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8" r:id="rId4"/>
    <p:sldMasterId id="2147483770" r:id="rId5"/>
    <p:sldMasterId id="2147483795" r:id="rId6"/>
    <p:sldMasterId id="2147483810" r:id="rId7"/>
  </p:sldMasterIdLst>
  <p:notesMasterIdLst>
    <p:notesMasterId r:id="rId40"/>
  </p:notesMasterIdLst>
  <p:handoutMasterIdLst>
    <p:handoutMasterId r:id="rId41"/>
  </p:handoutMasterIdLst>
  <p:sldIdLst>
    <p:sldId id="257" r:id="rId8"/>
    <p:sldId id="370" r:id="rId9"/>
    <p:sldId id="259" r:id="rId10"/>
    <p:sldId id="395" r:id="rId11"/>
    <p:sldId id="394" r:id="rId12"/>
    <p:sldId id="396" r:id="rId13"/>
    <p:sldId id="407" r:id="rId14"/>
    <p:sldId id="352" r:id="rId15"/>
    <p:sldId id="371" r:id="rId16"/>
    <p:sldId id="314" r:id="rId17"/>
    <p:sldId id="381" r:id="rId18"/>
    <p:sldId id="374" r:id="rId19"/>
    <p:sldId id="382" r:id="rId20"/>
    <p:sldId id="387" r:id="rId21"/>
    <p:sldId id="385" r:id="rId22"/>
    <p:sldId id="386" r:id="rId23"/>
    <p:sldId id="389" r:id="rId24"/>
    <p:sldId id="390" r:id="rId25"/>
    <p:sldId id="392" r:id="rId26"/>
    <p:sldId id="391" r:id="rId27"/>
    <p:sldId id="406" r:id="rId28"/>
    <p:sldId id="405" r:id="rId29"/>
    <p:sldId id="393" r:id="rId30"/>
    <p:sldId id="397" r:id="rId31"/>
    <p:sldId id="404" r:id="rId32"/>
    <p:sldId id="400" r:id="rId33"/>
    <p:sldId id="402" r:id="rId34"/>
    <p:sldId id="403" r:id="rId35"/>
    <p:sldId id="408" r:id="rId36"/>
    <p:sldId id="323" r:id="rId37"/>
    <p:sldId id="361" r:id="rId38"/>
    <p:sldId id="2076136255" r:id="rId39"/>
  </p:sldIdLst>
  <p:sldSz cx="12192000" cy="6858000"/>
  <p:notesSz cx="6858000" cy="9144000"/>
  <p:embeddedFontLst>
    <p:embeddedFont>
      <p:font typeface="Consolas" panose="020B0609020204030204" pitchFamily="49" charset="0"/>
      <p:regular r:id="rId42"/>
      <p:bold r:id="rId43"/>
      <p:italic r:id="rId44"/>
      <p:boldItalic r:id="rId45"/>
    </p:embeddedFon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Poppins" pitchFamily="2" charset="77"/>
      <p:regular r:id="rId50"/>
      <p:bold r:id="rId51"/>
      <p:italic r:id="rId52"/>
      <p:boldItalic r:id="rId53"/>
    </p:embeddedFont>
    <p:embeddedFont>
      <p:font typeface="Poppins Black" pitchFamily="2" charset="77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D50837E7-ECBF-4818-8A0B-7D5DB4F85D76}">
          <p14:sldIdLst>
            <p14:sldId id="257"/>
          </p14:sldIdLst>
        </p14:section>
        <p14:section name="Housekeeping - Internal" id="{43A3427B-EEB8-467F-9F7A-8DC50BA8F693}">
          <p14:sldIdLst/>
        </p14:section>
        <p14:section name="Housekeeping - Attendee" id="{07649E41-6E6A-4BF2-8BAF-898031DC735C}">
          <p14:sldIdLst/>
        </p14:section>
        <p14:section name="Webinar Content Start" id="{41B8131A-0A3C-41C5-968E-069BD1247AE0}">
          <p14:sldIdLst>
            <p14:sldId id="370"/>
          </p14:sldIdLst>
        </p14:section>
        <p14:section name="Introductions" id="{4BE8A6E9-3D21-4E73-9528-D9B26E5947DC}">
          <p14:sldIdLst>
            <p14:sldId id="259"/>
            <p14:sldId id="395"/>
            <p14:sldId id="394"/>
            <p14:sldId id="396"/>
            <p14:sldId id="407"/>
          </p14:sldIdLst>
        </p14:section>
        <p14:section name="PSADT v3 - Overview" id="{D453B7EA-55C8-437C-B6ED-1451A4E94D61}">
          <p14:sldIdLst>
            <p14:sldId id="352"/>
            <p14:sldId id="371"/>
            <p14:sldId id="314"/>
          </p14:sldIdLst>
        </p14:section>
        <p14:section name="V3 to V4 - Moving Forward" id="{5B0F960A-5AAE-4A53-A06E-A046FA50EF6A}">
          <p14:sldIdLst>
            <p14:sldId id="381"/>
            <p14:sldId id="374"/>
          </p14:sldIdLst>
        </p14:section>
        <p14:section name="PSADT v4 - What's New?" id="{8445D23F-CA2F-4DDC-BF84-FE5E0726CE1F}">
          <p14:sldIdLst>
            <p14:sldId id="382"/>
            <p14:sldId id="387"/>
            <p14:sldId id="385"/>
            <p14:sldId id="386"/>
            <p14:sldId id="389"/>
            <p14:sldId id="390"/>
            <p14:sldId id="392"/>
            <p14:sldId id="391"/>
            <p14:sldId id="406"/>
          </p14:sldIdLst>
        </p14:section>
        <p14:section name="Getting Started" id="{1E0A742B-DA79-45AE-A907-758389416F3F}">
          <p14:sldIdLst>
            <p14:sldId id="405"/>
            <p14:sldId id="393"/>
            <p14:sldId id="397"/>
            <p14:sldId id="404"/>
            <p14:sldId id="400"/>
            <p14:sldId id="402"/>
            <p14:sldId id="403"/>
          </p14:sldIdLst>
        </p14:section>
        <p14:section name="Demos" id="{DC8623C3-872C-4B57-924C-4366CF1A0C27}">
          <p14:sldIdLst>
            <p14:sldId id="408"/>
            <p14:sldId id="323"/>
          </p14:sldIdLst>
        </p14:section>
        <p14:section name="Q&amp;A" id="{6826984E-CA79-4184-8B94-829E0990B37E}">
          <p14:sldIdLst>
            <p14:sldId id="361"/>
          </p14:sldIdLst>
        </p14:section>
        <p14:section name="PowerPoint End" id="{D0F52A67-E1E9-4C31-872D-AD39E2C85D52}">
          <p14:sldIdLst/>
        </p14:section>
        <p14:section name="Intro" id="{1974B45C-5BAD-481C-995C-CE366C9E57CF}">
          <p14:sldIdLst>
            <p14:sldId id="207613625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hLWxEM5P/ECYSHJ/rrd1/JeeG4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522"/>
    <a:srgbClr val="0081C6"/>
    <a:srgbClr val="E97132"/>
    <a:srgbClr val="C7C8C7"/>
    <a:srgbClr val="A52504"/>
    <a:srgbClr val="A23329"/>
    <a:srgbClr val="595959"/>
    <a:srgbClr val="151521"/>
    <a:srgbClr val="2A2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1"/>
    <p:restoredTop sz="94681"/>
  </p:normalViewPr>
  <p:slideViewPr>
    <p:cSldViewPr snapToGrid="0">
      <p:cViewPr varScale="1">
        <p:scale>
          <a:sx n="136" d="100"/>
          <a:sy n="136" d="100"/>
        </p:scale>
        <p:origin x="15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microsoft.com/office/2016/11/relationships/changesInfo" Target="changesInfos/changesInfo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lillis" userId="S::seanlillis_gmail.com#ext#@patchmypc.onmicrosoft.com::ac94ea0b-a987-4432-b13c-cd707ed4f9e8" providerId="AD" clId="Web-{0452F2FA-9DDC-DACB-B5B1-3994D1E1FAC4}"/>
    <pc:docChg chg="modSld">
      <pc:chgData name="seanlillis" userId="S::seanlillis_gmail.com#ext#@patchmypc.onmicrosoft.com::ac94ea0b-a987-4432-b13c-cd707ed4f9e8" providerId="AD" clId="Web-{0452F2FA-9DDC-DACB-B5B1-3994D1E1FAC4}" dt="2024-12-04T18:00:12.566" v="155" actId="20577"/>
      <pc:docMkLst>
        <pc:docMk/>
      </pc:docMkLst>
      <pc:sldChg chg="modSp">
        <pc:chgData name="seanlillis" userId="S::seanlillis_gmail.com#ext#@patchmypc.onmicrosoft.com::ac94ea0b-a987-4432-b13c-cd707ed4f9e8" providerId="AD" clId="Web-{0452F2FA-9DDC-DACB-B5B1-3994D1E1FAC4}" dt="2024-12-04T18:00:12.566" v="155" actId="20577"/>
        <pc:sldMkLst>
          <pc:docMk/>
          <pc:sldMk cId="1060488603" sldId="396"/>
        </pc:sldMkLst>
        <pc:spChg chg="mod">
          <ac:chgData name="seanlillis" userId="S::seanlillis_gmail.com#ext#@patchmypc.onmicrosoft.com::ac94ea0b-a987-4432-b13c-cd707ed4f9e8" providerId="AD" clId="Web-{0452F2FA-9DDC-DACB-B5B1-3994D1E1FAC4}" dt="2024-12-04T18:00:12.566" v="155" actId="20577"/>
          <ac:spMkLst>
            <pc:docMk/>
            <pc:sldMk cId="1060488603" sldId="396"/>
            <ac:spMk id="4" creationId="{B0216AF9-26A3-D2F2-99C2-2BE20A2DE865}"/>
          </ac:spMkLst>
        </pc:spChg>
      </pc:sldChg>
    </pc:docChg>
  </pc:docChgLst>
  <pc:docChgLst>
    <pc:chgData name="Dan Cunningham" userId="S::dan@patchmypc.com::3a3bb655-bbb2-4d50-b0f2-f14a64a60fb0" providerId="AD" clId="Web-{BEA2A6FE-AB57-45D3-824C-074C65B336FD}"/>
    <pc:docChg chg="modSection">
      <pc:chgData name="Dan Cunningham" userId="S::dan@patchmypc.com::3a3bb655-bbb2-4d50-b0f2-f14a64a60fb0" providerId="AD" clId="Web-{BEA2A6FE-AB57-45D3-824C-074C65B336FD}" dt="2024-12-04T16:38:14.789" v="0"/>
      <pc:docMkLst>
        <pc:docMk/>
      </pc:docMkLst>
    </pc:docChg>
  </pc:docChgLst>
  <pc:docChgLst>
    <pc:chgData name="Dan Cunningham" userId="3a3bb655-bbb2-4d50-b0f2-f14a64a60fb0" providerId="ADAL" clId="{B4D5F296-053F-4472-8A57-3E8D746C800B}"/>
    <pc:docChg chg="modSld">
      <pc:chgData name="Dan Cunningham" userId="3a3bb655-bbb2-4d50-b0f2-f14a64a60fb0" providerId="ADAL" clId="{B4D5F296-053F-4472-8A57-3E8D746C800B}" dt="2024-12-04T18:37:39.378" v="321" actId="14826"/>
      <pc:docMkLst>
        <pc:docMk/>
      </pc:docMkLst>
      <pc:sldChg chg="modSp modAnim">
        <pc:chgData name="Dan Cunningham" userId="3a3bb655-bbb2-4d50-b0f2-f14a64a60fb0" providerId="ADAL" clId="{B4D5F296-053F-4472-8A57-3E8D746C800B}" dt="2024-12-04T18:37:39.378" v="321" actId="14826"/>
        <pc:sldMkLst>
          <pc:docMk/>
          <pc:sldMk cId="799303192" sldId="259"/>
        </pc:sldMkLst>
        <pc:spChg chg="mod">
          <ac:chgData name="Dan Cunningham" userId="3a3bb655-bbb2-4d50-b0f2-f14a64a60fb0" providerId="ADAL" clId="{B4D5F296-053F-4472-8A57-3E8D746C800B}" dt="2024-12-04T18:35:45.794" v="320" actId="20577"/>
          <ac:spMkLst>
            <pc:docMk/>
            <pc:sldMk cId="799303192" sldId="259"/>
            <ac:spMk id="4" creationId="{B0216AF9-26A3-D2F2-99C2-2BE20A2DE865}"/>
          </ac:spMkLst>
        </pc:spChg>
        <pc:picChg chg="mod">
          <ac:chgData name="Dan Cunningham" userId="3a3bb655-bbb2-4d50-b0f2-f14a64a60fb0" providerId="ADAL" clId="{B4D5F296-053F-4472-8A57-3E8D746C800B}" dt="2024-12-04T18:37:39.378" v="321" actId="14826"/>
          <ac:picMkLst>
            <pc:docMk/>
            <pc:sldMk cId="799303192" sldId="259"/>
            <ac:picMk id="9" creationId="{8BE079D2-9D4F-B2D0-1F67-CDB3EE71A885}"/>
          </ac:picMkLst>
        </pc:picChg>
      </pc:sldChg>
      <pc:sldChg chg="modSp mod">
        <pc:chgData name="Dan Cunningham" userId="3a3bb655-bbb2-4d50-b0f2-f14a64a60fb0" providerId="ADAL" clId="{B4D5F296-053F-4472-8A57-3E8D746C800B}" dt="2024-12-04T17:46:39.824" v="0" actId="1076"/>
        <pc:sldMkLst>
          <pc:docMk/>
          <pc:sldMk cId="908212" sldId="389"/>
        </pc:sldMkLst>
        <pc:spChg chg="mod">
          <ac:chgData name="Dan Cunningham" userId="3a3bb655-bbb2-4d50-b0f2-f14a64a60fb0" providerId="ADAL" clId="{B4D5F296-053F-4472-8A57-3E8D746C800B}" dt="2024-12-04T17:46:39.824" v="0" actId="1076"/>
          <ac:spMkLst>
            <pc:docMk/>
            <pc:sldMk cId="908212" sldId="389"/>
            <ac:spMk id="2" creationId="{0F627395-F3C4-161D-37E9-3E0E4D47C04E}"/>
          </ac:spMkLst>
        </pc:spChg>
      </pc:sldChg>
    </pc:docChg>
  </pc:docChgLst>
  <pc:docChgLst>
    <pc:chgData name="Cory Mathis" userId="S::cory@patchmypc.com::ec5c9386-3897-4d1b-947e-15bcb21f29d5" providerId="AD" clId="Web-{72241D73-C4A6-43FB-9CE7-715F9BCE14C0}"/>
    <pc:docChg chg="modSld">
      <pc:chgData name="Cory Mathis" userId="S::cory@patchmypc.com::ec5c9386-3897-4d1b-947e-15bcb21f29d5" providerId="AD" clId="Web-{72241D73-C4A6-43FB-9CE7-715F9BCE14C0}" dt="2024-12-04T19:00:09.910" v="93" actId="20577"/>
      <pc:docMkLst>
        <pc:docMk/>
      </pc:docMkLst>
      <pc:sldChg chg="addSp delSp modSp addAnim delAnim">
        <pc:chgData name="Cory Mathis" userId="S::cory@patchmypc.com::ec5c9386-3897-4d1b-947e-15bcb21f29d5" providerId="AD" clId="Web-{72241D73-C4A6-43FB-9CE7-715F9BCE14C0}" dt="2024-12-04T19:00:09.910" v="93" actId="20577"/>
        <pc:sldMkLst>
          <pc:docMk/>
          <pc:sldMk cId="2801548245" sldId="407"/>
        </pc:sldMkLst>
        <pc:spChg chg="add mod">
          <ac:chgData name="Cory Mathis" userId="S::cory@patchmypc.com::ec5c9386-3897-4d1b-947e-15bcb21f29d5" providerId="AD" clId="Web-{72241D73-C4A6-43FB-9CE7-715F9BCE14C0}" dt="2024-12-04T19:00:09.910" v="93" actId="20577"/>
          <ac:spMkLst>
            <pc:docMk/>
            <pc:sldMk cId="2801548245" sldId="407"/>
            <ac:spMk id="5" creationId="{88C70DCC-D23F-7C1D-FE77-95DD14B487BB}"/>
          </ac:spMkLst>
        </pc:spChg>
      </pc:sldChg>
    </pc:docChg>
  </pc:docChgLst>
  <pc:docChgLst>
    <pc:chgData name="Cory Mathis" userId="ec5c9386-3897-4d1b-947e-15bcb21f29d5" providerId="ADAL" clId="{C2FBCC50-2615-B243-8F7F-6A593A443C0E}"/>
    <pc:docChg chg="modSld">
      <pc:chgData name="Cory Mathis" userId="ec5c9386-3897-4d1b-947e-15bcb21f29d5" providerId="ADAL" clId="{C2FBCC50-2615-B243-8F7F-6A593A443C0E}" dt="2024-12-05T19:42:04.369" v="0"/>
      <pc:docMkLst>
        <pc:docMk/>
      </pc:docMkLst>
      <pc:sldChg chg="modSp">
        <pc:chgData name="Cory Mathis" userId="ec5c9386-3897-4d1b-947e-15bcb21f29d5" providerId="ADAL" clId="{C2FBCC50-2615-B243-8F7F-6A593A443C0E}" dt="2024-12-05T19:42:04.369" v="0"/>
        <pc:sldMkLst>
          <pc:docMk/>
          <pc:sldMk cId="1705802578" sldId="387"/>
        </pc:sldMkLst>
        <pc:picChg chg="mod">
          <ac:chgData name="Cory Mathis" userId="ec5c9386-3897-4d1b-947e-15bcb21f29d5" providerId="ADAL" clId="{C2FBCC50-2615-B243-8F7F-6A593A443C0E}" dt="2024-12-05T19:42:04.369" v="0"/>
          <ac:picMkLst>
            <pc:docMk/>
            <pc:sldMk cId="1705802578" sldId="387"/>
            <ac:picMk id="7" creationId="{4D5801C0-2127-2C67-6A88-D41C15381DE1}"/>
          </ac:picMkLst>
        </pc:picChg>
      </pc:sldChg>
    </pc:docChg>
  </pc:docChgLst>
  <pc:docChgLst>
    <pc:chgData name="Cory Mathis" userId="ec5c9386-3897-4d1b-947e-15bcb21f29d5" providerId="ADAL" clId="{400D0C95-6CA3-1A4B-819F-55770105885A}"/>
    <pc:docChg chg="delSld modSection">
      <pc:chgData name="Cory Mathis" userId="ec5c9386-3897-4d1b-947e-15bcb21f29d5" providerId="ADAL" clId="{400D0C95-6CA3-1A4B-819F-55770105885A}" dt="2024-12-10T16:16:07.848" v="3" actId="2696"/>
      <pc:docMkLst>
        <pc:docMk/>
      </pc:docMkLst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2080764030" sldId="311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1482323373" sldId="313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2788439046" sldId="316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2836531524" sldId="317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2103998918" sldId="322"/>
        </pc:sldMkLst>
      </pc:sldChg>
      <pc:sldChg chg="del">
        <pc:chgData name="Cory Mathis" userId="ec5c9386-3897-4d1b-947e-15bcb21f29d5" providerId="ADAL" clId="{400D0C95-6CA3-1A4B-819F-55770105885A}" dt="2024-12-10T16:16:01.102" v="1" actId="2696"/>
        <pc:sldMkLst>
          <pc:docMk/>
          <pc:sldMk cId="1665635070" sldId="399"/>
        </pc:sldMkLst>
      </pc:sldChg>
      <pc:sldChg chg="del">
        <pc:chgData name="Cory Mathis" userId="ec5c9386-3897-4d1b-947e-15bcb21f29d5" providerId="ADAL" clId="{400D0C95-6CA3-1A4B-819F-55770105885A}" dt="2024-12-10T16:16:01.779" v="2" actId="2696"/>
        <pc:sldMkLst>
          <pc:docMk/>
          <pc:sldMk cId="1894221865" sldId="401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2054706080" sldId="409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3696858268" sldId="439"/>
        </pc:sldMkLst>
      </pc:sldChg>
      <pc:sldChg chg="del">
        <pc:chgData name="Cory Mathis" userId="ec5c9386-3897-4d1b-947e-15bcb21f29d5" providerId="ADAL" clId="{400D0C95-6CA3-1A4B-819F-55770105885A}" dt="2024-12-10T16:15:39.592" v="0" actId="2696"/>
        <pc:sldMkLst>
          <pc:docMk/>
          <pc:sldMk cId="1366059817" sldId="2076136253"/>
        </pc:sldMkLst>
      </pc:sldChg>
      <pc:sldChg chg="del">
        <pc:chgData name="Cory Mathis" userId="ec5c9386-3897-4d1b-947e-15bcb21f29d5" providerId="ADAL" clId="{400D0C95-6CA3-1A4B-819F-55770105885A}" dt="2024-12-10T16:16:07.848" v="3" actId="2696"/>
        <pc:sldMkLst>
          <pc:docMk/>
          <pc:sldMk cId="1104150401" sldId="2076136254"/>
        </pc:sldMkLst>
      </pc:sldChg>
      <pc:sldMasterChg chg="delSldLayout">
        <pc:chgData name="Cory Mathis" userId="ec5c9386-3897-4d1b-947e-15bcb21f29d5" providerId="ADAL" clId="{400D0C95-6CA3-1A4B-819F-55770105885A}" dt="2024-12-10T16:16:07.848" v="3" actId="2696"/>
        <pc:sldMasterMkLst>
          <pc:docMk/>
          <pc:sldMasterMk cId="2527303772" sldId="2147483770"/>
        </pc:sldMasterMkLst>
        <pc:sldLayoutChg chg="del">
          <pc:chgData name="Cory Mathis" userId="ec5c9386-3897-4d1b-947e-15bcb21f29d5" providerId="ADAL" clId="{400D0C95-6CA3-1A4B-819F-55770105885A}" dt="2024-12-10T16:16:07.848" v="3" actId="2696"/>
          <pc:sldLayoutMkLst>
            <pc:docMk/>
            <pc:sldMasterMk cId="2527303772" sldId="2147483770"/>
            <pc:sldLayoutMk cId="429355935" sldId="2147483831"/>
          </pc:sldLayoutMkLst>
        </pc:sldLayoutChg>
      </pc:sldMasterChg>
      <pc:sldMasterChg chg="delSldLayout">
        <pc:chgData name="Cory Mathis" userId="ec5c9386-3897-4d1b-947e-15bcb21f29d5" providerId="ADAL" clId="{400D0C95-6CA3-1A4B-819F-55770105885A}" dt="2024-12-10T16:15:39.592" v="0" actId="2696"/>
        <pc:sldMasterMkLst>
          <pc:docMk/>
          <pc:sldMasterMk cId="611591820" sldId="2147483795"/>
        </pc:sldMasterMkLst>
        <pc:sldLayoutChg chg="del">
          <pc:chgData name="Cory Mathis" userId="ec5c9386-3897-4d1b-947e-15bcb21f29d5" providerId="ADAL" clId="{400D0C95-6CA3-1A4B-819F-55770105885A}" dt="2024-12-10T16:15:39.592" v="0" actId="2696"/>
          <pc:sldLayoutMkLst>
            <pc:docMk/>
            <pc:sldMasterMk cId="611591820" sldId="2147483795"/>
            <pc:sldLayoutMk cId="1192937439" sldId="2147483809"/>
          </pc:sldLayoutMkLst>
        </pc:sldLayoutChg>
        <pc:sldLayoutChg chg="del">
          <pc:chgData name="Cory Mathis" userId="ec5c9386-3897-4d1b-947e-15bcb21f29d5" providerId="ADAL" clId="{400D0C95-6CA3-1A4B-819F-55770105885A}" dt="2024-12-10T16:15:39.592" v="0" actId="2696"/>
          <pc:sldLayoutMkLst>
            <pc:docMk/>
            <pc:sldMasterMk cId="611591820" sldId="2147483795"/>
            <pc:sldLayoutMk cId="3777462988" sldId="2147483828"/>
          </pc:sldLayoutMkLst>
        </pc:sldLayoutChg>
        <pc:sldLayoutChg chg="del">
          <pc:chgData name="Cory Mathis" userId="ec5c9386-3897-4d1b-947e-15bcb21f29d5" providerId="ADAL" clId="{400D0C95-6CA3-1A4B-819F-55770105885A}" dt="2024-12-10T16:15:39.592" v="0" actId="2696"/>
          <pc:sldLayoutMkLst>
            <pc:docMk/>
            <pc:sldMasterMk cId="611591820" sldId="2147483795"/>
            <pc:sldLayoutMk cId="4108372763" sldId="2147483829"/>
          </pc:sldLayoutMkLst>
        </pc:sldLayoutChg>
        <pc:sldLayoutChg chg="del">
          <pc:chgData name="Cory Mathis" userId="ec5c9386-3897-4d1b-947e-15bcb21f29d5" providerId="ADAL" clId="{400D0C95-6CA3-1A4B-819F-55770105885A}" dt="2024-12-10T16:15:39.592" v="0" actId="2696"/>
          <pc:sldLayoutMkLst>
            <pc:docMk/>
            <pc:sldMasterMk cId="611591820" sldId="2147483795"/>
            <pc:sldLayoutMk cId="1531022712" sldId="21474838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3E8160-FC98-E1A4-3AD2-4DF9F699E4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1947F-36EB-D995-1456-B5E0F390E8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86EBD-1387-BE48-81FA-D8CD7B57392A}" type="datetimeFigureOut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t>12/10/24</a:t>
            </a:fld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17C414-7824-19B5-45A3-311EEDDA1E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1482E-0D61-83C3-9B77-C0511F5BD1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79331-4731-E045-A28A-257CEC334E41}" type="slidenum">
              <a:rPr lang="en-US" smtClean="0">
                <a:latin typeface="Roboto" panose="02000000000000000000" pitchFamily="2" charset="0"/>
                <a:ea typeface="Roboto" panose="02000000000000000000" pitchFamily="2" charset="0"/>
              </a:rPr>
              <a:t>‹#›</a:t>
            </a:fld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52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CA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CA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CA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oboto" panose="02000000000000000000" pitchFamily="2" charset="0"/>
        <a:ea typeface="Roboto" panose="02000000000000000000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5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8CDA3-C51C-0954-83FC-E36D5E41F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3D241-BCB1-2A8C-0B67-D75F48481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0DDEA3-8164-B005-217C-02B408288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A7992-3EB1-9EFE-13B3-E00818C9B1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17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4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63278-69DE-6AFB-0896-9AF84647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82B855-AACA-6F57-D33E-654E84736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643C74-193B-C0E4-E4BB-BEE986689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8421C-9655-5961-FA44-CECFABCF22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18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39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6018-3648-A653-C48C-36FEA1CF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C94FF9-333A-1A7F-BC11-063023DDB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EB040-5302-9F32-3885-0D57EE29C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83463-6BFD-2BA9-EAC9-2B343190BC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19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73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20F1E-0E06-E5C5-1920-CB39EA390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87C046-A8FB-DACD-A317-CE42F9201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F0D8B-33C1-C572-9992-EF78F5C56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5A102-7E5B-1AB7-9A5C-BE0772F0C8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20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3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78FCE-50E5-412C-1651-E656FC84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893FE-1538-C302-D5E1-275099DAC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9B100-E36B-A2CC-67F1-694E5EFD1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C37AB-7789-6FB3-7F8D-09B80E84B5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21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2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23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93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24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23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25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20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26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30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27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9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5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6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19EC-F7A3-EC3C-E5FF-D6BDA052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786F17-A339-7F86-88C4-F930A76E1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2DAC3D-9070-1D60-FBE4-A24AAF9A2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0FC61-DFD9-4C50-289A-A87C3F7427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28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87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Install modules</a:t>
            </a:r>
          </a:p>
          <a:p>
            <a:r>
              <a:rPr lang="en-GB"/>
              <a:t>Show </a:t>
            </a:r>
            <a:r>
              <a:rPr lang="en-GB" err="1"/>
              <a:t>intellisense</a:t>
            </a:r>
            <a:r>
              <a:rPr lang="en-GB"/>
              <a:t> working</a:t>
            </a:r>
          </a:p>
          <a:p>
            <a:r>
              <a:rPr lang="en-GB"/>
              <a:t>Generate a v4 template</a:t>
            </a:r>
          </a:p>
          <a:p>
            <a:r>
              <a:rPr lang="en-GB"/>
              <a:t>Show-</a:t>
            </a:r>
            <a:r>
              <a:rPr lang="en-GB" err="1"/>
              <a:t>ADTHelpConsole</a:t>
            </a:r>
            <a:endParaRPr lang="en-GB"/>
          </a:p>
          <a:p>
            <a:r>
              <a:rPr lang="en-GB"/>
              <a:t>Open and show v4 packages working (pre-install and open an old copy of WinSCP to demo </a:t>
            </a:r>
            <a:r>
              <a:rPr lang="en-GB" err="1"/>
              <a:t>closeapps</a:t>
            </a:r>
            <a:r>
              <a:rPr lang="en-GB"/>
              <a:t>)</a:t>
            </a:r>
          </a:p>
          <a:p>
            <a:endParaRPr lang="en-GB"/>
          </a:p>
          <a:p>
            <a:r>
              <a:rPr lang="en-GB"/>
              <a:t>Generate a v3 template</a:t>
            </a:r>
          </a:p>
          <a:p>
            <a:r>
              <a:rPr lang="en-GB"/>
              <a:t>Drop in files/script from a v3 package</a:t>
            </a:r>
          </a:p>
          <a:p>
            <a:r>
              <a:rPr lang="en-GB"/>
              <a:t>Demonstrate package working</a:t>
            </a:r>
          </a:p>
          <a:p>
            <a:endParaRPr lang="en-GB"/>
          </a:p>
          <a:p>
            <a:r>
              <a:rPr lang="en-GB"/>
              <a:t>Use Test-</a:t>
            </a:r>
            <a:r>
              <a:rPr lang="en-GB" err="1"/>
              <a:t>ADTCompatibility</a:t>
            </a:r>
            <a:r>
              <a:rPr lang="en-GB"/>
              <a:t> on a v3 script</a:t>
            </a:r>
          </a:p>
          <a:p>
            <a:r>
              <a:rPr lang="en-GB"/>
              <a:t>Use Convert-</a:t>
            </a:r>
            <a:r>
              <a:rPr lang="en-GB" err="1"/>
              <a:t>ADTDeployment</a:t>
            </a:r>
            <a:r>
              <a:rPr lang="en-GB"/>
              <a:t> to convert a v3 package</a:t>
            </a:r>
          </a:p>
          <a:p>
            <a:r>
              <a:rPr lang="en-GB"/>
              <a:t>Demonstrate converted package working</a:t>
            </a:r>
          </a:p>
          <a:p>
            <a:endParaRPr lang="en-GB"/>
          </a:p>
          <a:p>
            <a:r>
              <a:rPr lang="en-GB"/>
              <a:t>Show example of using a zero-config WIM file, plus WIM commands</a:t>
            </a:r>
          </a:p>
          <a:p>
            <a:endParaRPr lang="en-GB"/>
          </a:p>
          <a:p>
            <a:r>
              <a:rPr lang="en-GB"/>
              <a:t>Demonstrate Get-</a:t>
            </a:r>
            <a:r>
              <a:rPr lang="en-GB" err="1"/>
              <a:t>ADTApplication</a:t>
            </a:r>
            <a:r>
              <a:rPr lang="en-GB"/>
              <a:t> and Uninstall-</a:t>
            </a:r>
            <a:r>
              <a:rPr lang="en-GB" err="1"/>
              <a:t>ADTApplication</a:t>
            </a:r>
            <a:r>
              <a:rPr lang="en-GB"/>
              <a:t> for VLC - </a:t>
            </a:r>
            <a:r>
              <a:rPr lang="en-GB" err="1"/>
              <a:t>addparameters</a:t>
            </a:r>
            <a:r>
              <a:rPr lang="en-GB"/>
              <a:t> '/S'</a:t>
            </a:r>
          </a:p>
          <a:p>
            <a:endParaRPr lang="en-GB"/>
          </a:p>
          <a:p>
            <a:r>
              <a:rPr lang="en-GB"/>
              <a:t>Demonstrate -</a:t>
            </a:r>
            <a:r>
              <a:rPr lang="en-GB" err="1"/>
              <a:t>LoadProfilePaths</a:t>
            </a:r>
            <a:r>
              <a:rPr lang="en-GB"/>
              <a:t> on Get-</a:t>
            </a:r>
            <a:r>
              <a:rPr lang="en-GB" err="1"/>
              <a:t>ADTUser</a:t>
            </a:r>
            <a:r>
              <a:rPr lang="en-GB"/>
              <a:t>, and using it to copy a file to user's OneDrive desktops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29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897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31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4C629-7A22-5013-DA10-210FBC03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84123-F215-FE0C-545B-FC5082EB9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5E25A-96E5-3F5B-6237-FD8909C4B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823BA-1EE8-4DA7-B757-AB56CBC982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32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5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F2DA-88B9-9C5A-265C-60B8A601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7D9BF-A788-D147-86F7-9EFC052E7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66805-7181-A762-BAA4-68CC7F88B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A PowerShell framework for ...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improving the experience of deploying software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Windows endpoints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scale</a:t>
            </a:r>
          </a:p>
          <a:p>
            <a:pPr marL="407988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Opinionated workflow for app install / uninstall / repair. </a:t>
            </a: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Typically used to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encapsulate a pre-existing vendor install, e.g., MyAppInstaller.msi / setup.exe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 new steps to the install process, e.g., performing tasks before / after install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 enhanced installation capabilities, e.g., user interaction, automated logging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standardize all application deployments for any given organization</a:t>
            </a:r>
          </a:p>
          <a:p>
            <a:pPr marL="592138" lvl="1" indent="-285750">
              <a:lnSpc>
                <a:spcPct val="100000"/>
              </a:lnSpc>
            </a:pPr>
            <a:endParaRPr lang="en-US" sz="2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Backed by a collection of PowerShell functions to simplify common app deployment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95F1A-750B-C64F-B33A-749BBEF97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9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2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F2DA-88B9-9C5A-265C-60B8A601E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C7D9BF-A788-D147-86F7-9EFC052E7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66805-7181-A762-BAA4-68CC7F88B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A PowerShell framework for ...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improving the experience of deploying software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Windows endpoints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 scale</a:t>
            </a:r>
          </a:p>
          <a:p>
            <a:pPr marL="407988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Opinionated workflow for app install / uninstall / repair. </a:t>
            </a: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Typically used to …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encapsulate a pre-existing vendor install, e.g., MyAppInstaller.msi / setup.exe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 new steps to the install process, e.g., performing tasks before / after install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provide enhanced installation capabilities, e.g., user interaction, automated logging</a:t>
            </a:r>
          </a:p>
          <a:p>
            <a:pPr marL="922338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standardize all application deployments for any given organization</a:t>
            </a:r>
          </a:p>
          <a:p>
            <a:pPr marL="592138" lvl="1" indent="-285750">
              <a:lnSpc>
                <a:spcPct val="100000"/>
              </a:lnSpc>
            </a:pPr>
            <a:endParaRPr lang="en-US" sz="2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5138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Backed by a collection of PowerShell functions to simplify common app deployment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95F1A-750B-C64F-B33A-749BBEF97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10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FEEB7-8006-37B0-2038-0822EC73F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31F0B6-A8B0-A60A-A249-1A24F1FAD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B0DE8-C87C-0830-B800-6A3FA68B0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0B004-0572-A2B5-040C-977733BBFD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11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30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12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9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23DB5-7B8C-F122-5DC7-C48E96827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08328-6389-F4A9-2337-156FFB984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0265E0-58E3-E972-013A-B9D77AEB4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38311-EB43-B799-2753-669A791E11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14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29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3D4A0-0391-01E7-04EE-71D378E7E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68BFD-F865-C4B2-4EFD-0CDB6C52A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A3693F-D1EA-A062-A4F1-ED0BC6047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CE38D-F369-FB25-42C1-BE99815B52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15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2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6F549-262A-51E6-6603-86C2016C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32784-113F-2F9D-FB3A-737C09DF5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C05240-96A9-B49A-ED0A-3315B1E1F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4BEA9-57F9-3B1C-7D29-77110F82B8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16</a:t>
            </a:fld>
            <a:endParaRPr lang="en-US"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D8B0E10B-A6ED-9B8C-5DD8-45190223D9ED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7" name="White Background Overlay">
            <a:extLst>
              <a:ext uri="{FF2B5EF4-FFF2-40B4-BE49-F238E27FC236}">
                <a16:creationId xmlns:a16="http://schemas.microsoft.com/office/drawing/2014/main" id="{6142F0B3-7EF8-8552-4BB7-0D4101D8A0A1}"/>
              </a:ext>
            </a:extLst>
          </p:cNvPr>
          <p:cNvSpPr>
            <a:spLocks/>
          </p:cNvSpPr>
          <p:nvPr userDrawn="1"/>
        </p:nvSpPr>
        <p:spPr>
          <a:xfrm>
            <a:off x="-1" y="-171000"/>
            <a:ext cx="12192002" cy="342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B2EDC22-78E8-C79F-0895-B041CE2145F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36000" y="5049000"/>
            <a:ext cx="11519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360363" algn="l"/>
              </a:tabLst>
              <a:defRPr sz="20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478A5A3-9564-29B5-60C8-223F22D5301B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35999" y="3789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6D088-C19F-330C-F1A9-66AF32766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809" y="931222"/>
            <a:ext cx="9752381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Right">
            <a:extLst>
              <a:ext uri="{FF2B5EF4-FFF2-40B4-BE49-F238E27FC236}">
                <a16:creationId xmlns:a16="http://schemas.microsoft.com/office/drawing/2014/main" id="{26FB070F-5325-3F3C-0D5E-E779B69FBA93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56001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Content Middle">
            <a:extLst>
              <a:ext uri="{FF2B5EF4-FFF2-40B4-BE49-F238E27FC236}">
                <a16:creationId xmlns:a16="http://schemas.microsoft.com/office/drawing/2014/main" id="{489A20C9-1167-D590-9DBB-48B44318F98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9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89A5CCF2-BF5A-D241-FB9F-2079469266D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A4B2AAB-37B0-FCE3-B70C-822A0BF1A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758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>
            <a:extLst>
              <a:ext uri="{FF2B5EF4-FFF2-40B4-BE49-F238E27FC236}">
                <a16:creationId xmlns:a16="http://schemas.microsoft.com/office/drawing/2014/main" id="{7E904531-D793-DC1B-2CE9-DDF03560F4D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256000" y="189001"/>
            <a:ext cx="3600000" cy="57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Content Middle">
            <a:extLst>
              <a:ext uri="{FF2B5EF4-FFF2-40B4-BE49-F238E27FC236}">
                <a16:creationId xmlns:a16="http://schemas.microsoft.com/office/drawing/2014/main" id="{9A0B4366-2ACA-9897-6330-2F01B19BEE4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77362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Left">
            <a:extLst>
              <a:ext uri="{FF2B5EF4-FFF2-40B4-BE49-F238E27FC236}">
                <a16:creationId xmlns:a16="http://schemas.microsoft.com/office/drawing/2014/main" id="{CC6431FB-7D2B-A0E9-FE59-551C94944BB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D68FD62-65B1-C147-3310-98A9D77F3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758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1237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296001" y="189000"/>
            <a:ext cx="75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 Left">
            <a:extLst>
              <a:ext uri="{FF2B5EF4-FFF2-40B4-BE49-F238E27FC236}">
                <a16:creationId xmlns:a16="http://schemas.microsoft.com/office/drawing/2014/main" id="{00ADCD44-1A59-0528-3CAD-882F7CE4AE5E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CC5C65-9B61-FF46-96A1-B369B8C12B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362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463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4th">
            <a:extLst>
              <a:ext uri="{FF2B5EF4-FFF2-40B4-BE49-F238E27FC236}">
                <a16:creationId xmlns:a16="http://schemas.microsoft.com/office/drawing/2014/main" id="{03CDC186-FDF5-98B8-3B6F-D331D040D029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" name="Content 3rd">
            <a:extLst>
              <a:ext uri="{FF2B5EF4-FFF2-40B4-BE49-F238E27FC236}">
                <a16:creationId xmlns:a16="http://schemas.microsoft.com/office/drawing/2014/main" id="{ABB0A82D-9FC4-2CD6-A09D-3E56FC57D43E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645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2nd">
            <a:extLst>
              <a:ext uri="{FF2B5EF4-FFF2-40B4-BE49-F238E27FC236}">
                <a16:creationId xmlns:a16="http://schemas.microsoft.com/office/drawing/2014/main" id="{BE2E709E-4413-A43B-CDE5-61E088EC9F1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Content 1sr">
            <a:extLst>
              <a:ext uri="{FF2B5EF4-FFF2-40B4-BE49-F238E27FC236}">
                <a16:creationId xmlns:a16="http://schemas.microsoft.com/office/drawing/2014/main" id="{2D69ACD7-0A89-E18A-1E8A-9C4C4CDF55C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FD952E4-AAB8-E961-D67C-B4FEF183CE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7829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 4th">
            <a:extLst>
              <a:ext uri="{FF2B5EF4-FFF2-40B4-BE49-F238E27FC236}">
                <a16:creationId xmlns:a16="http://schemas.microsoft.com/office/drawing/2014/main" id="{15CC73EE-9548-640A-3AB1-7F450841AA8C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33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Image 3rd">
            <a:extLst>
              <a:ext uri="{FF2B5EF4-FFF2-40B4-BE49-F238E27FC236}">
                <a16:creationId xmlns:a16="http://schemas.microsoft.com/office/drawing/2014/main" id="{1C69061C-6ECB-DBDB-07D5-3AF0D1965B8C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455999" y="4149000"/>
            <a:ext cx="2520000" cy="178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" name="Image 2nd">
            <a:extLst>
              <a:ext uri="{FF2B5EF4-FFF2-40B4-BE49-F238E27FC236}">
                <a16:creationId xmlns:a16="http://schemas.microsoft.com/office/drawing/2014/main" id="{737DB46D-7774-FC99-FFFB-44D2F211B914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21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Image 1st">
            <a:extLst>
              <a:ext uri="{FF2B5EF4-FFF2-40B4-BE49-F238E27FC236}">
                <a16:creationId xmlns:a16="http://schemas.microsoft.com/office/drawing/2014/main" id="{20B8462E-4C25-B6FE-CA1D-95D927D6915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36000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4th">
            <a:extLst>
              <a:ext uri="{FF2B5EF4-FFF2-40B4-BE49-F238E27FC236}">
                <a16:creationId xmlns:a16="http://schemas.microsoft.com/office/drawing/2014/main" id="{755AAC29-B37D-859F-9721-103C1BFAC197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2" name="Content 3rd">
            <a:extLst>
              <a:ext uri="{FF2B5EF4-FFF2-40B4-BE49-F238E27FC236}">
                <a16:creationId xmlns:a16="http://schemas.microsoft.com/office/drawing/2014/main" id="{4D9431E2-7371-63AA-3557-2D95F9456A3D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6455999" y="1269000"/>
            <a:ext cx="2520001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Content 2nd">
            <a:extLst>
              <a:ext uri="{FF2B5EF4-FFF2-40B4-BE49-F238E27FC236}">
                <a16:creationId xmlns:a16="http://schemas.microsoft.com/office/drawing/2014/main" id="{003AE8D7-397B-33E5-123A-6E5CA7EC898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4" name="Content 1sr">
            <a:extLst>
              <a:ext uri="{FF2B5EF4-FFF2-40B4-BE49-F238E27FC236}">
                <a16:creationId xmlns:a16="http://schemas.microsoft.com/office/drawing/2014/main" id="{67A51D4A-8343-2C13-A764-2436C3B30FF8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2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7527F0CE-C28A-35F9-518E-6D1282B123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435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9136BC78-B1C7-5FEC-FE58-0AAA074C52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White Background Overlay">
            <a:extLst>
              <a:ext uri="{FF2B5EF4-FFF2-40B4-BE49-F238E27FC236}">
                <a16:creationId xmlns:a16="http://schemas.microsoft.com/office/drawing/2014/main" id="{F15B22D2-5430-F4CC-C1A4-650B77B059CC}"/>
              </a:ext>
            </a:extLst>
          </p:cNvPr>
          <p:cNvSpPr/>
          <p:nvPr userDrawn="1"/>
        </p:nvSpPr>
        <p:spPr>
          <a:xfrm>
            <a:off x="3936000" y="-1"/>
            <a:ext cx="8280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8" name="Footer - Slide #">
            <a:extLst>
              <a:ext uri="{FF2B5EF4-FFF2-40B4-BE49-F238E27FC236}">
                <a16:creationId xmlns:a16="http://schemas.microsoft.com/office/drawing/2014/main" id="{D5E2F465-B5FA-FD17-EF67-E5E27CC3AF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9" name="Footer - Copyright">
            <a:extLst>
              <a:ext uri="{FF2B5EF4-FFF2-40B4-BE49-F238E27FC236}">
                <a16:creationId xmlns:a16="http://schemas.microsoft.com/office/drawing/2014/main" id="{CB0048DF-112E-6E89-B3B3-27643644F6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A2A3C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2A2A3C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0" name="Footer - Logo">
            <a:extLst>
              <a:ext uri="{FF2B5EF4-FFF2-40B4-BE49-F238E27FC236}">
                <a16:creationId xmlns:a16="http://schemas.microsoft.com/office/drawing/2014/main" id="{08F81A63-DEF2-D8E8-7836-7569FFCB5C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6" name="Content Left">
            <a:extLst>
              <a:ext uri="{FF2B5EF4-FFF2-40B4-BE49-F238E27FC236}">
                <a16:creationId xmlns:a16="http://schemas.microsoft.com/office/drawing/2014/main" id="{62D8ECF5-C51D-F136-8F8A-2637D9C5E27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336001" y="3069001"/>
            <a:ext cx="3239999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2" name="Image Left"/>
          <p:cNvSpPr>
            <a:spLocks noGrp="1"/>
          </p:cNvSpPr>
          <p:nvPr>
            <p:ph type="pic" idx="5"/>
          </p:nvPr>
        </p:nvSpPr>
        <p:spPr>
          <a:xfrm>
            <a:off x="336000" y="189001"/>
            <a:ext cx="324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Title Left"/>
          <p:cNvSpPr txBox="1">
            <a:spLocks noGrp="1"/>
          </p:cNvSpPr>
          <p:nvPr>
            <p:ph type="body" idx="4"/>
          </p:nvPr>
        </p:nvSpPr>
        <p:spPr>
          <a:xfrm>
            <a:off x="336001" y="2349001"/>
            <a:ext cx="32399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Content">
            <a:extLst>
              <a:ext uri="{FF2B5EF4-FFF2-40B4-BE49-F238E27FC236}">
                <a16:creationId xmlns:a16="http://schemas.microsoft.com/office/drawing/2014/main" id="{ED103250-66FA-3C97-316C-DE99F4C7C179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4296000" y="1269000"/>
            <a:ext cx="75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096580F-F21B-DA61-03B4-2D103EEBB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96000" y="189001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487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13756FB5-1FF6-DC44-9E79-3A15413FE64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AB2EDC22-78E8-C79F-0895-B041CE2145F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36000" y="5049000"/>
            <a:ext cx="11519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360363" algn="l"/>
              </a:tabLst>
              <a:defRPr sz="20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478A5A3-9564-29B5-60C8-223F22D5301B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35999" y="3789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6D088-C19F-330C-F1A9-66AF32766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809" y="931222"/>
            <a:ext cx="9752381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27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chemeClr val="bg1"/>
                </a:solidFill>
                <a:latin typeface="+mn-lt"/>
                <a:cs typeface="Poppins" panose="000005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6107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  <p:cxnSp>
        <p:nvCxnSpPr>
          <p:cNvPr id="4" name="Divider">
            <a:extLst>
              <a:ext uri="{FF2B5EF4-FFF2-40B4-BE49-F238E27FC236}">
                <a16:creationId xmlns:a16="http://schemas.microsoft.com/office/drawing/2014/main" id="{C293B1D0-B6DC-D32A-16C7-DC12F38BEF2F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Content">
            <a:extLst>
              <a:ext uri="{FF2B5EF4-FFF2-40B4-BE49-F238E27FC236}">
                <a16:creationId xmlns:a16="http://schemas.microsoft.com/office/drawing/2014/main" id="{82869232-9767-B449-DBB4-C317C1DD966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35999" y="1269000"/>
            <a:ext cx="1151998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chemeClr val="bg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7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D9A59A-A01E-6E75-87DE-B4A635B05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1154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79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rgbClr val="151521"/>
                </a:solidFill>
                <a:latin typeface="+mn-lt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78207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189001"/>
            <a:ext cx="5760001" cy="57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1A085745-7E58-DE2E-4A27-C5C852503C8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284ED974-C597-F400-FDC5-421B349D9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542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202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Right">
            <a:extLst>
              <a:ext uri="{FF2B5EF4-FFF2-40B4-BE49-F238E27FC236}">
                <a16:creationId xmlns:a16="http://schemas.microsoft.com/office/drawing/2014/main" id="{35E8997B-C8F0-27F5-8F7B-6E12C5713677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Content Left">
            <a:extLst>
              <a:ext uri="{FF2B5EF4-FFF2-40B4-BE49-F238E27FC236}">
                <a16:creationId xmlns:a16="http://schemas.microsoft.com/office/drawing/2014/main" id="{B926BBFC-D4CC-5286-3297-0E35EAABA69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E20216C-7433-7B8E-3592-9892DB0A2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03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">
            <a:extLst>
              <a:ext uri="{FF2B5EF4-FFF2-40B4-BE49-F238E27FC236}">
                <a16:creationId xmlns:a16="http://schemas.microsoft.com/office/drawing/2014/main" id="{11F5B990-95C8-4C24-2A7A-CEDF0F70ED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56000" y="3429001"/>
            <a:ext cx="54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69000"/>
            <a:ext cx="0" cy="46800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Picture Left">
            <a:extLst>
              <a:ext uri="{FF2B5EF4-FFF2-40B4-BE49-F238E27FC236}">
                <a16:creationId xmlns:a16="http://schemas.microsoft.com/office/drawing/2014/main" id="{EC227022-C79E-7CD9-948E-92F831375E0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6000" y="3429000"/>
            <a:ext cx="5400000" cy="252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Right">
            <a:extLst>
              <a:ext uri="{FF2B5EF4-FFF2-40B4-BE49-F238E27FC236}">
                <a16:creationId xmlns:a16="http://schemas.microsoft.com/office/drawing/2014/main" id="{D584EB3B-57A8-F7AE-ABE0-2F8CE241345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AC8605A1-4810-A192-0773-D0AA5CC35ABD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5724504-9440-D238-AF91-5C9915E22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0"/>
            <a:ext cx="11544771" cy="3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582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Right">
            <a:extLst>
              <a:ext uri="{FF2B5EF4-FFF2-40B4-BE49-F238E27FC236}">
                <a16:creationId xmlns:a16="http://schemas.microsoft.com/office/drawing/2014/main" id="{26FB070F-5325-3F3C-0D5E-E779B69FBA93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56001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Content Middle">
            <a:extLst>
              <a:ext uri="{FF2B5EF4-FFF2-40B4-BE49-F238E27FC236}">
                <a16:creationId xmlns:a16="http://schemas.microsoft.com/office/drawing/2014/main" id="{489A20C9-1167-D590-9DBB-48B44318F98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9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89A5CCF2-BF5A-D241-FB9F-2079469266D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A4B2AAB-37B0-FCE3-B70C-822A0BF1A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367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>
            <a:extLst>
              <a:ext uri="{FF2B5EF4-FFF2-40B4-BE49-F238E27FC236}">
                <a16:creationId xmlns:a16="http://schemas.microsoft.com/office/drawing/2014/main" id="{7E904531-D793-DC1B-2CE9-DDF03560F4D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256001" y="189000"/>
            <a:ext cx="360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Content Middle">
            <a:extLst>
              <a:ext uri="{FF2B5EF4-FFF2-40B4-BE49-F238E27FC236}">
                <a16:creationId xmlns:a16="http://schemas.microsoft.com/office/drawing/2014/main" id="{9A0B4366-2ACA-9897-6330-2F01B19BEE4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77362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Left">
            <a:extLst>
              <a:ext uri="{FF2B5EF4-FFF2-40B4-BE49-F238E27FC236}">
                <a16:creationId xmlns:a16="http://schemas.microsoft.com/office/drawing/2014/main" id="{CC6431FB-7D2B-A0E9-FE59-551C94944BB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D68FD62-65B1-C147-3310-98A9D77F3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758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504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296001" y="189000"/>
            <a:ext cx="75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 Left">
            <a:extLst>
              <a:ext uri="{FF2B5EF4-FFF2-40B4-BE49-F238E27FC236}">
                <a16:creationId xmlns:a16="http://schemas.microsoft.com/office/drawing/2014/main" id="{00ADCD44-1A59-0528-3CAD-882F7CE4AE5E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CC5C65-9B61-FF46-96A1-B369B8C12B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362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195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4th">
            <a:extLst>
              <a:ext uri="{FF2B5EF4-FFF2-40B4-BE49-F238E27FC236}">
                <a16:creationId xmlns:a16="http://schemas.microsoft.com/office/drawing/2014/main" id="{03CDC186-FDF5-98B8-3B6F-D331D040D029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" name="Content 3rd">
            <a:extLst>
              <a:ext uri="{FF2B5EF4-FFF2-40B4-BE49-F238E27FC236}">
                <a16:creationId xmlns:a16="http://schemas.microsoft.com/office/drawing/2014/main" id="{ABB0A82D-9FC4-2CD6-A09D-3E56FC57D43E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645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2nd">
            <a:extLst>
              <a:ext uri="{FF2B5EF4-FFF2-40B4-BE49-F238E27FC236}">
                <a16:creationId xmlns:a16="http://schemas.microsoft.com/office/drawing/2014/main" id="{BE2E709E-4413-A43B-CDE5-61E088EC9F1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Content 1sr">
            <a:extLst>
              <a:ext uri="{FF2B5EF4-FFF2-40B4-BE49-F238E27FC236}">
                <a16:creationId xmlns:a16="http://schemas.microsoft.com/office/drawing/2014/main" id="{2D69ACD7-0A89-E18A-1E8A-9C4C4CDF55C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FD952E4-AAB8-E961-D67C-B4FEF183CE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7708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 4th">
            <a:extLst>
              <a:ext uri="{FF2B5EF4-FFF2-40B4-BE49-F238E27FC236}">
                <a16:creationId xmlns:a16="http://schemas.microsoft.com/office/drawing/2014/main" id="{15CC73EE-9548-640A-3AB1-7F450841AA8C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33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Image 3rd">
            <a:extLst>
              <a:ext uri="{FF2B5EF4-FFF2-40B4-BE49-F238E27FC236}">
                <a16:creationId xmlns:a16="http://schemas.microsoft.com/office/drawing/2014/main" id="{1C69061C-6ECB-DBDB-07D5-3AF0D1965B8C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455999" y="4149000"/>
            <a:ext cx="2520000" cy="178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" name="Image 2nd">
            <a:extLst>
              <a:ext uri="{FF2B5EF4-FFF2-40B4-BE49-F238E27FC236}">
                <a16:creationId xmlns:a16="http://schemas.microsoft.com/office/drawing/2014/main" id="{737DB46D-7774-FC99-FFFB-44D2F211B914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21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Image 1st">
            <a:extLst>
              <a:ext uri="{FF2B5EF4-FFF2-40B4-BE49-F238E27FC236}">
                <a16:creationId xmlns:a16="http://schemas.microsoft.com/office/drawing/2014/main" id="{20B8462E-4C25-B6FE-CA1D-95D927D6915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36000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4th">
            <a:extLst>
              <a:ext uri="{FF2B5EF4-FFF2-40B4-BE49-F238E27FC236}">
                <a16:creationId xmlns:a16="http://schemas.microsoft.com/office/drawing/2014/main" id="{755AAC29-B37D-859F-9721-103C1BFAC197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2" name="Content 3rd">
            <a:extLst>
              <a:ext uri="{FF2B5EF4-FFF2-40B4-BE49-F238E27FC236}">
                <a16:creationId xmlns:a16="http://schemas.microsoft.com/office/drawing/2014/main" id="{4D9431E2-7371-63AA-3557-2D95F9456A3D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6455999" y="1269000"/>
            <a:ext cx="2520001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Content 2nd">
            <a:extLst>
              <a:ext uri="{FF2B5EF4-FFF2-40B4-BE49-F238E27FC236}">
                <a16:creationId xmlns:a16="http://schemas.microsoft.com/office/drawing/2014/main" id="{003AE8D7-397B-33E5-123A-6E5CA7EC898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4" name="Content 1sr">
            <a:extLst>
              <a:ext uri="{FF2B5EF4-FFF2-40B4-BE49-F238E27FC236}">
                <a16:creationId xmlns:a16="http://schemas.microsoft.com/office/drawing/2014/main" id="{67A51D4A-8343-2C13-A764-2436C3B30FF8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19964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677CB0C-E250-A679-11E8-49FC9422C0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61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9136BC78-B1C7-5FEC-FE58-0AAA074C524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White Background Overlay">
            <a:extLst>
              <a:ext uri="{FF2B5EF4-FFF2-40B4-BE49-F238E27FC236}">
                <a16:creationId xmlns:a16="http://schemas.microsoft.com/office/drawing/2014/main" id="{F15B22D2-5430-F4CC-C1A4-650B77B059CC}"/>
              </a:ext>
            </a:extLst>
          </p:cNvPr>
          <p:cNvSpPr/>
          <p:nvPr userDrawn="1"/>
        </p:nvSpPr>
        <p:spPr>
          <a:xfrm>
            <a:off x="0" y="-1"/>
            <a:ext cx="3936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8" name="Footer - Slide #">
            <a:extLst>
              <a:ext uri="{FF2B5EF4-FFF2-40B4-BE49-F238E27FC236}">
                <a16:creationId xmlns:a16="http://schemas.microsoft.com/office/drawing/2014/main" id="{D5E2F465-B5FA-FD17-EF67-E5E27CC3AF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9" name="Footer - Copyright">
            <a:extLst>
              <a:ext uri="{FF2B5EF4-FFF2-40B4-BE49-F238E27FC236}">
                <a16:creationId xmlns:a16="http://schemas.microsoft.com/office/drawing/2014/main" id="{CB0048DF-112E-6E89-B3B3-27643644F6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A2A3C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2A2A3C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0" name="Footer - Logo">
            <a:extLst>
              <a:ext uri="{FF2B5EF4-FFF2-40B4-BE49-F238E27FC236}">
                <a16:creationId xmlns:a16="http://schemas.microsoft.com/office/drawing/2014/main" id="{08F81A63-DEF2-D8E8-7836-7569FFCB5C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6" name="Content Left">
            <a:extLst>
              <a:ext uri="{FF2B5EF4-FFF2-40B4-BE49-F238E27FC236}">
                <a16:creationId xmlns:a16="http://schemas.microsoft.com/office/drawing/2014/main" id="{62D8ECF5-C51D-F136-8F8A-2637D9C5E27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336001" y="3069001"/>
            <a:ext cx="3239999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2" name="Image Left"/>
          <p:cNvSpPr>
            <a:spLocks noGrp="1"/>
          </p:cNvSpPr>
          <p:nvPr>
            <p:ph type="pic" idx="5"/>
          </p:nvPr>
        </p:nvSpPr>
        <p:spPr>
          <a:xfrm>
            <a:off x="336000" y="189001"/>
            <a:ext cx="324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Title Left"/>
          <p:cNvSpPr txBox="1">
            <a:spLocks noGrp="1"/>
          </p:cNvSpPr>
          <p:nvPr>
            <p:ph type="body" idx="4"/>
          </p:nvPr>
        </p:nvSpPr>
        <p:spPr>
          <a:xfrm>
            <a:off x="336001" y="2349001"/>
            <a:ext cx="32399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accen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Content">
            <a:extLst>
              <a:ext uri="{FF2B5EF4-FFF2-40B4-BE49-F238E27FC236}">
                <a16:creationId xmlns:a16="http://schemas.microsoft.com/office/drawing/2014/main" id="{ED103250-66FA-3C97-316C-DE99F4C7C179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4296000" y="1269000"/>
            <a:ext cx="75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096580F-F21B-DA61-03B4-2D103EEBB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96000" y="189001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5266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D15A6B77-0709-E7FD-7CDC-087E797830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Footer - Logo">
            <a:extLst>
              <a:ext uri="{FF2B5EF4-FFF2-40B4-BE49-F238E27FC236}">
                <a16:creationId xmlns:a16="http://schemas.microsoft.com/office/drawing/2014/main" id="{37686FBB-4576-6262-0128-1338B14DF8E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7" name="Subtitle">
            <a:extLst>
              <a:ext uri="{FF2B5EF4-FFF2-40B4-BE49-F238E27FC236}">
                <a16:creationId xmlns:a16="http://schemas.microsoft.com/office/drawing/2014/main" id="{6E3745C4-1803-F783-C073-F2723924C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body" idx="10"/>
          </p:nvPr>
        </p:nvSpPr>
        <p:spPr>
          <a:xfrm>
            <a:off x="336001" y="3429000"/>
            <a:ext cx="8280000" cy="1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b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4400" b="1" i="0" u="none" strike="noStrike" cap="none">
                <a:solidFill>
                  <a:schemeClr val="l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D4D4277-A166-7493-7606-A564783747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body" idx="11"/>
          </p:nvPr>
        </p:nvSpPr>
        <p:spPr>
          <a:xfrm>
            <a:off x="336000" y="5354164"/>
            <a:ext cx="8280000" cy="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72" tIns="60925" rIns="118872" bIns="60925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81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  <p:cxnSp>
        <p:nvCxnSpPr>
          <p:cNvPr id="4" name="Divider">
            <a:extLst>
              <a:ext uri="{FF2B5EF4-FFF2-40B4-BE49-F238E27FC236}">
                <a16:creationId xmlns:a16="http://schemas.microsoft.com/office/drawing/2014/main" id="{C293B1D0-B6DC-D32A-16C7-DC12F38BEF2F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Content">
            <a:extLst>
              <a:ext uri="{FF2B5EF4-FFF2-40B4-BE49-F238E27FC236}">
                <a16:creationId xmlns:a16="http://schemas.microsoft.com/office/drawing/2014/main" id="{82869232-9767-B449-DBB4-C317C1DD966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35999" y="1269000"/>
            <a:ext cx="1151998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rgbClr val="15152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02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13756FB5-1FF6-DC44-9E79-3A15413FE64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">
            <a:extLst>
              <a:ext uri="{FF2B5EF4-FFF2-40B4-BE49-F238E27FC236}">
                <a16:creationId xmlns:a16="http://schemas.microsoft.com/office/drawing/2014/main" id="{AB2EDC22-78E8-C79F-0895-B041CE2145F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36000" y="5049000"/>
            <a:ext cx="11519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360363" algn="l"/>
              </a:tabLst>
              <a:defRPr sz="16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478A5A3-9564-29B5-60C8-223F22D5301B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35999" y="3789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6D088-C19F-330C-F1A9-66AF32766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809" y="931222"/>
            <a:ext cx="9752381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60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chemeClr val="bg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47458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  <p:cxnSp>
        <p:nvCxnSpPr>
          <p:cNvPr id="4" name="Divider">
            <a:extLst>
              <a:ext uri="{FF2B5EF4-FFF2-40B4-BE49-F238E27FC236}">
                <a16:creationId xmlns:a16="http://schemas.microsoft.com/office/drawing/2014/main" id="{C293B1D0-B6DC-D32A-16C7-DC12F38BEF2F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Content">
            <a:extLst>
              <a:ext uri="{FF2B5EF4-FFF2-40B4-BE49-F238E27FC236}">
                <a16:creationId xmlns:a16="http://schemas.microsoft.com/office/drawing/2014/main" id="{82869232-9767-B449-DBB4-C317C1DD966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35999" y="1269000"/>
            <a:ext cx="1151998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chemeClr val="bg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3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D9A59A-A01E-6E75-87DE-B4A635B05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1154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444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189001"/>
            <a:ext cx="5760001" cy="57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1A085745-7E58-DE2E-4A27-C5C852503C8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284ED974-C597-F400-FDC5-421B349D9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542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288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Right">
            <a:extLst>
              <a:ext uri="{FF2B5EF4-FFF2-40B4-BE49-F238E27FC236}">
                <a16:creationId xmlns:a16="http://schemas.microsoft.com/office/drawing/2014/main" id="{35E8997B-C8F0-27F5-8F7B-6E12C5713677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Content Left">
            <a:extLst>
              <a:ext uri="{FF2B5EF4-FFF2-40B4-BE49-F238E27FC236}">
                <a16:creationId xmlns:a16="http://schemas.microsoft.com/office/drawing/2014/main" id="{B926BBFC-D4CC-5286-3297-0E35EAABA69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E20216C-7433-7B8E-3592-9892DB0A2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8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">
            <a:extLst>
              <a:ext uri="{FF2B5EF4-FFF2-40B4-BE49-F238E27FC236}">
                <a16:creationId xmlns:a16="http://schemas.microsoft.com/office/drawing/2014/main" id="{11F5B990-95C8-4C24-2A7A-CEDF0F70ED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56000" y="3429001"/>
            <a:ext cx="54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69000"/>
            <a:ext cx="0" cy="46800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Picture Left">
            <a:extLst>
              <a:ext uri="{FF2B5EF4-FFF2-40B4-BE49-F238E27FC236}">
                <a16:creationId xmlns:a16="http://schemas.microsoft.com/office/drawing/2014/main" id="{EC227022-C79E-7CD9-948E-92F831375E0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6000" y="3429000"/>
            <a:ext cx="5400000" cy="252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Right">
            <a:extLst>
              <a:ext uri="{FF2B5EF4-FFF2-40B4-BE49-F238E27FC236}">
                <a16:creationId xmlns:a16="http://schemas.microsoft.com/office/drawing/2014/main" id="{D584EB3B-57A8-F7AE-ABE0-2F8CE241345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AC8605A1-4810-A192-0773-D0AA5CC35ABD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5724504-9440-D238-AF91-5C9915E22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0"/>
            <a:ext cx="11544771" cy="3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039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Right">
            <a:extLst>
              <a:ext uri="{FF2B5EF4-FFF2-40B4-BE49-F238E27FC236}">
                <a16:creationId xmlns:a16="http://schemas.microsoft.com/office/drawing/2014/main" id="{26FB070F-5325-3F3C-0D5E-E779B69FBA93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56001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Content Middle">
            <a:extLst>
              <a:ext uri="{FF2B5EF4-FFF2-40B4-BE49-F238E27FC236}">
                <a16:creationId xmlns:a16="http://schemas.microsoft.com/office/drawing/2014/main" id="{489A20C9-1167-D590-9DBB-48B44318F98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9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8" name="Content Left">
            <a:extLst>
              <a:ext uri="{FF2B5EF4-FFF2-40B4-BE49-F238E27FC236}">
                <a16:creationId xmlns:a16="http://schemas.microsoft.com/office/drawing/2014/main" id="{89A5CCF2-BF5A-D241-FB9F-2079469266D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A4B2AAB-37B0-FCE3-B70C-822A0BF1A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99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>
            <a:extLst>
              <a:ext uri="{FF2B5EF4-FFF2-40B4-BE49-F238E27FC236}">
                <a16:creationId xmlns:a16="http://schemas.microsoft.com/office/drawing/2014/main" id="{7E904531-D793-DC1B-2CE9-DDF03560F4D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256001" y="189000"/>
            <a:ext cx="360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Content Middle">
            <a:extLst>
              <a:ext uri="{FF2B5EF4-FFF2-40B4-BE49-F238E27FC236}">
                <a16:creationId xmlns:a16="http://schemas.microsoft.com/office/drawing/2014/main" id="{9A0B4366-2ACA-9897-6330-2F01B19BEE4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4277362" y="1269000"/>
            <a:ext cx="36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Left">
            <a:extLst>
              <a:ext uri="{FF2B5EF4-FFF2-40B4-BE49-F238E27FC236}">
                <a16:creationId xmlns:a16="http://schemas.microsoft.com/office/drawing/2014/main" id="{CC6431FB-7D2B-A0E9-FE59-551C94944BB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D68FD62-65B1-C147-3310-98A9D77F3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758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7305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296001" y="189000"/>
            <a:ext cx="75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 Left">
            <a:extLst>
              <a:ext uri="{FF2B5EF4-FFF2-40B4-BE49-F238E27FC236}">
                <a16:creationId xmlns:a16="http://schemas.microsoft.com/office/drawing/2014/main" id="{00ADCD44-1A59-0528-3CAD-882F7CE4AE5E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5999" y="1269000"/>
            <a:ext cx="3600001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1BCC5C65-9B61-FF46-96A1-B369B8C12B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362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78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FCD9A59A-A01E-6E75-87DE-B4A635B05D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1154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67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4th">
            <a:extLst>
              <a:ext uri="{FF2B5EF4-FFF2-40B4-BE49-F238E27FC236}">
                <a16:creationId xmlns:a16="http://schemas.microsoft.com/office/drawing/2014/main" id="{03CDC186-FDF5-98B8-3B6F-D331D040D029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" name="Content 3rd">
            <a:extLst>
              <a:ext uri="{FF2B5EF4-FFF2-40B4-BE49-F238E27FC236}">
                <a16:creationId xmlns:a16="http://schemas.microsoft.com/office/drawing/2014/main" id="{ABB0A82D-9FC4-2CD6-A09D-3E56FC57D43E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645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Content 2nd">
            <a:extLst>
              <a:ext uri="{FF2B5EF4-FFF2-40B4-BE49-F238E27FC236}">
                <a16:creationId xmlns:a16="http://schemas.microsoft.com/office/drawing/2014/main" id="{BE2E709E-4413-A43B-CDE5-61E088EC9F1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Content 1sr">
            <a:extLst>
              <a:ext uri="{FF2B5EF4-FFF2-40B4-BE49-F238E27FC236}">
                <a16:creationId xmlns:a16="http://schemas.microsoft.com/office/drawing/2014/main" id="{2D69ACD7-0A89-E18A-1E8A-9C4C4CDF55CC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FD952E4-AAB8-E961-D67C-B4FEF183CE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703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 4th">
            <a:extLst>
              <a:ext uri="{FF2B5EF4-FFF2-40B4-BE49-F238E27FC236}">
                <a16:creationId xmlns:a16="http://schemas.microsoft.com/office/drawing/2014/main" id="{15CC73EE-9548-640A-3AB1-7F450841AA8C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933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Image 3rd">
            <a:extLst>
              <a:ext uri="{FF2B5EF4-FFF2-40B4-BE49-F238E27FC236}">
                <a16:creationId xmlns:a16="http://schemas.microsoft.com/office/drawing/2014/main" id="{1C69061C-6ECB-DBDB-07D5-3AF0D1965B8C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455999" y="4149000"/>
            <a:ext cx="2520000" cy="178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" name="Image 2nd">
            <a:extLst>
              <a:ext uri="{FF2B5EF4-FFF2-40B4-BE49-F238E27FC236}">
                <a16:creationId xmlns:a16="http://schemas.microsoft.com/office/drawing/2014/main" id="{737DB46D-7774-FC99-FFFB-44D2F211B914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216001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" name="Image 1st">
            <a:extLst>
              <a:ext uri="{FF2B5EF4-FFF2-40B4-BE49-F238E27FC236}">
                <a16:creationId xmlns:a16="http://schemas.microsoft.com/office/drawing/2014/main" id="{20B8462E-4C25-B6FE-CA1D-95D927D69158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36000" y="4149000"/>
            <a:ext cx="252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4th">
            <a:extLst>
              <a:ext uri="{FF2B5EF4-FFF2-40B4-BE49-F238E27FC236}">
                <a16:creationId xmlns:a16="http://schemas.microsoft.com/office/drawing/2014/main" id="{755AAC29-B37D-859F-9721-103C1BFAC197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9336000" y="1269000"/>
            <a:ext cx="252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2" name="Content 3rd">
            <a:extLst>
              <a:ext uri="{FF2B5EF4-FFF2-40B4-BE49-F238E27FC236}">
                <a16:creationId xmlns:a16="http://schemas.microsoft.com/office/drawing/2014/main" id="{4D9431E2-7371-63AA-3557-2D95F9456A3D}"/>
              </a:ext>
            </a:extLst>
          </p:cNvPr>
          <p:cNvSpPr txBox="1">
            <a:spLocks noGrp="1"/>
          </p:cNvSpPr>
          <p:nvPr>
            <p:ph type="body" idx="29" hasCustomPrompt="1"/>
          </p:nvPr>
        </p:nvSpPr>
        <p:spPr>
          <a:xfrm>
            <a:off x="6455999" y="1269000"/>
            <a:ext cx="2520001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Content 2nd">
            <a:extLst>
              <a:ext uri="{FF2B5EF4-FFF2-40B4-BE49-F238E27FC236}">
                <a16:creationId xmlns:a16="http://schemas.microsoft.com/office/drawing/2014/main" id="{003AE8D7-397B-33E5-123A-6E5CA7EC898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16001" y="1269000"/>
            <a:ext cx="2519999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4" name="Content 1sr">
            <a:extLst>
              <a:ext uri="{FF2B5EF4-FFF2-40B4-BE49-F238E27FC236}">
                <a16:creationId xmlns:a16="http://schemas.microsoft.com/office/drawing/2014/main" id="{67A51D4A-8343-2C13-A764-2436C3B30FF8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2519964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2A62D0A-33D0-A85E-ACD8-CECF0385B7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1267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9136BC78-B1C7-5FEC-FE58-0AAA074C524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White Background Overlay">
            <a:extLst>
              <a:ext uri="{FF2B5EF4-FFF2-40B4-BE49-F238E27FC236}">
                <a16:creationId xmlns:a16="http://schemas.microsoft.com/office/drawing/2014/main" id="{F15B22D2-5430-F4CC-C1A4-650B77B059CC}"/>
              </a:ext>
            </a:extLst>
          </p:cNvPr>
          <p:cNvSpPr/>
          <p:nvPr userDrawn="1"/>
        </p:nvSpPr>
        <p:spPr>
          <a:xfrm>
            <a:off x="0" y="-1"/>
            <a:ext cx="3936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8" name="Footer - Slide #">
            <a:extLst>
              <a:ext uri="{FF2B5EF4-FFF2-40B4-BE49-F238E27FC236}">
                <a16:creationId xmlns:a16="http://schemas.microsoft.com/office/drawing/2014/main" id="{D5E2F465-B5FA-FD17-EF67-E5E27CC3AF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9" name="Footer - Copyright">
            <a:extLst>
              <a:ext uri="{FF2B5EF4-FFF2-40B4-BE49-F238E27FC236}">
                <a16:creationId xmlns:a16="http://schemas.microsoft.com/office/drawing/2014/main" id="{CB0048DF-112E-6E89-B3B3-27643644F6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A2A3C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2A2A3C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0" name="Footer - Logo">
            <a:extLst>
              <a:ext uri="{FF2B5EF4-FFF2-40B4-BE49-F238E27FC236}">
                <a16:creationId xmlns:a16="http://schemas.microsoft.com/office/drawing/2014/main" id="{08F81A63-DEF2-D8E8-7836-7569FFCB5C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6" name="Content Left">
            <a:extLst>
              <a:ext uri="{FF2B5EF4-FFF2-40B4-BE49-F238E27FC236}">
                <a16:creationId xmlns:a16="http://schemas.microsoft.com/office/drawing/2014/main" id="{62D8ECF5-C51D-F136-8F8A-2637D9C5E27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336001" y="3069001"/>
            <a:ext cx="3239999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32" name="Image Left"/>
          <p:cNvSpPr>
            <a:spLocks noGrp="1"/>
          </p:cNvSpPr>
          <p:nvPr>
            <p:ph type="pic" idx="5"/>
          </p:nvPr>
        </p:nvSpPr>
        <p:spPr>
          <a:xfrm>
            <a:off x="336000" y="189001"/>
            <a:ext cx="324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Title Left"/>
          <p:cNvSpPr txBox="1">
            <a:spLocks noGrp="1"/>
          </p:cNvSpPr>
          <p:nvPr>
            <p:ph type="body" idx="4"/>
          </p:nvPr>
        </p:nvSpPr>
        <p:spPr>
          <a:xfrm>
            <a:off x="336001" y="2349001"/>
            <a:ext cx="3239999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1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Content">
            <a:extLst>
              <a:ext uri="{FF2B5EF4-FFF2-40B4-BE49-F238E27FC236}">
                <a16:creationId xmlns:a16="http://schemas.microsoft.com/office/drawing/2014/main" id="{ED103250-66FA-3C97-316C-DE99F4C7C179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4296000" y="1269000"/>
            <a:ext cx="756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8096580F-F21B-DA61-03B4-2D103EEBB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96000" y="189001"/>
            <a:ext cx="75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599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D15A6B77-0709-E7FD-7CDC-087E797830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Footer - Logo">
            <a:extLst>
              <a:ext uri="{FF2B5EF4-FFF2-40B4-BE49-F238E27FC236}">
                <a16:creationId xmlns:a16="http://schemas.microsoft.com/office/drawing/2014/main" id="{37686FBB-4576-6262-0128-1338B14DF8E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7" name="Subtitle">
            <a:extLst>
              <a:ext uri="{FF2B5EF4-FFF2-40B4-BE49-F238E27FC236}">
                <a16:creationId xmlns:a16="http://schemas.microsoft.com/office/drawing/2014/main" id="{6E3745C4-1803-F783-C073-F2723924C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body" idx="10"/>
          </p:nvPr>
        </p:nvSpPr>
        <p:spPr>
          <a:xfrm>
            <a:off x="336001" y="3429000"/>
            <a:ext cx="8280000" cy="1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b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4400" b="1" i="0" u="none" strike="noStrike" cap="none">
                <a:solidFill>
                  <a:schemeClr val="lt1"/>
                </a:solidFill>
                <a:latin typeface="+mj-lt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D4D4277-A166-7493-7606-A564783747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body" idx="11"/>
          </p:nvPr>
        </p:nvSpPr>
        <p:spPr>
          <a:xfrm>
            <a:off x="336000" y="5354164"/>
            <a:ext cx="8280000" cy="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8872" tIns="60925" rIns="118872" bIns="60925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950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 2" preserve="1" userDrawn="1">
  <p:cSld name="Transition Slide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47905DD4-B86F-0A3E-09C1-372CE54C376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69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F4364731-C47F-D5B1-2EF4-574BB05203F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Footer - Logo">
            <a:extLst>
              <a:ext uri="{FF2B5EF4-FFF2-40B4-BE49-F238E27FC236}">
                <a16:creationId xmlns:a16="http://schemas.microsoft.com/office/drawing/2014/main" id="{F8DA1C8D-83C5-E945-9D9D-EF0BB21ED3C1}"/>
              </a:ext>
            </a:extLst>
          </p:cNvPr>
          <p:cNvPicPr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8" name="Content - Answer">
            <a:extLst>
              <a:ext uri="{FF2B5EF4-FFF2-40B4-BE49-F238E27FC236}">
                <a16:creationId xmlns:a16="http://schemas.microsoft.com/office/drawing/2014/main" id="{DD4D4277-A166-7493-7606-A56478374779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511360" y="4509000"/>
            <a:ext cx="6774153" cy="143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>
            <a:lvl1pPr marL="635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 sz="18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Title - Answer">
            <a:extLst>
              <a:ext uri="{FF2B5EF4-FFF2-40B4-BE49-F238E27FC236}">
                <a16:creationId xmlns:a16="http://schemas.microsoft.com/office/drawing/2014/main" id="{A43789C1-7699-B59A-F6D6-2C7079039C38}"/>
              </a:ext>
            </a:extLst>
          </p:cNvPr>
          <p:cNvSpPr txBox="1"/>
          <p:nvPr userDrawn="1"/>
        </p:nvSpPr>
        <p:spPr>
          <a:xfrm>
            <a:off x="511360" y="3775623"/>
            <a:ext cx="1624640" cy="359999"/>
          </a:xfrm>
          <a:prstGeom prst="rect">
            <a:avLst/>
          </a:prstGeom>
          <a:noFill/>
        </p:spPr>
        <p:txBody>
          <a:bodyPr wrap="square" lIns="0" tIns="90000" rIns="0" bIns="90000" rtlCol="0">
            <a:no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Answer:</a:t>
            </a:r>
          </a:p>
        </p:txBody>
      </p:sp>
      <p:sp>
        <p:nvSpPr>
          <p:cNvPr id="7" name="Content - Question">
            <a:extLst>
              <a:ext uri="{FF2B5EF4-FFF2-40B4-BE49-F238E27FC236}">
                <a16:creationId xmlns:a16="http://schemas.microsoft.com/office/drawing/2014/main" id="{6E3745C4-1803-F783-C073-F2723924C7E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511361" y="1629000"/>
            <a:ext cx="6774152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0000" rIns="90000" bIns="90000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18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Title - Question">
            <a:extLst>
              <a:ext uri="{FF2B5EF4-FFF2-40B4-BE49-F238E27FC236}">
                <a16:creationId xmlns:a16="http://schemas.microsoft.com/office/drawing/2014/main" id="{549CA27C-9179-6309-92E1-0DCCE8F788A4}"/>
              </a:ext>
            </a:extLst>
          </p:cNvPr>
          <p:cNvSpPr txBox="1"/>
          <p:nvPr userDrawn="1"/>
        </p:nvSpPr>
        <p:spPr>
          <a:xfrm>
            <a:off x="511360" y="909000"/>
            <a:ext cx="1984639" cy="641987"/>
          </a:xfrm>
          <a:prstGeom prst="rect">
            <a:avLst/>
          </a:prstGeom>
          <a:noFill/>
        </p:spPr>
        <p:txBody>
          <a:bodyPr wrap="square" lIns="0" tIns="90000" rIns="0" bIns="90000" rtlCol="0" anchor="ctr" anchorCtr="0">
            <a:noAutofit/>
          </a:bodyPr>
          <a:lstStyle/>
          <a:p>
            <a:pPr algn="l"/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Question:</a:t>
            </a:r>
          </a:p>
        </p:txBody>
      </p:sp>
    </p:spTree>
    <p:extLst>
      <p:ext uri="{BB962C8B-B14F-4D97-AF65-F5344CB8AC3E}">
        <p14:creationId xmlns:p14="http://schemas.microsoft.com/office/powerpoint/2010/main" val="2738543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B3AC4569-829F-E7F6-EE9C-947DCFBBD64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Footer - Logo">
            <a:extLst>
              <a:ext uri="{FF2B5EF4-FFF2-40B4-BE49-F238E27FC236}">
                <a16:creationId xmlns:a16="http://schemas.microsoft.com/office/drawing/2014/main" id="{2BAAF150-6A7E-3B8C-4A17-08EF971D02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15" name="Image Right 2">
            <a:extLst>
              <a:ext uri="{FF2B5EF4-FFF2-40B4-BE49-F238E27FC236}">
                <a16:creationId xmlns:a16="http://schemas.microsoft.com/office/drawing/2014/main" id="{52FE517E-8E7E-1F4F-9BB5-1D5816530C66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615999" y="3429000"/>
            <a:ext cx="3240001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4" name="Image Right 1">
            <a:extLst>
              <a:ext uri="{FF2B5EF4-FFF2-40B4-BE49-F238E27FC236}">
                <a16:creationId xmlns:a16="http://schemas.microsoft.com/office/drawing/2014/main" id="{CF418141-65DD-E26A-DACD-640B038E7E2C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615999" y="549001"/>
            <a:ext cx="3240001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Conteent - Fun Facts">
            <a:extLst>
              <a:ext uri="{FF2B5EF4-FFF2-40B4-BE49-F238E27FC236}">
                <a16:creationId xmlns:a16="http://schemas.microsoft.com/office/drawing/2014/main" id="{9F735802-F548-862B-9F8A-68CBE6832699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296000" y="549001"/>
            <a:ext cx="3959999" cy="539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21" name="Heading - Fun Facts">
            <a:extLst>
              <a:ext uri="{FF2B5EF4-FFF2-40B4-BE49-F238E27FC236}">
                <a16:creationId xmlns:a16="http://schemas.microsoft.com/office/drawing/2014/main" id="{214E41F8-D1C4-0D01-9C6E-18577418D509}"/>
              </a:ext>
            </a:extLst>
          </p:cNvPr>
          <p:cNvSpPr txBox="1"/>
          <p:nvPr userDrawn="1"/>
        </p:nvSpPr>
        <p:spPr>
          <a:xfrm>
            <a:off x="4296000" y="186972"/>
            <a:ext cx="1440000" cy="362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 Facts:</a:t>
            </a:r>
          </a:p>
        </p:txBody>
      </p:sp>
      <p:sp>
        <p:nvSpPr>
          <p:cNvPr id="20" name="Heading - Title">
            <a:extLst>
              <a:ext uri="{FF2B5EF4-FFF2-40B4-BE49-F238E27FC236}">
                <a16:creationId xmlns:a16="http://schemas.microsoft.com/office/drawing/2014/main" id="{D3DD907F-A533-8246-5149-3889AA4BEB6A}"/>
              </a:ext>
            </a:extLst>
          </p:cNvPr>
          <p:cNvSpPr txBox="1"/>
          <p:nvPr userDrawn="1"/>
        </p:nvSpPr>
        <p:spPr>
          <a:xfrm>
            <a:off x="336000" y="5589000"/>
            <a:ext cx="1079999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1600" b="1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</p:txBody>
      </p:sp>
      <p:sp>
        <p:nvSpPr>
          <p:cNvPr id="19" name="Heading - Start Date">
            <a:extLst>
              <a:ext uri="{FF2B5EF4-FFF2-40B4-BE49-F238E27FC236}">
                <a16:creationId xmlns:a16="http://schemas.microsoft.com/office/drawing/2014/main" id="{48C7700A-4A77-803C-075A-5AD2122898E7}"/>
              </a:ext>
            </a:extLst>
          </p:cNvPr>
          <p:cNvSpPr txBox="1"/>
          <p:nvPr userDrawn="1"/>
        </p:nvSpPr>
        <p:spPr>
          <a:xfrm>
            <a:off x="336003" y="5229000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1600" b="1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Start Date</a:t>
            </a:r>
          </a:p>
        </p:txBody>
      </p:sp>
      <p:sp>
        <p:nvSpPr>
          <p:cNvPr id="11" name="Image Left">
            <a:extLst>
              <a:ext uri="{FF2B5EF4-FFF2-40B4-BE49-F238E27FC236}">
                <a16:creationId xmlns:a16="http://schemas.microsoft.com/office/drawing/2014/main" id="{1B84FD47-518A-5E94-7F05-CAD3CE5DC2C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6000" y="2349000"/>
            <a:ext cx="36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" name="Content - Name">
            <a:extLst>
              <a:ext uri="{FF2B5EF4-FFF2-40B4-BE49-F238E27FC236}">
                <a16:creationId xmlns:a16="http://schemas.microsoft.com/office/drawing/2014/main" id="{37C8E725-6CE2-E1AF-5A34-40231D0CC1B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336000" y="549000"/>
            <a:ext cx="3600000" cy="143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rgbClr val="FFFFFF"/>
                </a:solidFill>
                <a:latin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err="1"/>
              <a:t>Firstname</a:t>
            </a:r>
            <a:endParaRPr lang="en-US"/>
          </a:p>
          <a:p>
            <a:r>
              <a:rPr lang="en-US" err="1"/>
              <a:t>Lastname</a:t>
            </a:r>
            <a:endParaRPr/>
          </a:p>
        </p:txBody>
      </p:sp>
      <p:sp>
        <p:nvSpPr>
          <p:cNvPr id="18" name="Heading - Name">
            <a:extLst>
              <a:ext uri="{FF2B5EF4-FFF2-40B4-BE49-F238E27FC236}">
                <a16:creationId xmlns:a16="http://schemas.microsoft.com/office/drawing/2014/main" id="{B988FE15-F044-D6BD-DC2B-1B64C765AE67}"/>
              </a:ext>
            </a:extLst>
          </p:cNvPr>
          <p:cNvSpPr txBox="1"/>
          <p:nvPr userDrawn="1"/>
        </p:nvSpPr>
        <p:spPr>
          <a:xfrm>
            <a:off x="336000" y="186973"/>
            <a:ext cx="180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Welcome</a:t>
            </a:r>
          </a:p>
        </p:txBody>
      </p:sp>
      <p:sp>
        <p:nvSpPr>
          <p:cNvPr id="2" name="Content - Title">
            <a:extLst>
              <a:ext uri="{FF2B5EF4-FFF2-40B4-BE49-F238E27FC236}">
                <a16:creationId xmlns:a16="http://schemas.microsoft.com/office/drawing/2014/main" id="{6372AD32-E380-5D40-B2A6-57BFCC0D22E0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888000" y="5589000"/>
            <a:ext cx="2866518" cy="35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Patch My PC Title</a:t>
            </a:r>
            <a:endParaRPr/>
          </a:p>
        </p:txBody>
      </p:sp>
      <p:sp>
        <p:nvSpPr>
          <p:cNvPr id="6" name="Content - Start Date">
            <a:extLst>
              <a:ext uri="{FF2B5EF4-FFF2-40B4-BE49-F238E27FC236}">
                <a16:creationId xmlns:a16="http://schemas.microsoft.com/office/drawing/2014/main" id="{6D85ED98-05A8-81DF-E4BE-6C6853CF7AFF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1511986" y="5229000"/>
            <a:ext cx="225856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01, 2024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6004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Dark Background" descr="A blue background with lines">
            <a:extLst>
              <a:ext uri="{FF2B5EF4-FFF2-40B4-BE49-F238E27FC236}">
                <a16:creationId xmlns:a16="http://schemas.microsoft.com/office/drawing/2014/main" id="{4C1AA624-2F19-DE9B-0100-16DB0D62173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Footer - Logo">
            <a:extLst>
              <a:ext uri="{FF2B5EF4-FFF2-40B4-BE49-F238E27FC236}">
                <a16:creationId xmlns:a16="http://schemas.microsoft.com/office/drawing/2014/main" id="{90137D1C-240D-66FB-503B-F1B310810122}"/>
              </a:ext>
            </a:extLst>
          </p:cNvPr>
          <p:cNvPicPr/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12" name="Image Left">
            <a:extLst>
              <a:ext uri="{FF2B5EF4-FFF2-40B4-BE49-F238E27FC236}">
                <a16:creationId xmlns:a16="http://schemas.microsoft.com/office/drawing/2014/main" id="{979D5157-9C8C-8CE9-F111-FA58AFD0004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6003" y="2349000"/>
            <a:ext cx="36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" name="Content - Name">
            <a:extLst>
              <a:ext uri="{FF2B5EF4-FFF2-40B4-BE49-F238E27FC236}">
                <a16:creationId xmlns:a16="http://schemas.microsoft.com/office/drawing/2014/main" id="{6788BAF6-C3FE-A506-1D22-E992B8A1CFF0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336000" y="549000"/>
            <a:ext cx="3600000" cy="143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rgbClr val="FFFFFF"/>
                </a:solidFill>
                <a:latin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err="1"/>
              <a:t>Firstname</a:t>
            </a:r>
            <a:endParaRPr lang="en-US"/>
          </a:p>
          <a:p>
            <a:r>
              <a:rPr lang="en-US" err="1"/>
              <a:t>Lastname</a:t>
            </a:r>
            <a:endParaRPr/>
          </a:p>
        </p:txBody>
      </p:sp>
      <p:sp>
        <p:nvSpPr>
          <p:cNvPr id="17" name="Heading - Name">
            <a:extLst>
              <a:ext uri="{FF2B5EF4-FFF2-40B4-BE49-F238E27FC236}">
                <a16:creationId xmlns:a16="http://schemas.microsoft.com/office/drawing/2014/main" id="{72604FC5-1CF2-E6E2-5A02-97F31746415A}"/>
              </a:ext>
            </a:extLst>
          </p:cNvPr>
          <p:cNvSpPr txBox="1"/>
          <p:nvPr userDrawn="1"/>
        </p:nvSpPr>
        <p:spPr>
          <a:xfrm>
            <a:off x="336000" y="186973"/>
            <a:ext cx="1800000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Welcome</a:t>
            </a:r>
          </a:p>
        </p:txBody>
      </p:sp>
      <p:sp>
        <p:nvSpPr>
          <p:cNvPr id="21" name="Image Right 2">
            <a:extLst>
              <a:ext uri="{FF2B5EF4-FFF2-40B4-BE49-F238E27FC236}">
                <a16:creationId xmlns:a16="http://schemas.microsoft.com/office/drawing/2014/main" id="{B864C2E6-B6F0-6107-7646-4D408716BEA0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256001" y="3429000"/>
            <a:ext cx="36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" name="Image Right 1">
            <a:extLst>
              <a:ext uri="{FF2B5EF4-FFF2-40B4-BE49-F238E27FC236}">
                <a16:creationId xmlns:a16="http://schemas.microsoft.com/office/drawing/2014/main" id="{ED24546C-BE91-924A-6F16-D014518BEEDC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296000" y="3429000"/>
            <a:ext cx="3600000" cy="2513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" name="Conteent - Fun Facts">
            <a:extLst>
              <a:ext uri="{FF2B5EF4-FFF2-40B4-BE49-F238E27FC236}">
                <a16:creationId xmlns:a16="http://schemas.microsoft.com/office/drawing/2014/main" id="{39BC7DC7-8630-E6CA-19B8-FDE3C72E9703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296000" y="549001"/>
            <a:ext cx="7560000" cy="25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chemeClr val="bg1"/>
                </a:solidFill>
                <a:latin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24" name="Heading - Fun Facts">
            <a:extLst>
              <a:ext uri="{FF2B5EF4-FFF2-40B4-BE49-F238E27FC236}">
                <a16:creationId xmlns:a16="http://schemas.microsoft.com/office/drawing/2014/main" id="{DD33A00B-E1CA-E4D8-4DCA-54CDC1CFF8F3}"/>
              </a:ext>
            </a:extLst>
          </p:cNvPr>
          <p:cNvSpPr txBox="1"/>
          <p:nvPr userDrawn="1"/>
        </p:nvSpPr>
        <p:spPr>
          <a:xfrm>
            <a:off x="4296000" y="186973"/>
            <a:ext cx="108000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 Facts</a:t>
            </a:r>
          </a:p>
        </p:txBody>
      </p:sp>
      <p:sp>
        <p:nvSpPr>
          <p:cNvPr id="32" name="Heading - Fun Facts">
            <a:extLst>
              <a:ext uri="{FF2B5EF4-FFF2-40B4-BE49-F238E27FC236}">
                <a16:creationId xmlns:a16="http://schemas.microsoft.com/office/drawing/2014/main" id="{221049C8-883D-9046-9818-2CE0D1AF11CF}"/>
              </a:ext>
            </a:extLst>
          </p:cNvPr>
          <p:cNvSpPr txBox="1"/>
          <p:nvPr userDrawn="1"/>
        </p:nvSpPr>
        <p:spPr>
          <a:xfrm>
            <a:off x="4296000" y="186973"/>
            <a:ext cx="1080000" cy="3396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 Facts:</a:t>
            </a:r>
          </a:p>
        </p:txBody>
      </p:sp>
      <p:sp>
        <p:nvSpPr>
          <p:cNvPr id="33" name="Content - Title">
            <a:extLst>
              <a:ext uri="{FF2B5EF4-FFF2-40B4-BE49-F238E27FC236}">
                <a16:creationId xmlns:a16="http://schemas.microsoft.com/office/drawing/2014/main" id="{F9016086-725B-9AF1-2FD2-5B82B24777C5}"/>
              </a:ext>
            </a:extLst>
          </p:cNvPr>
          <p:cNvSpPr txBox="1">
            <a:spLocks noGrp="1"/>
          </p:cNvSpPr>
          <p:nvPr>
            <p:ph type="body" idx="26" hasCustomPrompt="1"/>
          </p:nvPr>
        </p:nvSpPr>
        <p:spPr>
          <a:xfrm>
            <a:off x="888000" y="5589000"/>
            <a:ext cx="2866518" cy="35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Patch My PC Title</a:t>
            </a:r>
            <a:endParaRPr/>
          </a:p>
        </p:txBody>
      </p:sp>
      <p:sp>
        <p:nvSpPr>
          <p:cNvPr id="34" name="Heading - Title">
            <a:extLst>
              <a:ext uri="{FF2B5EF4-FFF2-40B4-BE49-F238E27FC236}">
                <a16:creationId xmlns:a16="http://schemas.microsoft.com/office/drawing/2014/main" id="{6AAEF1D3-F579-5D76-CDF7-16A4ADD1EC38}"/>
              </a:ext>
            </a:extLst>
          </p:cNvPr>
          <p:cNvSpPr txBox="1"/>
          <p:nvPr userDrawn="1"/>
        </p:nvSpPr>
        <p:spPr>
          <a:xfrm>
            <a:off x="336000" y="5589000"/>
            <a:ext cx="1079999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1600" b="1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</p:txBody>
      </p:sp>
      <p:sp>
        <p:nvSpPr>
          <p:cNvPr id="35" name="Content - Start Date">
            <a:extLst>
              <a:ext uri="{FF2B5EF4-FFF2-40B4-BE49-F238E27FC236}">
                <a16:creationId xmlns:a16="http://schemas.microsoft.com/office/drawing/2014/main" id="{A964A24B-1423-9E70-5036-1ED015103706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1511986" y="5229000"/>
            <a:ext cx="225856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3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600" b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 b="1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01, 2024</a:t>
            </a:r>
            <a:endParaRPr/>
          </a:p>
        </p:txBody>
      </p:sp>
      <p:sp>
        <p:nvSpPr>
          <p:cNvPr id="36" name="Heading - Start Date">
            <a:extLst>
              <a:ext uri="{FF2B5EF4-FFF2-40B4-BE49-F238E27FC236}">
                <a16:creationId xmlns:a16="http://schemas.microsoft.com/office/drawing/2014/main" id="{65FF969A-A62E-4143-B90F-2F5E5D47B98D}"/>
              </a:ext>
            </a:extLst>
          </p:cNvPr>
          <p:cNvSpPr txBox="1"/>
          <p:nvPr userDrawn="1"/>
        </p:nvSpPr>
        <p:spPr>
          <a:xfrm>
            <a:off x="336003" y="5229000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1600" b="1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Start Date</a:t>
            </a:r>
          </a:p>
        </p:txBody>
      </p:sp>
    </p:spTree>
    <p:extLst>
      <p:ext uri="{BB962C8B-B14F-4D97-AF65-F5344CB8AC3E}">
        <p14:creationId xmlns:p14="http://schemas.microsoft.com/office/powerpoint/2010/main" val="1761767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rk Background" descr="A blue background with lines">
            <a:extLst>
              <a:ext uri="{FF2B5EF4-FFF2-40B4-BE49-F238E27FC236}">
                <a16:creationId xmlns:a16="http://schemas.microsoft.com/office/drawing/2014/main" id="{9A74A03E-E8E7-7F82-611C-CCBA388A5C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Footer - Logo">
            <a:extLst>
              <a:ext uri="{FF2B5EF4-FFF2-40B4-BE49-F238E27FC236}">
                <a16:creationId xmlns:a16="http://schemas.microsoft.com/office/drawing/2014/main" id="{4BC2CD8F-54DC-3EDB-CA38-AAED5614FE5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5" name="White Background Overlay">
            <a:extLst>
              <a:ext uri="{FF2B5EF4-FFF2-40B4-BE49-F238E27FC236}">
                <a16:creationId xmlns:a16="http://schemas.microsoft.com/office/drawing/2014/main" id="{CBDF7034-F35B-FDB8-EEF0-DA299A2423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776000" y="-1"/>
            <a:ext cx="10416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32" name="Content"/>
          <p:cNvSpPr>
            <a:spLocks noGrp="1"/>
          </p:cNvSpPr>
          <p:nvPr>
            <p:ph type="pic" idx="5"/>
          </p:nvPr>
        </p:nvSpPr>
        <p:spPr>
          <a:xfrm>
            <a:off x="2136000" y="549000"/>
            <a:ext cx="7920000" cy="539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Quote Right">
            <a:extLst>
              <a:ext uri="{FF2B5EF4-FFF2-40B4-BE49-F238E27FC236}">
                <a16:creationId xmlns:a16="http://schemas.microsoft.com/office/drawing/2014/main" id="{C7E2BC21-FB94-C202-95E7-4FA7E7CA3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416000" y="4869000"/>
            <a:ext cx="1245484" cy="1080000"/>
          </a:xfrm>
          <a:prstGeom prst="rect">
            <a:avLst/>
          </a:prstGeom>
        </p:spPr>
      </p:pic>
      <p:pic>
        <p:nvPicPr>
          <p:cNvPr id="14" name="Quote Left">
            <a:extLst>
              <a:ext uri="{FF2B5EF4-FFF2-40B4-BE49-F238E27FC236}">
                <a16:creationId xmlns:a16="http://schemas.microsoft.com/office/drawing/2014/main" id="{6D02FC52-7F2B-C762-A59B-428BAC292E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045" y="549000"/>
            <a:ext cx="1207955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02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rk Background" descr="A blue background with lines">
            <a:extLst>
              <a:ext uri="{FF2B5EF4-FFF2-40B4-BE49-F238E27FC236}">
                <a16:creationId xmlns:a16="http://schemas.microsoft.com/office/drawing/2014/main" id="{9A74A03E-E8E7-7F82-611C-CCBA388A5C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Footer - Logo">
            <a:extLst>
              <a:ext uri="{FF2B5EF4-FFF2-40B4-BE49-F238E27FC236}">
                <a16:creationId xmlns:a16="http://schemas.microsoft.com/office/drawing/2014/main" id="{4BC2CD8F-54DC-3EDB-CA38-AAED5614FE5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5" name="White Background Overlay">
            <a:extLst>
              <a:ext uri="{FF2B5EF4-FFF2-40B4-BE49-F238E27FC236}">
                <a16:creationId xmlns:a16="http://schemas.microsoft.com/office/drawing/2014/main" id="{CBDF7034-F35B-FDB8-EEF0-DA299A2423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776000" y="-1"/>
            <a:ext cx="10416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2" name="Content Bottom">
            <a:extLst>
              <a:ext uri="{FF2B5EF4-FFF2-40B4-BE49-F238E27FC236}">
                <a16:creationId xmlns:a16="http://schemas.microsoft.com/office/drawing/2014/main" id="{736C7130-023E-BEFC-B26D-2E9454A81A4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136000" y="3429000"/>
            <a:ext cx="7920000" cy="25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</a:t>
            </a:r>
            <a:endParaRPr/>
          </a:p>
        </p:txBody>
      </p:sp>
      <p:sp>
        <p:nvSpPr>
          <p:cNvPr id="32" name="Content Top"/>
          <p:cNvSpPr>
            <a:spLocks noGrp="1"/>
          </p:cNvSpPr>
          <p:nvPr>
            <p:ph type="pic" idx="5"/>
          </p:nvPr>
        </p:nvSpPr>
        <p:spPr>
          <a:xfrm>
            <a:off x="2136000" y="549001"/>
            <a:ext cx="792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Quote Right">
            <a:extLst>
              <a:ext uri="{FF2B5EF4-FFF2-40B4-BE49-F238E27FC236}">
                <a16:creationId xmlns:a16="http://schemas.microsoft.com/office/drawing/2014/main" id="{C7E2BC21-FB94-C202-95E7-4FA7E7CA3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416000" y="4869000"/>
            <a:ext cx="1245484" cy="1080000"/>
          </a:xfrm>
          <a:prstGeom prst="rect">
            <a:avLst/>
          </a:prstGeom>
        </p:spPr>
      </p:pic>
      <p:pic>
        <p:nvPicPr>
          <p:cNvPr id="14" name="Quote Left">
            <a:extLst>
              <a:ext uri="{FF2B5EF4-FFF2-40B4-BE49-F238E27FC236}">
                <a16:creationId xmlns:a16="http://schemas.microsoft.com/office/drawing/2014/main" id="{6D02FC52-7F2B-C762-A59B-428BAC292E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045" y="549000"/>
            <a:ext cx="1207955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">
            <a:extLst>
              <a:ext uri="{FF2B5EF4-FFF2-40B4-BE49-F238E27FC236}">
                <a16:creationId xmlns:a16="http://schemas.microsoft.com/office/drawing/2014/main" id="{BF785C1F-2859-20CB-7285-19B00096BD0A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1152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rgbClr val="15152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201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rk Background" descr="A blue background with lines">
            <a:extLst>
              <a:ext uri="{FF2B5EF4-FFF2-40B4-BE49-F238E27FC236}">
                <a16:creationId xmlns:a16="http://schemas.microsoft.com/office/drawing/2014/main" id="{9A74A03E-E8E7-7F82-611C-CCBA388A5CA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Footer - Logo">
            <a:extLst>
              <a:ext uri="{FF2B5EF4-FFF2-40B4-BE49-F238E27FC236}">
                <a16:creationId xmlns:a16="http://schemas.microsoft.com/office/drawing/2014/main" id="{4BC2CD8F-54DC-3EDB-CA38-AAED5614FE5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5" name="White Background Overlay">
            <a:extLst>
              <a:ext uri="{FF2B5EF4-FFF2-40B4-BE49-F238E27FC236}">
                <a16:creationId xmlns:a16="http://schemas.microsoft.com/office/drawing/2014/main" id="{CBDF7034-F35B-FDB8-EEF0-DA299A2423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776000" y="-1"/>
            <a:ext cx="10416000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7" name="Content Bottom Right">
            <a:extLst>
              <a:ext uri="{FF2B5EF4-FFF2-40B4-BE49-F238E27FC236}">
                <a16:creationId xmlns:a16="http://schemas.microsoft.com/office/drawing/2014/main" id="{67895055-F529-B2E0-1C8F-6B1E1A9F3C5E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56000" y="3429002"/>
            <a:ext cx="3960000" cy="25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</a:t>
            </a:r>
            <a:endParaRPr/>
          </a:p>
        </p:txBody>
      </p:sp>
      <p:sp>
        <p:nvSpPr>
          <p:cNvPr id="6" name="Content Top Right">
            <a:extLst>
              <a:ext uri="{FF2B5EF4-FFF2-40B4-BE49-F238E27FC236}">
                <a16:creationId xmlns:a16="http://schemas.microsoft.com/office/drawing/2014/main" id="{01441EEF-7BB9-F03B-CF20-F1E04CA8DD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456000" y="548999"/>
            <a:ext cx="3960000" cy="252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Content Bottom Left">
            <a:extLst>
              <a:ext uri="{FF2B5EF4-FFF2-40B4-BE49-F238E27FC236}">
                <a16:creationId xmlns:a16="http://schemas.microsoft.com/office/drawing/2014/main" id="{736C7130-023E-BEFC-B26D-2E9454A81A4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136000" y="3429000"/>
            <a:ext cx="3960000" cy="25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</a:t>
            </a:r>
            <a:endParaRPr/>
          </a:p>
        </p:txBody>
      </p:sp>
      <p:sp>
        <p:nvSpPr>
          <p:cNvPr id="32" name="Content Top Left"/>
          <p:cNvSpPr>
            <a:spLocks noGrp="1"/>
          </p:cNvSpPr>
          <p:nvPr>
            <p:ph type="pic" idx="5"/>
          </p:nvPr>
        </p:nvSpPr>
        <p:spPr>
          <a:xfrm>
            <a:off x="2136000" y="548999"/>
            <a:ext cx="396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Quote Right">
            <a:extLst>
              <a:ext uri="{FF2B5EF4-FFF2-40B4-BE49-F238E27FC236}">
                <a16:creationId xmlns:a16="http://schemas.microsoft.com/office/drawing/2014/main" id="{C7E2BC21-FB94-C202-95E7-4FA7E7CA30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416000" y="4869000"/>
            <a:ext cx="1245484" cy="1080000"/>
          </a:xfrm>
          <a:prstGeom prst="rect">
            <a:avLst/>
          </a:prstGeom>
        </p:spPr>
      </p:pic>
      <p:pic>
        <p:nvPicPr>
          <p:cNvPr id="14" name="Quote Left">
            <a:extLst>
              <a:ext uri="{FF2B5EF4-FFF2-40B4-BE49-F238E27FC236}">
                <a16:creationId xmlns:a16="http://schemas.microsoft.com/office/drawing/2014/main" id="{6D02FC52-7F2B-C762-A59B-428BAC292E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045" y="549000"/>
            <a:ext cx="1207955" cy="10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44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k Background" descr="A blue background with lines">
            <a:extLst>
              <a:ext uri="{FF2B5EF4-FFF2-40B4-BE49-F238E27FC236}">
                <a16:creationId xmlns:a16="http://schemas.microsoft.com/office/drawing/2014/main" id="{CAAD18CA-1DF0-A7F2-195A-33AAC6EBF7A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White Background Overlay">
            <a:extLst>
              <a:ext uri="{FF2B5EF4-FFF2-40B4-BE49-F238E27FC236}">
                <a16:creationId xmlns:a16="http://schemas.microsoft.com/office/drawing/2014/main" id="{A0DC4125-AACC-5C04-83DC-AA4DDAAA5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4000" y="2709000"/>
            <a:ext cx="12216000" cy="414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18" name="Content">
            <a:extLst>
              <a:ext uri="{FF2B5EF4-FFF2-40B4-BE49-F238E27FC236}">
                <a16:creationId xmlns:a16="http://schemas.microsoft.com/office/drawing/2014/main" id="{2227EB9E-324B-4B73-6621-EE2CF5D6BB08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1" y="3069000"/>
            <a:ext cx="5399998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713B82DE-CF92-4AA8-6842-70CF82446615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7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Cotnent - Value of the Month">
            <a:extLst>
              <a:ext uri="{FF2B5EF4-FFF2-40B4-BE49-F238E27FC236}">
                <a16:creationId xmlns:a16="http://schemas.microsoft.com/office/drawing/2014/main" id="{0B7A0C00-7A2B-7705-DF51-18B2B7F0C7F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Header - Value of the Month">
            <a:extLst>
              <a:ext uri="{FF2B5EF4-FFF2-40B4-BE49-F238E27FC236}">
                <a16:creationId xmlns:a16="http://schemas.microsoft.com/office/drawing/2014/main" id="{70EF09C5-CFBF-CE26-66BA-1CC5337ACCAA}"/>
              </a:ext>
            </a:extLst>
          </p:cNvPr>
          <p:cNvSpPr txBox="1"/>
          <p:nvPr userDrawn="1"/>
        </p:nvSpPr>
        <p:spPr>
          <a:xfrm>
            <a:off x="1356272" y="544690"/>
            <a:ext cx="4320000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Value of the Month</a:t>
            </a:r>
          </a:p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Mentioned </a:t>
            </a:r>
          </a:p>
        </p:txBody>
      </p:sp>
      <p:grpSp>
        <p:nvGrpSpPr>
          <p:cNvPr id="12" name="Shape - Lightbulb">
            <a:extLst>
              <a:ext uri="{FF2B5EF4-FFF2-40B4-BE49-F238E27FC236}">
                <a16:creationId xmlns:a16="http://schemas.microsoft.com/office/drawing/2014/main" id="{7128181C-CAA5-A890-765C-21D25661D31C}"/>
              </a:ext>
            </a:extLst>
          </p:cNvPr>
          <p:cNvGrpSpPr/>
          <p:nvPr userDrawn="1"/>
        </p:nvGrpSpPr>
        <p:grpSpPr>
          <a:xfrm>
            <a:off x="338249" y="544690"/>
            <a:ext cx="717752" cy="724310"/>
            <a:chOff x="340498" y="803544"/>
            <a:chExt cx="673644" cy="673644"/>
          </a:xfrm>
        </p:grpSpPr>
        <p:sp>
          <p:nvSpPr>
            <p:cNvPr id="11" name="Shape - Lightbulb Backgroundf">
              <a:extLst>
                <a:ext uri="{FF2B5EF4-FFF2-40B4-BE49-F238E27FC236}">
                  <a16:creationId xmlns:a16="http://schemas.microsoft.com/office/drawing/2014/main" id="{8F15F042-CF92-CD36-7DB3-D58E7C69F857}"/>
                </a:ext>
              </a:extLst>
            </p:cNvPr>
            <p:cNvSpPr/>
            <p:nvPr userDrawn="1"/>
          </p:nvSpPr>
          <p:spPr>
            <a:xfrm>
              <a:off x="340498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sp>
          <p:nvSpPr>
            <p:cNvPr id="20" name="Shape - Lightbulb">
              <a:extLst>
                <a:ext uri="{FF2B5EF4-FFF2-40B4-BE49-F238E27FC236}">
                  <a16:creationId xmlns:a16="http://schemas.microsoft.com/office/drawing/2014/main" id="{F7D167BB-D509-A31E-519F-0588D82FE9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108" y="899252"/>
              <a:ext cx="332563" cy="492275"/>
            </a:xfrm>
            <a:custGeom>
              <a:avLst/>
              <a:gdLst>
                <a:gd name="T0" fmla="*/ 492 w 1090"/>
                <a:gd name="T1" fmla="*/ 35 h 1615"/>
                <a:gd name="T2" fmla="*/ 21 w 1090"/>
                <a:gd name="T3" fmla="*/ 502 h 1615"/>
                <a:gd name="T4" fmla="*/ 198 w 1090"/>
                <a:gd name="T5" fmla="*/ 970 h 1615"/>
                <a:gd name="T6" fmla="*/ 198 w 1090"/>
                <a:gd name="T7" fmla="*/ 1054 h 1615"/>
                <a:gd name="T8" fmla="*/ 323 w 1090"/>
                <a:gd name="T9" fmla="*/ 1268 h 1615"/>
                <a:gd name="T10" fmla="*/ 323 w 1090"/>
                <a:gd name="T11" fmla="*/ 1395 h 1615"/>
                <a:gd name="T12" fmla="*/ 442 w 1090"/>
                <a:gd name="T13" fmla="*/ 1513 h 1615"/>
                <a:gd name="T14" fmla="*/ 476 w 1090"/>
                <a:gd name="T15" fmla="*/ 1513 h 1615"/>
                <a:gd name="T16" fmla="*/ 476 w 1090"/>
                <a:gd name="T17" fmla="*/ 1538 h 1615"/>
                <a:gd name="T18" fmla="*/ 553 w 1090"/>
                <a:gd name="T19" fmla="*/ 1615 h 1615"/>
                <a:gd name="T20" fmla="*/ 554 w 1090"/>
                <a:gd name="T21" fmla="*/ 1615 h 1615"/>
                <a:gd name="T22" fmla="*/ 631 w 1090"/>
                <a:gd name="T23" fmla="*/ 1538 h 1615"/>
                <a:gd name="T24" fmla="*/ 631 w 1090"/>
                <a:gd name="T25" fmla="*/ 1513 h 1615"/>
                <a:gd name="T26" fmla="*/ 665 w 1090"/>
                <a:gd name="T27" fmla="*/ 1513 h 1615"/>
                <a:gd name="T28" fmla="*/ 784 w 1090"/>
                <a:gd name="T29" fmla="*/ 1395 h 1615"/>
                <a:gd name="T30" fmla="*/ 784 w 1090"/>
                <a:gd name="T31" fmla="*/ 1268 h 1615"/>
                <a:gd name="T32" fmla="*/ 909 w 1090"/>
                <a:gd name="T33" fmla="*/ 1054 h 1615"/>
                <a:gd name="T34" fmla="*/ 909 w 1090"/>
                <a:gd name="T35" fmla="*/ 970 h 1615"/>
                <a:gd name="T36" fmla="*/ 1090 w 1090"/>
                <a:gd name="T37" fmla="*/ 569 h 1615"/>
                <a:gd name="T38" fmla="*/ 492 w 1090"/>
                <a:gd name="T39" fmla="*/ 35 h 1615"/>
                <a:gd name="T40" fmla="*/ 653 w 1090"/>
                <a:gd name="T41" fmla="*/ 703 h 1615"/>
                <a:gd name="T42" fmla="*/ 653 w 1090"/>
                <a:gd name="T43" fmla="*/ 1186 h 1615"/>
                <a:gd name="T44" fmla="*/ 454 w 1090"/>
                <a:gd name="T45" fmla="*/ 1186 h 1615"/>
                <a:gd name="T46" fmla="*/ 454 w 1090"/>
                <a:gd name="T47" fmla="*/ 703 h 1615"/>
                <a:gd name="T48" fmla="*/ 653 w 1090"/>
                <a:gd name="T49" fmla="*/ 703 h 1615"/>
                <a:gd name="T50" fmla="*/ 816 w 1090"/>
                <a:gd name="T51" fmla="*/ 899 h 1615"/>
                <a:gd name="T52" fmla="*/ 794 w 1090"/>
                <a:gd name="T53" fmla="*/ 916 h 1615"/>
                <a:gd name="T54" fmla="*/ 794 w 1090"/>
                <a:gd name="T55" fmla="*/ 1054 h 1615"/>
                <a:gd name="T56" fmla="*/ 710 w 1090"/>
                <a:gd name="T57" fmla="*/ 1177 h 1615"/>
                <a:gd name="T58" fmla="*/ 710 w 1090"/>
                <a:gd name="T59" fmla="*/ 703 h 1615"/>
                <a:gd name="T60" fmla="*/ 731 w 1090"/>
                <a:gd name="T61" fmla="*/ 703 h 1615"/>
                <a:gd name="T62" fmla="*/ 816 w 1090"/>
                <a:gd name="T63" fmla="*/ 618 h 1615"/>
                <a:gd name="T64" fmla="*/ 816 w 1090"/>
                <a:gd name="T65" fmla="*/ 573 h 1615"/>
                <a:gd name="T66" fmla="*/ 731 w 1090"/>
                <a:gd name="T67" fmla="*/ 488 h 1615"/>
                <a:gd name="T68" fmla="*/ 376 w 1090"/>
                <a:gd name="T69" fmla="*/ 488 h 1615"/>
                <a:gd name="T70" fmla="*/ 291 w 1090"/>
                <a:gd name="T71" fmla="*/ 573 h 1615"/>
                <a:gd name="T72" fmla="*/ 291 w 1090"/>
                <a:gd name="T73" fmla="*/ 618 h 1615"/>
                <a:gd name="T74" fmla="*/ 376 w 1090"/>
                <a:gd name="T75" fmla="*/ 703 h 1615"/>
                <a:gd name="T76" fmla="*/ 397 w 1090"/>
                <a:gd name="T77" fmla="*/ 703 h 1615"/>
                <a:gd name="T78" fmla="*/ 397 w 1090"/>
                <a:gd name="T79" fmla="*/ 1177 h 1615"/>
                <a:gd name="T80" fmla="*/ 313 w 1090"/>
                <a:gd name="T81" fmla="*/ 1054 h 1615"/>
                <a:gd name="T82" fmla="*/ 313 w 1090"/>
                <a:gd name="T83" fmla="*/ 916 h 1615"/>
                <a:gd name="T84" fmla="*/ 292 w 1090"/>
                <a:gd name="T85" fmla="*/ 899 h 1615"/>
                <a:gd name="T86" fmla="*/ 135 w 1090"/>
                <a:gd name="T87" fmla="*/ 516 h 1615"/>
                <a:gd name="T88" fmla="*/ 505 w 1090"/>
                <a:gd name="T89" fmla="*/ 150 h 1615"/>
                <a:gd name="T90" fmla="*/ 554 w 1090"/>
                <a:gd name="T91" fmla="*/ 147 h 1615"/>
                <a:gd name="T92" fmla="*/ 975 w 1090"/>
                <a:gd name="T93" fmla="*/ 569 h 1615"/>
                <a:gd name="T94" fmla="*/ 816 w 1090"/>
                <a:gd name="T95" fmla="*/ 899 h 1615"/>
                <a:gd name="T96" fmla="*/ 816 w 1090"/>
                <a:gd name="T97" fmla="*/ 899 h 1615"/>
                <a:gd name="T98" fmla="*/ 816 w 1090"/>
                <a:gd name="T99" fmla="*/ 89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0" h="1615">
                  <a:moveTo>
                    <a:pt x="492" y="35"/>
                  </a:moveTo>
                  <a:cubicBezTo>
                    <a:pt x="249" y="62"/>
                    <a:pt x="50" y="259"/>
                    <a:pt x="21" y="502"/>
                  </a:cubicBezTo>
                  <a:cubicBezTo>
                    <a:pt x="0" y="680"/>
                    <a:pt x="66" y="853"/>
                    <a:pt x="198" y="970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198" y="1146"/>
                    <a:pt x="249" y="1225"/>
                    <a:pt x="323" y="1268"/>
                  </a:cubicBezTo>
                  <a:cubicBezTo>
                    <a:pt x="323" y="1395"/>
                    <a:pt x="323" y="1395"/>
                    <a:pt x="323" y="1395"/>
                  </a:cubicBezTo>
                  <a:cubicBezTo>
                    <a:pt x="323" y="1460"/>
                    <a:pt x="376" y="1513"/>
                    <a:pt x="442" y="1513"/>
                  </a:cubicBezTo>
                  <a:cubicBezTo>
                    <a:pt x="476" y="1513"/>
                    <a:pt x="476" y="1513"/>
                    <a:pt x="476" y="1513"/>
                  </a:cubicBezTo>
                  <a:cubicBezTo>
                    <a:pt x="476" y="1538"/>
                    <a:pt x="476" y="1538"/>
                    <a:pt x="476" y="1538"/>
                  </a:cubicBezTo>
                  <a:cubicBezTo>
                    <a:pt x="476" y="1580"/>
                    <a:pt x="510" y="1615"/>
                    <a:pt x="553" y="1615"/>
                  </a:cubicBezTo>
                  <a:cubicBezTo>
                    <a:pt x="554" y="1615"/>
                    <a:pt x="554" y="1615"/>
                    <a:pt x="554" y="1615"/>
                  </a:cubicBezTo>
                  <a:cubicBezTo>
                    <a:pt x="597" y="1615"/>
                    <a:pt x="631" y="1580"/>
                    <a:pt x="631" y="1538"/>
                  </a:cubicBezTo>
                  <a:cubicBezTo>
                    <a:pt x="631" y="1513"/>
                    <a:pt x="631" y="1513"/>
                    <a:pt x="631" y="1513"/>
                  </a:cubicBezTo>
                  <a:cubicBezTo>
                    <a:pt x="665" y="1513"/>
                    <a:pt x="665" y="1513"/>
                    <a:pt x="665" y="1513"/>
                  </a:cubicBezTo>
                  <a:cubicBezTo>
                    <a:pt x="731" y="1513"/>
                    <a:pt x="784" y="1460"/>
                    <a:pt x="784" y="1395"/>
                  </a:cubicBezTo>
                  <a:cubicBezTo>
                    <a:pt x="784" y="1268"/>
                    <a:pt x="784" y="1268"/>
                    <a:pt x="784" y="1268"/>
                  </a:cubicBezTo>
                  <a:cubicBezTo>
                    <a:pt x="858" y="1225"/>
                    <a:pt x="909" y="1146"/>
                    <a:pt x="909" y="1054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1024" y="868"/>
                    <a:pt x="1090" y="723"/>
                    <a:pt x="1090" y="569"/>
                  </a:cubicBezTo>
                  <a:cubicBezTo>
                    <a:pt x="1090" y="252"/>
                    <a:pt x="815" y="0"/>
                    <a:pt x="492" y="35"/>
                  </a:cubicBezTo>
                  <a:close/>
                  <a:moveTo>
                    <a:pt x="653" y="703"/>
                  </a:moveTo>
                  <a:cubicBezTo>
                    <a:pt x="653" y="1186"/>
                    <a:pt x="653" y="1186"/>
                    <a:pt x="653" y="1186"/>
                  </a:cubicBezTo>
                  <a:cubicBezTo>
                    <a:pt x="454" y="1186"/>
                    <a:pt x="454" y="1186"/>
                    <a:pt x="454" y="1186"/>
                  </a:cubicBezTo>
                  <a:cubicBezTo>
                    <a:pt x="454" y="703"/>
                    <a:pt x="454" y="703"/>
                    <a:pt x="454" y="703"/>
                  </a:cubicBezTo>
                  <a:lnTo>
                    <a:pt x="653" y="703"/>
                  </a:lnTo>
                  <a:close/>
                  <a:moveTo>
                    <a:pt x="816" y="899"/>
                  </a:moveTo>
                  <a:cubicBezTo>
                    <a:pt x="794" y="916"/>
                    <a:pt x="794" y="916"/>
                    <a:pt x="794" y="916"/>
                  </a:cubicBezTo>
                  <a:cubicBezTo>
                    <a:pt x="794" y="1054"/>
                    <a:pt x="794" y="1054"/>
                    <a:pt x="794" y="1054"/>
                  </a:cubicBezTo>
                  <a:cubicBezTo>
                    <a:pt x="794" y="1110"/>
                    <a:pt x="759" y="1157"/>
                    <a:pt x="710" y="1177"/>
                  </a:cubicBezTo>
                  <a:cubicBezTo>
                    <a:pt x="710" y="703"/>
                    <a:pt x="710" y="703"/>
                    <a:pt x="710" y="703"/>
                  </a:cubicBezTo>
                  <a:cubicBezTo>
                    <a:pt x="731" y="703"/>
                    <a:pt x="731" y="703"/>
                    <a:pt x="731" y="703"/>
                  </a:cubicBezTo>
                  <a:cubicBezTo>
                    <a:pt x="778" y="703"/>
                    <a:pt x="816" y="665"/>
                    <a:pt x="816" y="618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26"/>
                    <a:pt x="778" y="488"/>
                    <a:pt x="731" y="488"/>
                  </a:cubicBezTo>
                  <a:cubicBezTo>
                    <a:pt x="376" y="488"/>
                    <a:pt x="376" y="488"/>
                    <a:pt x="376" y="488"/>
                  </a:cubicBezTo>
                  <a:cubicBezTo>
                    <a:pt x="329" y="488"/>
                    <a:pt x="291" y="526"/>
                    <a:pt x="291" y="573"/>
                  </a:cubicBezTo>
                  <a:cubicBezTo>
                    <a:pt x="291" y="618"/>
                    <a:pt x="291" y="618"/>
                    <a:pt x="291" y="618"/>
                  </a:cubicBezTo>
                  <a:cubicBezTo>
                    <a:pt x="291" y="665"/>
                    <a:pt x="329" y="703"/>
                    <a:pt x="376" y="703"/>
                  </a:cubicBezTo>
                  <a:cubicBezTo>
                    <a:pt x="397" y="703"/>
                    <a:pt x="397" y="703"/>
                    <a:pt x="397" y="703"/>
                  </a:cubicBezTo>
                  <a:cubicBezTo>
                    <a:pt x="397" y="1177"/>
                    <a:pt x="397" y="1177"/>
                    <a:pt x="397" y="1177"/>
                  </a:cubicBezTo>
                  <a:cubicBezTo>
                    <a:pt x="348" y="1157"/>
                    <a:pt x="313" y="1110"/>
                    <a:pt x="313" y="1054"/>
                  </a:cubicBezTo>
                  <a:cubicBezTo>
                    <a:pt x="313" y="916"/>
                    <a:pt x="313" y="916"/>
                    <a:pt x="313" y="916"/>
                  </a:cubicBezTo>
                  <a:cubicBezTo>
                    <a:pt x="292" y="899"/>
                    <a:pt x="292" y="899"/>
                    <a:pt x="292" y="899"/>
                  </a:cubicBezTo>
                  <a:cubicBezTo>
                    <a:pt x="176" y="806"/>
                    <a:pt x="117" y="663"/>
                    <a:pt x="135" y="516"/>
                  </a:cubicBezTo>
                  <a:cubicBezTo>
                    <a:pt x="158" y="325"/>
                    <a:pt x="314" y="171"/>
                    <a:pt x="505" y="150"/>
                  </a:cubicBezTo>
                  <a:cubicBezTo>
                    <a:pt x="521" y="148"/>
                    <a:pt x="538" y="147"/>
                    <a:pt x="554" y="147"/>
                  </a:cubicBezTo>
                  <a:cubicBezTo>
                    <a:pt x="786" y="147"/>
                    <a:pt x="975" y="336"/>
                    <a:pt x="975" y="569"/>
                  </a:cubicBezTo>
                  <a:cubicBezTo>
                    <a:pt x="975" y="698"/>
                    <a:pt x="917" y="818"/>
                    <a:pt x="816" y="899"/>
                  </a:cubicBezTo>
                  <a:close/>
                  <a:moveTo>
                    <a:pt x="816" y="899"/>
                  </a:moveTo>
                  <a:cubicBezTo>
                    <a:pt x="816" y="899"/>
                    <a:pt x="816" y="899"/>
                    <a:pt x="816" y="8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3" name="Footer - Logo">
            <a:extLst>
              <a:ext uri="{FF2B5EF4-FFF2-40B4-BE49-F238E27FC236}">
                <a16:creationId xmlns:a16="http://schemas.microsoft.com/office/drawing/2014/main" id="{30B92BA0-619E-7940-F6D7-D08CB7F103AB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9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k Background" descr="A blue background with lines">
            <a:extLst>
              <a:ext uri="{FF2B5EF4-FFF2-40B4-BE49-F238E27FC236}">
                <a16:creationId xmlns:a16="http://schemas.microsoft.com/office/drawing/2014/main" id="{CAAD18CA-1DF0-A7F2-195A-33AAC6EBF7A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White Background Overlay">
            <a:extLst>
              <a:ext uri="{FF2B5EF4-FFF2-40B4-BE49-F238E27FC236}">
                <a16:creationId xmlns:a16="http://schemas.microsoft.com/office/drawing/2014/main" id="{A0DC4125-AACC-5C04-83DC-AA4DDAAA5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4000" y="2709000"/>
            <a:ext cx="12216000" cy="414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18" name="Content">
            <a:extLst>
              <a:ext uri="{FF2B5EF4-FFF2-40B4-BE49-F238E27FC236}">
                <a16:creationId xmlns:a16="http://schemas.microsoft.com/office/drawing/2014/main" id="{2227EB9E-324B-4B73-6621-EE2CF5D6BB08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1" y="3069000"/>
            <a:ext cx="5399998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713B82DE-CF92-4AA8-6842-70CF82446615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7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Cotnent - Value of the Month">
            <a:extLst>
              <a:ext uri="{FF2B5EF4-FFF2-40B4-BE49-F238E27FC236}">
                <a16:creationId xmlns:a16="http://schemas.microsoft.com/office/drawing/2014/main" id="{0B7A0C00-7A2B-7705-DF51-18B2B7F0C7F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Header - Value of the Month">
            <a:extLst>
              <a:ext uri="{FF2B5EF4-FFF2-40B4-BE49-F238E27FC236}">
                <a16:creationId xmlns:a16="http://schemas.microsoft.com/office/drawing/2014/main" id="{70EF09C5-CFBF-CE26-66BA-1CC5337ACCAA}"/>
              </a:ext>
            </a:extLst>
          </p:cNvPr>
          <p:cNvSpPr txBox="1"/>
          <p:nvPr userDrawn="1"/>
        </p:nvSpPr>
        <p:spPr>
          <a:xfrm>
            <a:off x="1356272" y="544690"/>
            <a:ext cx="4320000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Value of the Month</a:t>
            </a:r>
          </a:p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Others Mentioned </a:t>
            </a:r>
          </a:p>
        </p:txBody>
      </p:sp>
      <p:grpSp>
        <p:nvGrpSpPr>
          <p:cNvPr id="12" name="Shape - Lightbulb">
            <a:extLst>
              <a:ext uri="{FF2B5EF4-FFF2-40B4-BE49-F238E27FC236}">
                <a16:creationId xmlns:a16="http://schemas.microsoft.com/office/drawing/2014/main" id="{7128181C-CAA5-A890-765C-21D25661D31C}"/>
              </a:ext>
            </a:extLst>
          </p:cNvPr>
          <p:cNvGrpSpPr/>
          <p:nvPr userDrawn="1"/>
        </p:nvGrpSpPr>
        <p:grpSpPr>
          <a:xfrm>
            <a:off x="338249" y="544690"/>
            <a:ext cx="717752" cy="724310"/>
            <a:chOff x="340498" y="803544"/>
            <a:chExt cx="673644" cy="673644"/>
          </a:xfrm>
        </p:grpSpPr>
        <p:sp>
          <p:nvSpPr>
            <p:cNvPr id="11" name="Shape - Lightbulb Backgroundf">
              <a:extLst>
                <a:ext uri="{FF2B5EF4-FFF2-40B4-BE49-F238E27FC236}">
                  <a16:creationId xmlns:a16="http://schemas.microsoft.com/office/drawing/2014/main" id="{8F15F042-CF92-CD36-7DB3-D58E7C69F857}"/>
                </a:ext>
              </a:extLst>
            </p:cNvPr>
            <p:cNvSpPr/>
            <p:nvPr userDrawn="1"/>
          </p:nvSpPr>
          <p:spPr>
            <a:xfrm>
              <a:off x="340498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sp>
          <p:nvSpPr>
            <p:cNvPr id="20" name="Shape - Lightbulb">
              <a:extLst>
                <a:ext uri="{FF2B5EF4-FFF2-40B4-BE49-F238E27FC236}">
                  <a16:creationId xmlns:a16="http://schemas.microsoft.com/office/drawing/2014/main" id="{F7D167BB-D509-A31E-519F-0588D82FE9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108" y="899252"/>
              <a:ext cx="332563" cy="492275"/>
            </a:xfrm>
            <a:custGeom>
              <a:avLst/>
              <a:gdLst>
                <a:gd name="T0" fmla="*/ 492 w 1090"/>
                <a:gd name="T1" fmla="*/ 35 h 1615"/>
                <a:gd name="T2" fmla="*/ 21 w 1090"/>
                <a:gd name="T3" fmla="*/ 502 h 1615"/>
                <a:gd name="T4" fmla="*/ 198 w 1090"/>
                <a:gd name="T5" fmla="*/ 970 h 1615"/>
                <a:gd name="T6" fmla="*/ 198 w 1090"/>
                <a:gd name="T7" fmla="*/ 1054 h 1615"/>
                <a:gd name="T8" fmla="*/ 323 w 1090"/>
                <a:gd name="T9" fmla="*/ 1268 h 1615"/>
                <a:gd name="T10" fmla="*/ 323 w 1090"/>
                <a:gd name="T11" fmla="*/ 1395 h 1615"/>
                <a:gd name="T12" fmla="*/ 442 w 1090"/>
                <a:gd name="T13" fmla="*/ 1513 h 1615"/>
                <a:gd name="T14" fmla="*/ 476 w 1090"/>
                <a:gd name="T15" fmla="*/ 1513 h 1615"/>
                <a:gd name="T16" fmla="*/ 476 w 1090"/>
                <a:gd name="T17" fmla="*/ 1538 h 1615"/>
                <a:gd name="T18" fmla="*/ 553 w 1090"/>
                <a:gd name="T19" fmla="*/ 1615 h 1615"/>
                <a:gd name="T20" fmla="*/ 554 w 1090"/>
                <a:gd name="T21" fmla="*/ 1615 h 1615"/>
                <a:gd name="T22" fmla="*/ 631 w 1090"/>
                <a:gd name="T23" fmla="*/ 1538 h 1615"/>
                <a:gd name="T24" fmla="*/ 631 w 1090"/>
                <a:gd name="T25" fmla="*/ 1513 h 1615"/>
                <a:gd name="T26" fmla="*/ 665 w 1090"/>
                <a:gd name="T27" fmla="*/ 1513 h 1615"/>
                <a:gd name="T28" fmla="*/ 784 w 1090"/>
                <a:gd name="T29" fmla="*/ 1395 h 1615"/>
                <a:gd name="T30" fmla="*/ 784 w 1090"/>
                <a:gd name="T31" fmla="*/ 1268 h 1615"/>
                <a:gd name="T32" fmla="*/ 909 w 1090"/>
                <a:gd name="T33" fmla="*/ 1054 h 1615"/>
                <a:gd name="T34" fmla="*/ 909 w 1090"/>
                <a:gd name="T35" fmla="*/ 970 h 1615"/>
                <a:gd name="T36" fmla="*/ 1090 w 1090"/>
                <a:gd name="T37" fmla="*/ 569 h 1615"/>
                <a:gd name="T38" fmla="*/ 492 w 1090"/>
                <a:gd name="T39" fmla="*/ 35 h 1615"/>
                <a:gd name="T40" fmla="*/ 653 w 1090"/>
                <a:gd name="T41" fmla="*/ 703 h 1615"/>
                <a:gd name="T42" fmla="*/ 653 w 1090"/>
                <a:gd name="T43" fmla="*/ 1186 h 1615"/>
                <a:gd name="T44" fmla="*/ 454 w 1090"/>
                <a:gd name="T45" fmla="*/ 1186 h 1615"/>
                <a:gd name="T46" fmla="*/ 454 w 1090"/>
                <a:gd name="T47" fmla="*/ 703 h 1615"/>
                <a:gd name="T48" fmla="*/ 653 w 1090"/>
                <a:gd name="T49" fmla="*/ 703 h 1615"/>
                <a:gd name="T50" fmla="*/ 816 w 1090"/>
                <a:gd name="T51" fmla="*/ 899 h 1615"/>
                <a:gd name="T52" fmla="*/ 794 w 1090"/>
                <a:gd name="T53" fmla="*/ 916 h 1615"/>
                <a:gd name="T54" fmla="*/ 794 w 1090"/>
                <a:gd name="T55" fmla="*/ 1054 h 1615"/>
                <a:gd name="T56" fmla="*/ 710 w 1090"/>
                <a:gd name="T57" fmla="*/ 1177 h 1615"/>
                <a:gd name="T58" fmla="*/ 710 w 1090"/>
                <a:gd name="T59" fmla="*/ 703 h 1615"/>
                <a:gd name="T60" fmla="*/ 731 w 1090"/>
                <a:gd name="T61" fmla="*/ 703 h 1615"/>
                <a:gd name="T62" fmla="*/ 816 w 1090"/>
                <a:gd name="T63" fmla="*/ 618 h 1615"/>
                <a:gd name="T64" fmla="*/ 816 w 1090"/>
                <a:gd name="T65" fmla="*/ 573 h 1615"/>
                <a:gd name="T66" fmla="*/ 731 w 1090"/>
                <a:gd name="T67" fmla="*/ 488 h 1615"/>
                <a:gd name="T68" fmla="*/ 376 w 1090"/>
                <a:gd name="T69" fmla="*/ 488 h 1615"/>
                <a:gd name="T70" fmla="*/ 291 w 1090"/>
                <a:gd name="T71" fmla="*/ 573 h 1615"/>
                <a:gd name="T72" fmla="*/ 291 w 1090"/>
                <a:gd name="T73" fmla="*/ 618 h 1615"/>
                <a:gd name="T74" fmla="*/ 376 w 1090"/>
                <a:gd name="T75" fmla="*/ 703 h 1615"/>
                <a:gd name="T76" fmla="*/ 397 w 1090"/>
                <a:gd name="T77" fmla="*/ 703 h 1615"/>
                <a:gd name="T78" fmla="*/ 397 w 1090"/>
                <a:gd name="T79" fmla="*/ 1177 h 1615"/>
                <a:gd name="T80" fmla="*/ 313 w 1090"/>
                <a:gd name="T81" fmla="*/ 1054 h 1615"/>
                <a:gd name="T82" fmla="*/ 313 w 1090"/>
                <a:gd name="T83" fmla="*/ 916 h 1615"/>
                <a:gd name="T84" fmla="*/ 292 w 1090"/>
                <a:gd name="T85" fmla="*/ 899 h 1615"/>
                <a:gd name="T86" fmla="*/ 135 w 1090"/>
                <a:gd name="T87" fmla="*/ 516 h 1615"/>
                <a:gd name="T88" fmla="*/ 505 w 1090"/>
                <a:gd name="T89" fmla="*/ 150 h 1615"/>
                <a:gd name="T90" fmla="*/ 554 w 1090"/>
                <a:gd name="T91" fmla="*/ 147 h 1615"/>
                <a:gd name="T92" fmla="*/ 975 w 1090"/>
                <a:gd name="T93" fmla="*/ 569 h 1615"/>
                <a:gd name="T94" fmla="*/ 816 w 1090"/>
                <a:gd name="T95" fmla="*/ 899 h 1615"/>
                <a:gd name="T96" fmla="*/ 816 w 1090"/>
                <a:gd name="T97" fmla="*/ 899 h 1615"/>
                <a:gd name="T98" fmla="*/ 816 w 1090"/>
                <a:gd name="T99" fmla="*/ 89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0" h="1615">
                  <a:moveTo>
                    <a:pt x="492" y="35"/>
                  </a:moveTo>
                  <a:cubicBezTo>
                    <a:pt x="249" y="62"/>
                    <a:pt x="50" y="259"/>
                    <a:pt x="21" y="502"/>
                  </a:cubicBezTo>
                  <a:cubicBezTo>
                    <a:pt x="0" y="680"/>
                    <a:pt x="66" y="853"/>
                    <a:pt x="198" y="970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198" y="1146"/>
                    <a:pt x="249" y="1225"/>
                    <a:pt x="323" y="1268"/>
                  </a:cubicBezTo>
                  <a:cubicBezTo>
                    <a:pt x="323" y="1395"/>
                    <a:pt x="323" y="1395"/>
                    <a:pt x="323" y="1395"/>
                  </a:cubicBezTo>
                  <a:cubicBezTo>
                    <a:pt x="323" y="1460"/>
                    <a:pt x="376" y="1513"/>
                    <a:pt x="442" y="1513"/>
                  </a:cubicBezTo>
                  <a:cubicBezTo>
                    <a:pt x="476" y="1513"/>
                    <a:pt x="476" y="1513"/>
                    <a:pt x="476" y="1513"/>
                  </a:cubicBezTo>
                  <a:cubicBezTo>
                    <a:pt x="476" y="1538"/>
                    <a:pt x="476" y="1538"/>
                    <a:pt x="476" y="1538"/>
                  </a:cubicBezTo>
                  <a:cubicBezTo>
                    <a:pt x="476" y="1580"/>
                    <a:pt x="510" y="1615"/>
                    <a:pt x="553" y="1615"/>
                  </a:cubicBezTo>
                  <a:cubicBezTo>
                    <a:pt x="554" y="1615"/>
                    <a:pt x="554" y="1615"/>
                    <a:pt x="554" y="1615"/>
                  </a:cubicBezTo>
                  <a:cubicBezTo>
                    <a:pt x="597" y="1615"/>
                    <a:pt x="631" y="1580"/>
                    <a:pt x="631" y="1538"/>
                  </a:cubicBezTo>
                  <a:cubicBezTo>
                    <a:pt x="631" y="1513"/>
                    <a:pt x="631" y="1513"/>
                    <a:pt x="631" y="1513"/>
                  </a:cubicBezTo>
                  <a:cubicBezTo>
                    <a:pt x="665" y="1513"/>
                    <a:pt x="665" y="1513"/>
                    <a:pt x="665" y="1513"/>
                  </a:cubicBezTo>
                  <a:cubicBezTo>
                    <a:pt x="731" y="1513"/>
                    <a:pt x="784" y="1460"/>
                    <a:pt x="784" y="1395"/>
                  </a:cubicBezTo>
                  <a:cubicBezTo>
                    <a:pt x="784" y="1268"/>
                    <a:pt x="784" y="1268"/>
                    <a:pt x="784" y="1268"/>
                  </a:cubicBezTo>
                  <a:cubicBezTo>
                    <a:pt x="858" y="1225"/>
                    <a:pt x="909" y="1146"/>
                    <a:pt x="909" y="1054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1024" y="868"/>
                    <a:pt x="1090" y="723"/>
                    <a:pt x="1090" y="569"/>
                  </a:cubicBezTo>
                  <a:cubicBezTo>
                    <a:pt x="1090" y="252"/>
                    <a:pt x="815" y="0"/>
                    <a:pt x="492" y="35"/>
                  </a:cubicBezTo>
                  <a:close/>
                  <a:moveTo>
                    <a:pt x="653" y="703"/>
                  </a:moveTo>
                  <a:cubicBezTo>
                    <a:pt x="653" y="1186"/>
                    <a:pt x="653" y="1186"/>
                    <a:pt x="653" y="1186"/>
                  </a:cubicBezTo>
                  <a:cubicBezTo>
                    <a:pt x="454" y="1186"/>
                    <a:pt x="454" y="1186"/>
                    <a:pt x="454" y="1186"/>
                  </a:cubicBezTo>
                  <a:cubicBezTo>
                    <a:pt x="454" y="703"/>
                    <a:pt x="454" y="703"/>
                    <a:pt x="454" y="703"/>
                  </a:cubicBezTo>
                  <a:lnTo>
                    <a:pt x="653" y="703"/>
                  </a:lnTo>
                  <a:close/>
                  <a:moveTo>
                    <a:pt x="816" y="899"/>
                  </a:moveTo>
                  <a:cubicBezTo>
                    <a:pt x="794" y="916"/>
                    <a:pt x="794" y="916"/>
                    <a:pt x="794" y="916"/>
                  </a:cubicBezTo>
                  <a:cubicBezTo>
                    <a:pt x="794" y="1054"/>
                    <a:pt x="794" y="1054"/>
                    <a:pt x="794" y="1054"/>
                  </a:cubicBezTo>
                  <a:cubicBezTo>
                    <a:pt x="794" y="1110"/>
                    <a:pt x="759" y="1157"/>
                    <a:pt x="710" y="1177"/>
                  </a:cubicBezTo>
                  <a:cubicBezTo>
                    <a:pt x="710" y="703"/>
                    <a:pt x="710" y="703"/>
                    <a:pt x="710" y="703"/>
                  </a:cubicBezTo>
                  <a:cubicBezTo>
                    <a:pt x="731" y="703"/>
                    <a:pt x="731" y="703"/>
                    <a:pt x="731" y="703"/>
                  </a:cubicBezTo>
                  <a:cubicBezTo>
                    <a:pt x="778" y="703"/>
                    <a:pt x="816" y="665"/>
                    <a:pt x="816" y="618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26"/>
                    <a:pt x="778" y="488"/>
                    <a:pt x="731" y="488"/>
                  </a:cubicBezTo>
                  <a:cubicBezTo>
                    <a:pt x="376" y="488"/>
                    <a:pt x="376" y="488"/>
                    <a:pt x="376" y="488"/>
                  </a:cubicBezTo>
                  <a:cubicBezTo>
                    <a:pt x="329" y="488"/>
                    <a:pt x="291" y="526"/>
                    <a:pt x="291" y="573"/>
                  </a:cubicBezTo>
                  <a:cubicBezTo>
                    <a:pt x="291" y="618"/>
                    <a:pt x="291" y="618"/>
                    <a:pt x="291" y="618"/>
                  </a:cubicBezTo>
                  <a:cubicBezTo>
                    <a:pt x="291" y="665"/>
                    <a:pt x="329" y="703"/>
                    <a:pt x="376" y="703"/>
                  </a:cubicBezTo>
                  <a:cubicBezTo>
                    <a:pt x="397" y="703"/>
                    <a:pt x="397" y="703"/>
                    <a:pt x="397" y="703"/>
                  </a:cubicBezTo>
                  <a:cubicBezTo>
                    <a:pt x="397" y="1177"/>
                    <a:pt x="397" y="1177"/>
                    <a:pt x="397" y="1177"/>
                  </a:cubicBezTo>
                  <a:cubicBezTo>
                    <a:pt x="348" y="1157"/>
                    <a:pt x="313" y="1110"/>
                    <a:pt x="313" y="1054"/>
                  </a:cubicBezTo>
                  <a:cubicBezTo>
                    <a:pt x="313" y="916"/>
                    <a:pt x="313" y="916"/>
                    <a:pt x="313" y="916"/>
                  </a:cubicBezTo>
                  <a:cubicBezTo>
                    <a:pt x="292" y="899"/>
                    <a:pt x="292" y="899"/>
                    <a:pt x="292" y="899"/>
                  </a:cubicBezTo>
                  <a:cubicBezTo>
                    <a:pt x="176" y="806"/>
                    <a:pt x="117" y="663"/>
                    <a:pt x="135" y="516"/>
                  </a:cubicBezTo>
                  <a:cubicBezTo>
                    <a:pt x="158" y="325"/>
                    <a:pt x="314" y="171"/>
                    <a:pt x="505" y="150"/>
                  </a:cubicBezTo>
                  <a:cubicBezTo>
                    <a:pt x="521" y="148"/>
                    <a:pt x="538" y="147"/>
                    <a:pt x="554" y="147"/>
                  </a:cubicBezTo>
                  <a:cubicBezTo>
                    <a:pt x="786" y="147"/>
                    <a:pt x="975" y="336"/>
                    <a:pt x="975" y="569"/>
                  </a:cubicBezTo>
                  <a:cubicBezTo>
                    <a:pt x="975" y="698"/>
                    <a:pt x="917" y="818"/>
                    <a:pt x="816" y="899"/>
                  </a:cubicBezTo>
                  <a:close/>
                  <a:moveTo>
                    <a:pt x="816" y="899"/>
                  </a:moveTo>
                  <a:cubicBezTo>
                    <a:pt x="816" y="899"/>
                    <a:pt x="816" y="899"/>
                    <a:pt x="816" y="8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13" name="Footer - Logo">
            <a:extLst>
              <a:ext uri="{FF2B5EF4-FFF2-40B4-BE49-F238E27FC236}">
                <a16:creationId xmlns:a16="http://schemas.microsoft.com/office/drawing/2014/main" id="{30B92BA0-619E-7940-F6D7-D08CB7F103AB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3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rk Background" descr="A blue background with lines">
            <a:extLst>
              <a:ext uri="{FF2B5EF4-FFF2-40B4-BE49-F238E27FC236}">
                <a16:creationId xmlns:a16="http://schemas.microsoft.com/office/drawing/2014/main" id="{CAAD18CA-1DF0-A7F2-195A-33AAC6EBF7A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White Background Overlay">
            <a:extLst>
              <a:ext uri="{FF2B5EF4-FFF2-40B4-BE49-F238E27FC236}">
                <a16:creationId xmlns:a16="http://schemas.microsoft.com/office/drawing/2014/main" id="{A0DC4125-AACC-5C04-83DC-AA4DDAAA5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24000" y="2709000"/>
            <a:ext cx="12216000" cy="414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18" name="Content">
            <a:extLst>
              <a:ext uri="{FF2B5EF4-FFF2-40B4-BE49-F238E27FC236}">
                <a16:creationId xmlns:a16="http://schemas.microsoft.com/office/drawing/2014/main" id="{2227EB9E-324B-4B73-6621-EE2CF5D6BB08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0" y="3069000"/>
            <a:ext cx="5399999" cy="2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15" name="Image">
            <a:extLst>
              <a:ext uri="{FF2B5EF4-FFF2-40B4-BE49-F238E27FC236}">
                <a16:creationId xmlns:a16="http://schemas.microsoft.com/office/drawing/2014/main" id="{713B82DE-CF92-4AA8-6842-70CF82446615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76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Cotnent - Value of the Month">
            <a:extLst>
              <a:ext uri="{FF2B5EF4-FFF2-40B4-BE49-F238E27FC236}">
                <a16:creationId xmlns:a16="http://schemas.microsoft.com/office/drawing/2014/main" id="{0B7A0C00-7A2B-7705-DF51-18B2B7F0C7F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Header - Value of the Month">
            <a:extLst>
              <a:ext uri="{FF2B5EF4-FFF2-40B4-BE49-F238E27FC236}">
                <a16:creationId xmlns:a16="http://schemas.microsoft.com/office/drawing/2014/main" id="{70EF09C5-CFBF-CE26-66BA-1CC5337ACCAA}"/>
              </a:ext>
            </a:extLst>
          </p:cNvPr>
          <p:cNvSpPr txBox="1"/>
          <p:nvPr userDrawn="1"/>
        </p:nvSpPr>
        <p:spPr>
          <a:xfrm>
            <a:off x="1356272" y="544690"/>
            <a:ext cx="2579728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Great Surveys Last Month</a:t>
            </a:r>
          </a:p>
        </p:txBody>
      </p:sp>
      <p:grpSp>
        <p:nvGrpSpPr>
          <p:cNvPr id="12" name="Shape - Lightbulb">
            <a:extLst>
              <a:ext uri="{FF2B5EF4-FFF2-40B4-BE49-F238E27FC236}">
                <a16:creationId xmlns:a16="http://schemas.microsoft.com/office/drawing/2014/main" id="{7128181C-CAA5-A890-765C-21D25661D31C}"/>
              </a:ext>
            </a:extLst>
          </p:cNvPr>
          <p:cNvGrpSpPr/>
          <p:nvPr userDrawn="1"/>
        </p:nvGrpSpPr>
        <p:grpSpPr>
          <a:xfrm>
            <a:off x="338249" y="544690"/>
            <a:ext cx="717752" cy="724310"/>
            <a:chOff x="340498" y="803544"/>
            <a:chExt cx="673644" cy="673644"/>
          </a:xfrm>
        </p:grpSpPr>
        <p:sp>
          <p:nvSpPr>
            <p:cNvPr id="11" name="Shape - Lightbulb Backgroundf">
              <a:extLst>
                <a:ext uri="{FF2B5EF4-FFF2-40B4-BE49-F238E27FC236}">
                  <a16:creationId xmlns:a16="http://schemas.microsoft.com/office/drawing/2014/main" id="{8F15F042-CF92-CD36-7DB3-D58E7C69F857}"/>
                </a:ext>
              </a:extLst>
            </p:cNvPr>
            <p:cNvSpPr/>
            <p:nvPr userDrawn="1"/>
          </p:nvSpPr>
          <p:spPr>
            <a:xfrm>
              <a:off x="340498" y="803544"/>
              <a:ext cx="673644" cy="673644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sp>
          <p:nvSpPr>
            <p:cNvPr id="20" name="Shape - Lightbulb">
              <a:extLst>
                <a:ext uri="{FF2B5EF4-FFF2-40B4-BE49-F238E27FC236}">
                  <a16:creationId xmlns:a16="http://schemas.microsoft.com/office/drawing/2014/main" id="{F7D167BB-D509-A31E-519F-0588D82FE9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108" y="899252"/>
              <a:ext cx="332563" cy="492275"/>
            </a:xfrm>
            <a:custGeom>
              <a:avLst/>
              <a:gdLst>
                <a:gd name="T0" fmla="*/ 492 w 1090"/>
                <a:gd name="T1" fmla="*/ 35 h 1615"/>
                <a:gd name="T2" fmla="*/ 21 w 1090"/>
                <a:gd name="T3" fmla="*/ 502 h 1615"/>
                <a:gd name="T4" fmla="*/ 198 w 1090"/>
                <a:gd name="T5" fmla="*/ 970 h 1615"/>
                <a:gd name="T6" fmla="*/ 198 w 1090"/>
                <a:gd name="T7" fmla="*/ 1054 h 1615"/>
                <a:gd name="T8" fmla="*/ 323 w 1090"/>
                <a:gd name="T9" fmla="*/ 1268 h 1615"/>
                <a:gd name="T10" fmla="*/ 323 w 1090"/>
                <a:gd name="T11" fmla="*/ 1395 h 1615"/>
                <a:gd name="T12" fmla="*/ 442 w 1090"/>
                <a:gd name="T13" fmla="*/ 1513 h 1615"/>
                <a:gd name="T14" fmla="*/ 476 w 1090"/>
                <a:gd name="T15" fmla="*/ 1513 h 1615"/>
                <a:gd name="T16" fmla="*/ 476 w 1090"/>
                <a:gd name="T17" fmla="*/ 1538 h 1615"/>
                <a:gd name="T18" fmla="*/ 553 w 1090"/>
                <a:gd name="T19" fmla="*/ 1615 h 1615"/>
                <a:gd name="T20" fmla="*/ 554 w 1090"/>
                <a:gd name="T21" fmla="*/ 1615 h 1615"/>
                <a:gd name="T22" fmla="*/ 631 w 1090"/>
                <a:gd name="T23" fmla="*/ 1538 h 1615"/>
                <a:gd name="T24" fmla="*/ 631 w 1090"/>
                <a:gd name="T25" fmla="*/ 1513 h 1615"/>
                <a:gd name="T26" fmla="*/ 665 w 1090"/>
                <a:gd name="T27" fmla="*/ 1513 h 1615"/>
                <a:gd name="T28" fmla="*/ 784 w 1090"/>
                <a:gd name="T29" fmla="*/ 1395 h 1615"/>
                <a:gd name="T30" fmla="*/ 784 w 1090"/>
                <a:gd name="T31" fmla="*/ 1268 h 1615"/>
                <a:gd name="T32" fmla="*/ 909 w 1090"/>
                <a:gd name="T33" fmla="*/ 1054 h 1615"/>
                <a:gd name="T34" fmla="*/ 909 w 1090"/>
                <a:gd name="T35" fmla="*/ 970 h 1615"/>
                <a:gd name="T36" fmla="*/ 1090 w 1090"/>
                <a:gd name="T37" fmla="*/ 569 h 1615"/>
                <a:gd name="T38" fmla="*/ 492 w 1090"/>
                <a:gd name="T39" fmla="*/ 35 h 1615"/>
                <a:gd name="T40" fmla="*/ 653 w 1090"/>
                <a:gd name="T41" fmla="*/ 703 h 1615"/>
                <a:gd name="T42" fmla="*/ 653 w 1090"/>
                <a:gd name="T43" fmla="*/ 1186 h 1615"/>
                <a:gd name="T44" fmla="*/ 454 w 1090"/>
                <a:gd name="T45" fmla="*/ 1186 h 1615"/>
                <a:gd name="T46" fmla="*/ 454 w 1090"/>
                <a:gd name="T47" fmla="*/ 703 h 1615"/>
                <a:gd name="T48" fmla="*/ 653 w 1090"/>
                <a:gd name="T49" fmla="*/ 703 h 1615"/>
                <a:gd name="T50" fmla="*/ 816 w 1090"/>
                <a:gd name="T51" fmla="*/ 899 h 1615"/>
                <a:gd name="T52" fmla="*/ 794 w 1090"/>
                <a:gd name="T53" fmla="*/ 916 h 1615"/>
                <a:gd name="T54" fmla="*/ 794 w 1090"/>
                <a:gd name="T55" fmla="*/ 1054 h 1615"/>
                <a:gd name="T56" fmla="*/ 710 w 1090"/>
                <a:gd name="T57" fmla="*/ 1177 h 1615"/>
                <a:gd name="T58" fmla="*/ 710 w 1090"/>
                <a:gd name="T59" fmla="*/ 703 h 1615"/>
                <a:gd name="T60" fmla="*/ 731 w 1090"/>
                <a:gd name="T61" fmla="*/ 703 h 1615"/>
                <a:gd name="T62" fmla="*/ 816 w 1090"/>
                <a:gd name="T63" fmla="*/ 618 h 1615"/>
                <a:gd name="T64" fmla="*/ 816 w 1090"/>
                <a:gd name="T65" fmla="*/ 573 h 1615"/>
                <a:gd name="T66" fmla="*/ 731 w 1090"/>
                <a:gd name="T67" fmla="*/ 488 h 1615"/>
                <a:gd name="T68" fmla="*/ 376 w 1090"/>
                <a:gd name="T69" fmla="*/ 488 h 1615"/>
                <a:gd name="T70" fmla="*/ 291 w 1090"/>
                <a:gd name="T71" fmla="*/ 573 h 1615"/>
                <a:gd name="T72" fmla="*/ 291 w 1090"/>
                <a:gd name="T73" fmla="*/ 618 h 1615"/>
                <a:gd name="T74" fmla="*/ 376 w 1090"/>
                <a:gd name="T75" fmla="*/ 703 h 1615"/>
                <a:gd name="T76" fmla="*/ 397 w 1090"/>
                <a:gd name="T77" fmla="*/ 703 h 1615"/>
                <a:gd name="T78" fmla="*/ 397 w 1090"/>
                <a:gd name="T79" fmla="*/ 1177 h 1615"/>
                <a:gd name="T80" fmla="*/ 313 w 1090"/>
                <a:gd name="T81" fmla="*/ 1054 h 1615"/>
                <a:gd name="T82" fmla="*/ 313 w 1090"/>
                <a:gd name="T83" fmla="*/ 916 h 1615"/>
                <a:gd name="T84" fmla="*/ 292 w 1090"/>
                <a:gd name="T85" fmla="*/ 899 h 1615"/>
                <a:gd name="T86" fmla="*/ 135 w 1090"/>
                <a:gd name="T87" fmla="*/ 516 h 1615"/>
                <a:gd name="T88" fmla="*/ 505 w 1090"/>
                <a:gd name="T89" fmla="*/ 150 h 1615"/>
                <a:gd name="T90" fmla="*/ 554 w 1090"/>
                <a:gd name="T91" fmla="*/ 147 h 1615"/>
                <a:gd name="T92" fmla="*/ 975 w 1090"/>
                <a:gd name="T93" fmla="*/ 569 h 1615"/>
                <a:gd name="T94" fmla="*/ 816 w 1090"/>
                <a:gd name="T95" fmla="*/ 899 h 1615"/>
                <a:gd name="T96" fmla="*/ 816 w 1090"/>
                <a:gd name="T97" fmla="*/ 899 h 1615"/>
                <a:gd name="T98" fmla="*/ 816 w 1090"/>
                <a:gd name="T99" fmla="*/ 89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90" h="1615">
                  <a:moveTo>
                    <a:pt x="492" y="35"/>
                  </a:moveTo>
                  <a:cubicBezTo>
                    <a:pt x="249" y="62"/>
                    <a:pt x="50" y="259"/>
                    <a:pt x="21" y="502"/>
                  </a:cubicBezTo>
                  <a:cubicBezTo>
                    <a:pt x="0" y="680"/>
                    <a:pt x="66" y="853"/>
                    <a:pt x="198" y="970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198" y="1146"/>
                    <a:pt x="249" y="1225"/>
                    <a:pt x="323" y="1268"/>
                  </a:cubicBezTo>
                  <a:cubicBezTo>
                    <a:pt x="323" y="1395"/>
                    <a:pt x="323" y="1395"/>
                    <a:pt x="323" y="1395"/>
                  </a:cubicBezTo>
                  <a:cubicBezTo>
                    <a:pt x="323" y="1460"/>
                    <a:pt x="376" y="1513"/>
                    <a:pt x="442" y="1513"/>
                  </a:cubicBezTo>
                  <a:cubicBezTo>
                    <a:pt x="476" y="1513"/>
                    <a:pt x="476" y="1513"/>
                    <a:pt x="476" y="1513"/>
                  </a:cubicBezTo>
                  <a:cubicBezTo>
                    <a:pt x="476" y="1538"/>
                    <a:pt x="476" y="1538"/>
                    <a:pt x="476" y="1538"/>
                  </a:cubicBezTo>
                  <a:cubicBezTo>
                    <a:pt x="476" y="1580"/>
                    <a:pt x="510" y="1615"/>
                    <a:pt x="553" y="1615"/>
                  </a:cubicBezTo>
                  <a:cubicBezTo>
                    <a:pt x="554" y="1615"/>
                    <a:pt x="554" y="1615"/>
                    <a:pt x="554" y="1615"/>
                  </a:cubicBezTo>
                  <a:cubicBezTo>
                    <a:pt x="597" y="1615"/>
                    <a:pt x="631" y="1580"/>
                    <a:pt x="631" y="1538"/>
                  </a:cubicBezTo>
                  <a:cubicBezTo>
                    <a:pt x="631" y="1513"/>
                    <a:pt x="631" y="1513"/>
                    <a:pt x="631" y="1513"/>
                  </a:cubicBezTo>
                  <a:cubicBezTo>
                    <a:pt x="665" y="1513"/>
                    <a:pt x="665" y="1513"/>
                    <a:pt x="665" y="1513"/>
                  </a:cubicBezTo>
                  <a:cubicBezTo>
                    <a:pt x="731" y="1513"/>
                    <a:pt x="784" y="1460"/>
                    <a:pt x="784" y="1395"/>
                  </a:cubicBezTo>
                  <a:cubicBezTo>
                    <a:pt x="784" y="1268"/>
                    <a:pt x="784" y="1268"/>
                    <a:pt x="784" y="1268"/>
                  </a:cubicBezTo>
                  <a:cubicBezTo>
                    <a:pt x="858" y="1225"/>
                    <a:pt x="909" y="1146"/>
                    <a:pt x="909" y="1054"/>
                  </a:cubicBezTo>
                  <a:cubicBezTo>
                    <a:pt x="909" y="970"/>
                    <a:pt x="909" y="970"/>
                    <a:pt x="909" y="970"/>
                  </a:cubicBezTo>
                  <a:cubicBezTo>
                    <a:pt x="1024" y="868"/>
                    <a:pt x="1090" y="723"/>
                    <a:pt x="1090" y="569"/>
                  </a:cubicBezTo>
                  <a:cubicBezTo>
                    <a:pt x="1090" y="252"/>
                    <a:pt x="815" y="0"/>
                    <a:pt x="492" y="35"/>
                  </a:cubicBezTo>
                  <a:close/>
                  <a:moveTo>
                    <a:pt x="653" y="703"/>
                  </a:moveTo>
                  <a:cubicBezTo>
                    <a:pt x="653" y="1186"/>
                    <a:pt x="653" y="1186"/>
                    <a:pt x="653" y="1186"/>
                  </a:cubicBezTo>
                  <a:cubicBezTo>
                    <a:pt x="454" y="1186"/>
                    <a:pt x="454" y="1186"/>
                    <a:pt x="454" y="1186"/>
                  </a:cubicBezTo>
                  <a:cubicBezTo>
                    <a:pt x="454" y="703"/>
                    <a:pt x="454" y="703"/>
                    <a:pt x="454" y="703"/>
                  </a:cubicBezTo>
                  <a:lnTo>
                    <a:pt x="653" y="703"/>
                  </a:lnTo>
                  <a:close/>
                  <a:moveTo>
                    <a:pt x="816" y="899"/>
                  </a:moveTo>
                  <a:cubicBezTo>
                    <a:pt x="794" y="916"/>
                    <a:pt x="794" y="916"/>
                    <a:pt x="794" y="916"/>
                  </a:cubicBezTo>
                  <a:cubicBezTo>
                    <a:pt x="794" y="1054"/>
                    <a:pt x="794" y="1054"/>
                    <a:pt x="794" y="1054"/>
                  </a:cubicBezTo>
                  <a:cubicBezTo>
                    <a:pt x="794" y="1110"/>
                    <a:pt x="759" y="1157"/>
                    <a:pt x="710" y="1177"/>
                  </a:cubicBezTo>
                  <a:cubicBezTo>
                    <a:pt x="710" y="703"/>
                    <a:pt x="710" y="703"/>
                    <a:pt x="710" y="703"/>
                  </a:cubicBezTo>
                  <a:cubicBezTo>
                    <a:pt x="731" y="703"/>
                    <a:pt x="731" y="703"/>
                    <a:pt x="731" y="703"/>
                  </a:cubicBezTo>
                  <a:cubicBezTo>
                    <a:pt x="778" y="703"/>
                    <a:pt x="816" y="665"/>
                    <a:pt x="816" y="618"/>
                  </a:cubicBezTo>
                  <a:cubicBezTo>
                    <a:pt x="816" y="573"/>
                    <a:pt x="816" y="573"/>
                    <a:pt x="816" y="573"/>
                  </a:cubicBezTo>
                  <a:cubicBezTo>
                    <a:pt x="816" y="526"/>
                    <a:pt x="778" y="488"/>
                    <a:pt x="731" y="488"/>
                  </a:cubicBezTo>
                  <a:cubicBezTo>
                    <a:pt x="376" y="488"/>
                    <a:pt x="376" y="488"/>
                    <a:pt x="376" y="488"/>
                  </a:cubicBezTo>
                  <a:cubicBezTo>
                    <a:pt x="329" y="488"/>
                    <a:pt x="291" y="526"/>
                    <a:pt x="291" y="573"/>
                  </a:cubicBezTo>
                  <a:cubicBezTo>
                    <a:pt x="291" y="618"/>
                    <a:pt x="291" y="618"/>
                    <a:pt x="291" y="618"/>
                  </a:cubicBezTo>
                  <a:cubicBezTo>
                    <a:pt x="291" y="665"/>
                    <a:pt x="329" y="703"/>
                    <a:pt x="376" y="703"/>
                  </a:cubicBezTo>
                  <a:cubicBezTo>
                    <a:pt x="397" y="703"/>
                    <a:pt x="397" y="703"/>
                    <a:pt x="397" y="703"/>
                  </a:cubicBezTo>
                  <a:cubicBezTo>
                    <a:pt x="397" y="1177"/>
                    <a:pt x="397" y="1177"/>
                    <a:pt x="397" y="1177"/>
                  </a:cubicBezTo>
                  <a:cubicBezTo>
                    <a:pt x="348" y="1157"/>
                    <a:pt x="313" y="1110"/>
                    <a:pt x="313" y="1054"/>
                  </a:cubicBezTo>
                  <a:cubicBezTo>
                    <a:pt x="313" y="916"/>
                    <a:pt x="313" y="916"/>
                    <a:pt x="313" y="916"/>
                  </a:cubicBezTo>
                  <a:cubicBezTo>
                    <a:pt x="292" y="899"/>
                    <a:pt x="292" y="899"/>
                    <a:pt x="292" y="899"/>
                  </a:cubicBezTo>
                  <a:cubicBezTo>
                    <a:pt x="176" y="806"/>
                    <a:pt x="117" y="663"/>
                    <a:pt x="135" y="516"/>
                  </a:cubicBezTo>
                  <a:cubicBezTo>
                    <a:pt x="158" y="325"/>
                    <a:pt x="314" y="171"/>
                    <a:pt x="505" y="150"/>
                  </a:cubicBezTo>
                  <a:cubicBezTo>
                    <a:pt x="521" y="148"/>
                    <a:pt x="538" y="147"/>
                    <a:pt x="554" y="147"/>
                  </a:cubicBezTo>
                  <a:cubicBezTo>
                    <a:pt x="786" y="147"/>
                    <a:pt x="975" y="336"/>
                    <a:pt x="975" y="569"/>
                  </a:cubicBezTo>
                  <a:cubicBezTo>
                    <a:pt x="975" y="698"/>
                    <a:pt x="917" y="818"/>
                    <a:pt x="816" y="899"/>
                  </a:cubicBezTo>
                  <a:close/>
                  <a:moveTo>
                    <a:pt x="816" y="899"/>
                  </a:moveTo>
                  <a:cubicBezTo>
                    <a:pt x="816" y="899"/>
                    <a:pt x="816" y="899"/>
                    <a:pt x="816" y="89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" name="Footer - Logo">
            <a:extLst>
              <a:ext uri="{FF2B5EF4-FFF2-40B4-BE49-F238E27FC236}">
                <a16:creationId xmlns:a16="http://schemas.microsoft.com/office/drawing/2014/main" id="{D1A79453-87C9-EE48-5B6F-7FEC0C82AD74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83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41296DA8-DE8D-DCA4-1867-A3A9D0BF58BA}"/>
              </a:ext>
            </a:extLst>
          </p:cNvPr>
          <p:cNvSpPr/>
          <p:nvPr userDrawn="1"/>
        </p:nvSpPr>
        <p:spPr>
          <a:xfrm rot="10800000"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9A635-ED1C-31F9-5289-2AFAFC1A5D05}"/>
              </a:ext>
            </a:extLst>
          </p:cNvPr>
          <p:cNvSpPr/>
          <p:nvPr userDrawn="1"/>
        </p:nvSpPr>
        <p:spPr>
          <a:xfrm flipV="1">
            <a:off x="0" y="2715698"/>
            <a:ext cx="12188952" cy="414229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</a:endParaRPr>
          </a:p>
        </p:txBody>
      </p:sp>
      <p:sp>
        <p:nvSpPr>
          <p:cNvPr id="7" name="Google Shape;13;p23">
            <a:extLst>
              <a:ext uri="{FF2B5EF4-FFF2-40B4-BE49-F238E27FC236}">
                <a16:creationId xmlns:a16="http://schemas.microsoft.com/office/drawing/2014/main" id="{BA2B8D74-B49B-AD18-5BD8-E58F2CC71829}"/>
              </a:ext>
            </a:extLst>
          </p:cNvPr>
          <p:cNvSpPr txBox="1"/>
          <p:nvPr userDrawn="1"/>
        </p:nvSpPr>
        <p:spPr>
          <a:xfrm>
            <a:off x="11538857" y="6535813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8" name="Google Shape;13;p23">
            <a:extLst>
              <a:ext uri="{FF2B5EF4-FFF2-40B4-BE49-F238E27FC236}">
                <a16:creationId xmlns:a16="http://schemas.microsoft.com/office/drawing/2014/main" id="{344ACE3A-1CE4-E2C5-81A2-E232B2E74286}"/>
              </a:ext>
            </a:extLst>
          </p:cNvPr>
          <p:cNvSpPr txBox="1"/>
          <p:nvPr userDrawn="1"/>
        </p:nvSpPr>
        <p:spPr>
          <a:xfrm>
            <a:off x="5099256" y="6531127"/>
            <a:ext cx="1993489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7C8C7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C7C8C7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9" name="Footer - Logo">
            <a:extLst>
              <a:ext uri="{FF2B5EF4-FFF2-40B4-BE49-F238E27FC236}">
                <a16:creationId xmlns:a16="http://schemas.microsoft.com/office/drawing/2014/main" id="{922AFC03-4961-998E-7688-A436FB29B0D5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  <p:sp>
        <p:nvSpPr>
          <p:cNvPr id="20" name="Header - Value of the Month">
            <a:extLst>
              <a:ext uri="{FF2B5EF4-FFF2-40B4-BE49-F238E27FC236}">
                <a16:creationId xmlns:a16="http://schemas.microsoft.com/office/drawing/2014/main" id="{E19AD7D8-4620-1EEC-CE5C-78A0BBBB637C}"/>
              </a:ext>
            </a:extLst>
          </p:cNvPr>
          <p:cNvSpPr txBox="1"/>
          <p:nvPr userDrawn="1"/>
        </p:nvSpPr>
        <p:spPr>
          <a:xfrm>
            <a:off x="1356272" y="544690"/>
            <a:ext cx="2939728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Karma Points Based on Values Given</a:t>
            </a:r>
          </a:p>
        </p:txBody>
      </p:sp>
      <p:sp>
        <p:nvSpPr>
          <p:cNvPr id="28" name="Cotnent - Value of the Month">
            <a:extLst>
              <a:ext uri="{FF2B5EF4-FFF2-40B4-BE49-F238E27FC236}">
                <a16:creationId xmlns:a16="http://schemas.microsoft.com/office/drawing/2014/main" id="{2D84AE36-7FFD-273D-4129-507F5CA9F8B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B46C4C1-8C29-5614-7BAF-1782F6F5B407}"/>
              </a:ext>
            </a:extLst>
          </p:cNvPr>
          <p:cNvGrpSpPr/>
          <p:nvPr userDrawn="1"/>
        </p:nvGrpSpPr>
        <p:grpSpPr>
          <a:xfrm>
            <a:off x="338249" y="544690"/>
            <a:ext cx="717752" cy="724310"/>
            <a:chOff x="338249" y="544690"/>
            <a:chExt cx="717752" cy="724310"/>
          </a:xfrm>
        </p:grpSpPr>
        <p:sp>
          <p:nvSpPr>
            <p:cNvPr id="23" name="Shape - Lightbulb Backgroundf">
              <a:extLst>
                <a:ext uri="{FF2B5EF4-FFF2-40B4-BE49-F238E27FC236}">
                  <a16:creationId xmlns:a16="http://schemas.microsoft.com/office/drawing/2014/main" id="{4B539735-23DD-8B12-3985-05EC4AE3D7B1}"/>
                </a:ext>
              </a:extLst>
            </p:cNvPr>
            <p:cNvSpPr/>
            <p:nvPr userDrawn="1"/>
          </p:nvSpPr>
          <p:spPr>
            <a:xfrm>
              <a:off x="338249" y="544690"/>
              <a:ext cx="717752" cy="724310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DE447D26-4B2E-BE83-E2C6-120961F2DD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4631" y="712715"/>
              <a:ext cx="424988" cy="385873"/>
            </a:xfrm>
            <a:custGeom>
              <a:avLst/>
              <a:gdLst>
                <a:gd name="T0" fmla="*/ 256 w 256"/>
                <a:gd name="T1" fmla="*/ 95 h 232"/>
                <a:gd name="T2" fmla="*/ 232 w 256"/>
                <a:gd name="T3" fmla="*/ 68 h 232"/>
                <a:gd name="T4" fmla="*/ 232 w 256"/>
                <a:gd name="T5" fmla="*/ 0 h 232"/>
                <a:gd name="T6" fmla="*/ 102 w 256"/>
                <a:gd name="T7" fmla="*/ 43 h 232"/>
                <a:gd name="T8" fmla="*/ 40 w 256"/>
                <a:gd name="T9" fmla="*/ 43 h 232"/>
                <a:gd name="T10" fmla="*/ 0 w 256"/>
                <a:gd name="T11" fmla="*/ 83 h 232"/>
                <a:gd name="T12" fmla="*/ 0 w 256"/>
                <a:gd name="T13" fmla="*/ 107 h 232"/>
                <a:gd name="T14" fmla="*/ 40 w 256"/>
                <a:gd name="T15" fmla="*/ 147 h 232"/>
                <a:gd name="T16" fmla="*/ 40 w 256"/>
                <a:gd name="T17" fmla="*/ 147 h 232"/>
                <a:gd name="T18" fmla="*/ 40 w 256"/>
                <a:gd name="T19" fmla="*/ 155 h 232"/>
                <a:gd name="T20" fmla="*/ 74 w 256"/>
                <a:gd name="T21" fmla="*/ 230 h 232"/>
                <a:gd name="T22" fmla="*/ 79 w 256"/>
                <a:gd name="T23" fmla="*/ 232 h 232"/>
                <a:gd name="T24" fmla="*/ 85 w 256"/>
                <a:gd name="T25" fmla="*/ 230 h 232"/>
                <a:gd name="T26" fmla="*/ 85 w 256"/>
                <a:gd name="T27" fmla="*/ 230 h 232"/>
                <a:gd name="T28" fmla="*/ 110 w 256"/>
                <a:gd name="T29" fmla="*/ 205 h 232"/>
                <a:gd name="T30" fmla="*/ 110 w 256"/>
                <a:gd name="T31" fmla="*/ 205 h 232"/>
                <a:gd name="T32" fmla="*/ 111 w 256"/>
                <a:gd name="T33" fmla="*/ 204 h 232"/>
                <a:gd name="T34" fmla="*/ 109 w 256"/>
                <a:gd name="T35" fmla="*/ 193 h 232"/>
                <a:gd name="T36" fmla="*/ 88 w 256"/>
                <a:gd name="T37" fmla="*/ 151 h 232"/>
                <a:gd name="T38" fmla="*/ 88 w 256"/>
                <a:gd name="T39" fmla="*/ 147 h 232"/>
                <a:gd name="T40" fmla="*/ 103 w 256"/>
                <a:gd name="T41" fmla="*/ 147 h 232"/>
                <a:gd name="T42" fmla="*/ 232 w 256"/>
                <a:gd name="T43" fmla="*/ 190 h 232"/>
                <a:gd name="T44" fmla="*/ 232 w 256"/>
                <a:gd name="T45" fmla="*/ 123 h 232"/>
                <a:gd name="T46" fmla="*/ 256 w 256"/>
                <a:gd name="T47" fmla="*/ 95 h 232"/>
                <a:gd name="T48" fmla="*/ 93 w 256"/>
                <a:gd name="T49" fmla="*/ 200 h 232"/>
                <a:gd name="T50" fmla="*/ 79 w 256"/>
                <a:gd name="T51" fmla="*/ 213 h 232"/>
                <a:gd name="T52" fmla="*/ 56 w 256"/>
                <a:gd name="T53" fmla="*/ 155 h 232"/>
                <a:gd name="T54" fmla="*/ 56 w 256"/>
                <a:gd name="T55" fmla="*/ 147 h 232"/>
                <a:gd name="T56" fmla="*/ 72 w 256"/>
                <a:gd name="T57" fmla="*/ 147 h 232"/>
                <a:gd name="T58" fmla="*/ 72 w 256"/>
                <a:gd name="T59" fmla="*/ 151 h 232"/>
                <a:gd name="T60" fmla="*/ 93 w 256"/>
                <a:gd name="T61" fmla="*/ 200 h 232"/>
                <a:gd name="T62" fmla="*/ 216 w 256"/>
                <a:gd name="T63" fmla="*/ 168 h 232"/>
                <a:gd name="T64" fmla="*/ 112 w 256"/>
                <a:gd name="T65" fmla="*/ 134 h 232"/>
                <a:gd name="T66" fmla="*/ 104 w 256"/>
                <a:gd name="T67" fmla="*/ 131 h 232"/>
                <a:gd name="T68" fmla="*/ 88 w 256"/>
                <a:gd name="T69" fmla="*/ 131 h 232"/>
                <a:gd name="T70" fmla="*/ 88 w 256"/>
                <a:gd name="T71" fmla="*/ 120 h 232"/>
                <a:gd name="T72" fmla="*/ 88 w 256"/>
                <a:gd name="T73" fmla="*/ 59 h 232"/>
                <a:gd name="T74" fmla="*/ 104 w 256"/>
                <a:gd name="T75" fmla="*/ 59 h 232"/>
                <a:gd name="T76" fmla="*/ 104 w 256"/>
                <a:gd name="T77" fmla="*/ 59 h 232"/>
                <a:gd name="T78" fmla="*/ 112 w 256"/>
                <a:gd name="T79" fmla="*/ 57 h 232"/>
                <a:gd name="T80" fmla="*/ 216 w 256"/>
                <a:gd name="T81" fmla="*/ 22 h 232"/>
                <a:gd name="T82" fmla="*/ 216 w 256"/>
                <a:gd name="T83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6" h="232">
                  <a:moveTo>
                    <a:pt x="256" y="95"/>
                  </a:moveTo>
                  <a:cubicBezTo>
                    <a:pt x="256" y="81"/>
                    <a:pt x="246" y="70"/>
                    <a:pt x="232" y="68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18" y="43"/>
                    <a:pt x="0" y="61"/>
                    <a:pt x="0" y="8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29"/>
                    <a:pt x="18" y="147"/>
                    <a:pt x="40" y="147"/>
                  </a:cubicBezTo>
                  <a:cubicBezTo>
                    <a:pt x="40" y="147"/>
                    <a:pt x="40" y="147"/>
                    <a:pt x="40" y="147"/>
                  </a:cubicBezTo>
                  <a:cubicBezTo>
                    <a:pt x="40" y="155"/>
                    <a:pt x="40" y="155"/>
                    <a:pt x="40" y="155"/>
                  </a:cubicBezTo>
                  <a:cubicBezTo>
                    <a:pt x="40" y="184"/>
                    <a:pt x="53" y="211"/>
                    <a:pt x="74" y="230"/>
                  </a:cubicBezTo>
                  <a:cubicBezTo>
                    <a:pt x="76" y="232"/>
                    <a:pt x="77" y="232"/>
                    <a:pt x="79" y="232"/>
                  </a:cubicBezTo>
                  <a:cubicBezTo>
                    <a:pt x="81" y="232"/>
                    <a:pt x="83" y="232"/>
                    <a:pt x="85" y="230"/>
                  </a:cubicBezTo>
                  <a:cubicBezTo>
                    <a:pt x="85" y="230"/>
                    <a:pt x="85" y="230"/>
                    <a:pt x="85" y="230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5"/>
                    <a:pt x="110" y="205"/>
                    <a:pt x="110" y="205"/>
                  </a:cubicBezTo>
                  <a:cubicBezTo>
                    <a:pt x="110" y="205"/>
                    <a:pt x="110" y="205"/>
                    <a:pt x="111" y="204"/>
                  </a:cubicBezTo>
                  <a:cubicBezTo>
                    <a:pt x="113" y="201"/>
                    <a:pt x="113" y="196"/>
                    <a:pt x="109" y="193"/>
                  </a:cubicBezTo>
                  <a:cubicBezTo>
                    <a:pt x="96" y="183"/>
                    <a:pt x="88" y="168"/>
                    <a:pt x="88" y="151"/>
                  </a:cubicBezTo>
                  <a:cubicBezTo>
                    <a:pt x="88" y="147"/>
                    <a:pt x="88" y="147"/>
                    <a:pt x="88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232" y="190"/>
                    <a:pt x="232" y="190"/>
                    <a:pt x="232" y="190"/>
                  </a:cubicBezTo>
                  <a:cubicBezTo>
                    <a:pt x="232" y="123"/>
                    <a:pt x="232" y="123"/>
                    <a:pt x="232" y="123"/>
                  </a:cubicBezTo>
                  <a:cubicBezTo>
                    <a:pt x="246" y="121"/>
                    <a:pt x="256" y="109"/>
                    <a:pt x="256" y="95"/>
                  </a:cubicBezTo>
                  <a:close/>
                  <a:moveTo>
                    <a:pt x="93" y="200"/>
                  </a:moveTo>
                  <a:cubicBezTo>
                    <a:pt x="79" y="213"/>
                    <a:pt x="79" y="213"/>
                    <a:pt x="79" y="213"/>
                  </a:cubicBezTo>
                  <a:cubicBezTo>
                    <a:pt x="65" y="198"/>
                    <a:pt x="56" y="177"/>
                    <a:pt x="56" y="155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2" y="151"/>
                    <a:pt x="72" y="151"/>
                    <a:pt x="72" y="151"/>
                  </a:cubicBezTo>
                  <a:cubicBezTo>
                    <a:pt x="72" y="170"/>
                    <a:pt x="80" y="187"/>
                    <a:pt x="93" y="200"/>
                  </a:cubicBezTo>
                  <a:close/>
                  <a:moveTo>
                    <a:pt x="216" y="168"/>
                  </a:moveTo>
                  <a:cubicBezTo>
                    <a:pt x="112" y="134"/>
                    <a:pt x="112" y="134"/>
                    <a:pt x="112" y="13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88" y="131"/>
                    <a:pt x="88" y="131"/>
                    <a:pt x="88" y="131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216" y="22"/>
                    <a:pt x="216" y="22"/>
                    <a:pt x="216" y="22"/>
                  </a:cubicBezTo>
                  <a:lnTo>
                    <a:pt x="216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" name="Google Shape;32;p25">
            <a:extLst>
              <a:ext uri="{FF2B5EF4-FFF2-40B4-BE49-F238E27FC236}">
                <a16:creationId xmlns:a16="http://schemas.microsoft.com/office/drawing/2014/main" id="{9AA043DD-1B72-87BB-207D-957DBC244C87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812968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46;p28">
            <a:extLst>
              <a:ext uri="{FF2B5EF4-FFF2-40B4-BE49-F238E27FC236}">
                <a16:creationId xmlns:a16="http://schemas.microsoft.com/office/drawing/2014/main" id="{98D8D372-88B9-7C58-08B3-E3E5B93DA850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0" y="414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10" name="Google Shape;46;p28">
            <a:extLst>
              <a:ext uri="{FF2B5EF4-FFF2-40B4-BE49-F238E27FC236}">
                <a16:creationId xmlns:a16="http://schemas.microsoft.com/office/drawing/2014/main" id="{9CB5FBA7-4B94-7A22-0E13-C7A176F3A376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336000" y="3069000"/>
            <a:ext cx="54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91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AE5126F7-44D9-8AE4-47C5-AD7383871AF4}"/>
              </a:ext>
            </a:extLst>
          </p:cNvPr>
          <p:cNvSpPr/>
          <p:nvPr userDrawn="1"/>
        </p:nvSpPr>
        <p:spPr>
          <a:xfrm rot="10800000"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D7F38E-E48F-E055-75DD-7EAF8DA8BEB6}"/>
              </a:ext>
            </a:extLst>
          </p:cNvPr>
          <p:cNvSpPr/>
          <p:nvPr userDrawn="1"/>
        </p:nvSpPr>
        <p:spPr>
          <a:xfrm flipV="1">
            <a:off x="0" y="2708999"/>
            <a:ext cx="12188952" cy="414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z</a:t>
            </a:r>
          </a:p>
        </p:txBody>
      </p:sp>
      <p:sp>
        <p:nvSpPr>
          <p:cNvPr id="6" name="Google Shape;13;p23">
            <a:extLst>
              <a:ext uri="{FF2B5EF4-FFF2-40B4-BE49-F238E27FC236}">
                <a16:creationId xmlns:a16="http://schemas.microsoft.com/office/drawing/2014/main" id="{5E993DCC-7781-D724-191A-DCFF465B2827}"/>
              </a:ext>
            </a:extLst>
          </p:cNvPr>
          <p:cNvSpPr txBox="1"/>
          <p:nvPr userDrawn="1"/>
        </p:nvSpPr>
        <p:spPr>
          <a:xfrm>
            <a:off x="11538857" y="6535813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7" name="Google Shape;13;p23">
            <a:extLst>
              <a:ext uri="{FF2B5EF4-FFF2-40B4-BE49-F238E27FC236}">
                <a16:creationId xmlns:a16="http://schemas.microsoft.com/office/drawing/2014/main" id="{BECE4E8F-E95C-5923-9D36-EF205F44A50C}"/>
              </a:ext>
            </a:extLst>
          </p:cNvPr>
          <p:cNvSpPr txBox="1"/>
          <p:nvPr userDrawn="1"/>
        </p:nvSpPr>
        <p:spPr>
          <a:xfrm>
            <a:off x="5099256" y="6531127"/>
            <a:ext cx="1993489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7C8C7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C7C8C7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5" name="Google Shape;32;p25">
            <a:extLst>
              <a:ext uri="{FF2B5EF4-FFF2-40B4-BE49-F238E27FC236}">
                <a16:creationId xmlns:a16="http://schemas.microsoft.com/office/drawing/2014/main" id="{713B82DE-CF92-4AA8-6842-70CF82446615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812968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46;p28">
            <a:extLst>
              <a:ext uri="{FF2B5EF4-FFF2-40B4-BE49-F238E27FC236}">
                <a16:creationId xmlns:a16="http://schemas.microsoft.com/office/drawing/2014/main" id="{2227EB9E-324B-4B73-6621-EE2CF5D6BB08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0" y="414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4" name="Google Shape;46;p28">
            <a:extLst>
              <a:ext uri="{FF2B5EF4-FFF2-40B4-BE49-F238E27FC236}">
                <a16:creationId xmlns:a16="http://schemas.microsoft.com/office/drawing/2014/main" id="{64C8DA48-2EA4-D123-72BD-69EBC69A896D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336000" y="3069000"/>
            <a:ext cx="54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  <p:pic>
        <p:nvPicPr>
          <p:cNvPr id="14" name="Footer - Logo">
            <a:extLst>
              <a:ext uri="{FF2B5EF4-FFF2-40B4-BE49-F238E27FC236}">
                <a16:creationId xmlns:a16="http://schemas.microsoft.com/office/drawing/2014/main" id="{8A5A6277-D85A-31FF-714B-0C10028C43B5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  <p:sp>
        <p:nvSpPr>
          <p:cNvPr id="5" name="Header - Value of the Month">
            <a:extLst>
              <a:ext uri="{FF2B5EF4-FFF2-40B4-BE49-F238E27FC236}">
                <a16:creationId xmlns:a16="http://schemas.microsoft.com/office/drawing/2014/main" id="{9BD5CAB0-B8CD-B81E-6D77-0497D4EB5CF2}"/>
              </a:ext>
            </a:extLst>
          </p:cNvPr>
          <p:cNvSpPr txBox="1"/>
          <p:nvPr userDrawn="1"/>
        </p:nvSpPr>
        <p:spPr>
          <a:xfrm>
            <a:off x="1356272" y="544690"/>
            <a:ext cx="2219728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Tidioest</a:t>
            </a:r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Person of the month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FFA1358-14D2-0B28-C1A7-7B86BF26C471}"/>
              </a:ext>
            </a:extLst>
          </p:cNvPr>
          <p:cNvGrpSpPr/>
          <p:nvPr userDrawn="1"/>
        </p:nvGrpSpPr>
        <p:grpSpPr>
          <a:xfrm>
            <a:off x="338249" y="544690"/>
            <a:ext cx="717752" cy="724310"/>
            <a:chOff x="338249" y="544690"/>
            <a:chExt cx="717752" cy="724310"/>
          </a:xfrm>
        </p:grpSpPr>
        <p:sp>
          <p:nvSpPr>
            <p:cNvPr id="21" name="Shape - Lightbulb Backgroundf">
              <a:extLst>
                <a:ext uri="{FF2B5EF4-FFF2-40B4-BE49-F238E27FC236}">
                  <a16:creationId xmlns:a16="http://schemas.microsoft.com/office/drawing/2014/main" id="{AAA4FA28-BDE9-994C-0D60-84EC31B867B0}"/>
                </a:ext>
              </a:extLst>
            </p:cNvPr>
            <p:cNvSpPr/>
            <p:nvPr userDrawn="1"/>
          </p:nvSpPr>
          <p:spPr>
            <a:xfrm>
              <a:off x="338249" y="544690"/>
              <a:ext cx="717752" cy="724310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1539DD8-21B8-8859-0F14-054917C1B686}"/>
                </a:ext>
              </a:extLst>
            </p:cNvPr>
            <p:cNvGrpSpPr/>
            <p:nvPr userDrawn="1"/>
          </p:nvGrpSpPr>
          <p:grpSpPr>
            <a:xfrm>
              <a:off x="527202" y="753110"/>
              <a:ext cx="318532" cy="319206"/>
              <a:chOff x="10483851" y="2395538"/>
              <a:chExt cx="750888" cy="752475"/>
            </a:xfrm>
            <a:solidFill>
              <a:schemeClr val="bg1"/>
            </a:solidFill>
          </p:grpSpPr>
          <p:sp>
            <p:nvSpPr>
              <p:cNvPr id="24" name="Freeform 115">
                <a:extLst>
                  <a:ext uri="{FF2B5EF4-FFF2-40B4-BE49-F238E27FC236}">
                    <a16:creationId xmlns:a16="http://schemas.microsoft.com/office/drawing/2014/main" id="{91E070EE-88CD-F6A7-9D95-60354557C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9276" y="2620963"/>
                <a:ext cx="525463" cy="527050"/>
              </a:xfrm>
              <a:custGeom>
                <a:avLst/>
                <a:gdLst>
                  <a:gd name="T0" fmla="*/ 213 w 331"/>
                  <a:gd name="T1" fmla="*/ 0 h 332"/>
                  <a:gd name="T2" fmla="*/ 189 w 331"/>
                  <a:gd name="T3" fmla="*/ 0 h 332"/>
                  <a:gd name="T4" fmla="*/ 170 w 331"/>
                  <a:gd name="T5" fmla="*/ 0 h 332"/>
                  <a:gd name="T6" fmla="*/ 0 w 331"/>
                  <a:gd name="T7" fmla="*/ 0 h 332"/>
                  <a:gd name="T8" fmla="*/ 0 w 331"/>
                  <a:gd name="T9" fmla="*/ 95 h 332"/>
                  <a:gd name="T10" fmla="*/ 0 w 331"/>
                  <a:gd name="T11" fmla="*/ 114 h 332"/>
                  <a:gd name="T12" fmla="*/ 0 w 331"/>
                  <a:gd name="T13" fmla="*/ 142 h 332"/>
                  <a:gd name="T14" fmla="*/ 0 w 331"/>
                  <a:gd name="T15" fmla="*/ 256 h 332"/>
                  <a:gd name="T16" fmla="*/ 196 w 331"/>
                  <a:gd name="T17" fmla="*/ 256 h 332"/>
                  <a:gd name="T18" fmla="*/ 272 w 331"/>
                  <a:gd name="T19" fmla="*/ 332 h 332"/>
                  <a:gd name="T20" fmla="*/ 284 w 331"/>
                  <a:gd name="T21" fmla="*/ 332 h 332"/>
                  <a:gd name="T22" fmla="*/ 284 w 331"/>
                  <a:gd name="T23" fmla="*/ 256 h 332"/>
                  <a:gd name="T24" fmla="*/ 331 w 331"/>
                  <a:gd name="T25" fmla="*/ 256 h 332"/>
                  <a:gd name="T26" fmla="*/ 331 w 331"/>
                  <a:gd name="T27" fmla="*/ 0 h 332"/>
                  <a:gd name="T28" fmla="*/ 213 w 331"/>
                  <a:gd name="T29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1" h="332">
                    <a:moveTo>
                      <a:pt x="213" y="0"/>
                    </a:moveTo>
                    <a:lnTo>
                      <a:pt x="189" y="0"/>
                    </a:lnTo>
                    <a:lnTo>
                      <a:pt x="170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0" y="114"/>
                    </a:lnTo>
                    <a:lnTo>
                      <a:pt x="0" y="142"/>
                    </a:lnTo>
                    <a:lnTo>
                      <a:pt x="0" y="256"/>
                    </a:lnTo>
                    <a:lnTo>
                      <a:pt x="196" y="256"/>
                    </a:lnTo>
                    <a:lnTo>
                      <a:pt x="272" y="332"/>
                    </a:lnTo>
                    <a:lnTo>
                      <a:pt x="284" y="332"/>
                    </a:lnTo>
                    <a:lnTo>
                      <a:pt x="284" y="256"/>
                    </a:lnTo>
                    <a:lnTo>
                      <a:pt x="331" y="256"/>
                    </a:lnTo>
                    <a:lnTo>
                      <a:pt x="331" y="0"/>
                    </a:lnTo>
                    <a:lnTo>
                      <a:pt x="21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440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5" name="Freeform 116">
                <a:extLst>
                  <a:ext uri="{FF2B5EF4-FFF2-40B4-BE49-F238E27FC236}">
                    <a16:creationId xmlns:a16="http://schemas.microsoft.com/office/drawing/2014/main" id="{3649CC4E-F0A1-33C9-C186-D25565F6E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3851" y="2395538"/>
                <a:ext cx="525463" cy="406400"/>
              </a:xfrm>
              <a:custGeom>
                <a:avLst/>
                <a:gdLst>
                  <a:gd name="T0" fmla="*/ 312 w 331"/>
                  <a:gd name="T1" fmla="*/ 123 h 256"/>
                  <a:gd name="T2" fmla="*/ 331 w 331"/>
                  <a:gd name="T3" fmla="*/ 123 h 256"/>
                  <a:gd name="T4" fmla="*/ 331 w 331"/>
                  <a:gd name="T5" fmla="*/ 0 h 256"/>
                  <a:gd name="T6" fmla="*/ 0 w 331"/>
                  <a:gd name="T7" fmla="*/ 0 h 256"/>
                  <a:gd name="T8" fmla="*/ 0 w 331"/>
                  <a:gd name="T9" fmla="*/ 256 h 256"/>
                  <a:gd name="T10" fmla="*/ 123 w 331"/>
                  <a:gd name="T11" fmla="*/ 256 h 256"/>
                  <a:gd name="T12" fmla="*/ 123 w 331"/>
                  <a:gd name="T13" fmla="*/ 237 h 256"/>
                  <a:gd name="T14" fmla="*/ 123 w 331"/>
                  <a:gd name="T15" fmla="*/ 218 h 256"/>
                  <a:gd name="T16" fmla="*/ 123 w 331"/>
                  <a:gd name="T17" fmla="*/ 123 h 256"/>
                  <a:gd name="T18" fmla="*/ 293 w 331"/>
                  <a:gd name="T19" fmla="*/ 123 h 256"/>
                  <a:gd name="T20" fmla="*/ 312 w 331"/>
                  <a:gd name="T21" fmla="*/ 123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1" h="256">
                    <a:moveTo>
                      <a:pt x="312" y="123"/>
                    </a:moveTo>
                    <a:lnTo>
                      <a:pt x="331" y="123"/>
                    </a:lnTo>
                    <a:lnTo>
                      <a:pt x="331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123" y="256"/>
                    </a:lnTo>
                    <a:lnTo>
                      <a:pt x="123" y="237"/>
                    </a:lnTo>
                    <a:lnTo>
                      <a:pt x="123" y="218"/>
                    </a:lnTo>
                    <a:lnTo>
                      <a:pt x="123" y="123"/>
                    </a:lnTo>
                    <a:lnTo>
                      <a:pt x="293" y="123"/>
                    </a:lnTo>
                    <a:lnTo>
                      <a:pt x="312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440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27" name="Cotnent - Value of the Month">
            <a:extLst>
              <a:ext uri="{FF2B5EF4-FFF2-40B4-BE49-F238E27FC236}">
                <a16:creationId xmlns:a16="http://schemas.microsoft.com/office/drawing/2014/main" id="{202A5977-E07E-C794-8165-DD55BDE3FB2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2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671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1_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E6F60A68-DBE0-C42D-1F91-A97B11FAC5C0}"/>
              </a:ext>
            </a:extLst>
          </p:cNvPr>
          <p:cNvSpPr/>
          <p:nvPr userDrawn="1"/>
        </p:nvSpPr>
        <p:spPr>
          <a:xfrm rot="10800000">
            <a:off x="3048" y="0"/>
            <a:ext cx="12188952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F58AA-7EC1-6793-15DA-569C28780E93}"/>
              </a:ext>
            </a:extLst>
          </p:cNvPr>
          <p:cNvSpPr/>
          <p:nvPr userDrawn="1"/>
        </p:nvSpPr>
        <p:spPr>
          <a:xfrm flipV="1">
            <a:off x="0" y="2715698"/>
            <a:ext cx="12188952" cy="414229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</a:endParaRPr>
          </a:p>
        </p:txBody>
      </p:sp>
      <p:sp>
        <p:nvSpPr>
          <p:cNvPr id="7" name="Google Shape;13;p23">
            <a:extLst>
              <a:ext uri="{FF2B5EF4-FFF2-40B4-BE49-F238E27FC236}">
                <a16:creationId xmlns:a16="http://schemas.microsoft.com/office/drawing/2014/main" id="{E301D9D1-94AC-FF40-7239-5EAE72ED4EBF}"/>
              </a:ext>
            </a:extLst>
          </p:cNvPr>
          <p:cNvSpPr txBox="1"/>
          <p:nvPr userDrawn="1"/>
        </p:nvSpPr>
        <p:spPr>
          <a:xfrm>
            <a:off x="11538857" y="6535813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8" name="Google Shape;13;p23">
            <a:extLst>
              <a:ext uri="{FF2B5EF4-FFF2-40B4-BE49-F238E27FC236}">
                <a16:creationId xmlns:a16="http://schemas.microsoft.com/office/drawing/2014/main" id="{59D73074-93DC-8E1F-ACA1-FBC2E0B29822}"/>
              </a:ext>
            </a:extLst>
          </p:cNvPr>
          <p:cNvSpPr txBox="1"/>
          <p:nvPr userDrawn="1"/>
        </p:nvSpPr>
        <p:spPr>
          <a:xfrm>
            <a:off x="5099256" y="6531127"/>
            <a:ext cx="1993489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7C8C7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C7C8C7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6" name="Footer - Logo">
            <a:extLst>
              <a:ext uri="{FF2B5EF4-FFF2-40B4-BE49-F238E27FC236}">
                <a16:creationId xmlns:a16="http://schemas.microsoft.com/office/drawing/2014/main" id="{2C706E9D-0A38-A2DD-268D-BC6935DC43E3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  <p:sp>
        <p:nvSpPr>
          <p:cNvPr id="5" name="Header - Value of the Month">
            <a:extLst>
              <a:ext uri="{FF2B5EF4-FFF2-40B4-BE49-F238E27FC236}">
                <a16:creationId xmlns:a16="http://schemas.microsoft.com/office/drawing/2014/main" id="{370767D4-EE32-4501-FC96-4D350164917B}"/>
              </a:ext>
            </a:extLst>
          </p:cNvPr>
          <p:cNvSpPr txBox="1"/>
          <p:nvPr userDrawn="1"/>
        </p:nvSpPr>
        <p:spPr>
          <a:xfrm>
            <a:off x="1359320" y="544690"/>
            <a:ext cx="3299728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 Karma Points Based on Values Received</a:t>
            </a:r>
          </a:p>
        </p:txBody>
      </p:sp>
      <p:sp>
        <p:nvSpPr>
          <p:cNvPr id="10" name="Cotnent - Value of the Month">
            <a:extLst>
              <a:ext uri="{FF2B5EF4-FFF2-40B4-BE49-F238E27FC236}">
                <a16:creationId xmlns:a16="http://schemas.microsoft.com/office/drawing/2014/main" id="{E26144FE-CFFA-BAAC-E27A-2295B16C13A3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AF81B7-A39A-C710-A973-5F7688D4C256}"/>
              </a:ext>
            </a:extLst>
          </p:cNvPr>
          <p:cNvGrpSpPr/>
          <p:nvPr userDrawn="1"/>
        </p:nvGrpSpPr>
        <p:grpSpPr>
          <a:xfrm>
            <a:off x="341297" y="544690"/>
            <a:ext cx="717752" cy="724310"/>
            <a:chOff x="338249" y="544690"/>
            <a:chExt cx="717752" cy="724310"/>
          </a:xfrm>
        </p:grpSpPr>
        <p:sp>
          <p:nvSpPr>
            <p:cNvPr id="19" name="Shape - Lightbulb Backgroundf">
              <a:extLst>
                <a:ext uri="{FF2B5EF4-FFF2-40B4-BE49-F238E27FC236}">
                  <a16:creationId xmlns:a16="http://schemas.microsoft.com/office/drawing/2014/main" id="{B6E8AF60-84C7-888C-0109-B3AE96DC649A}"/>
                </a:ext>
              </a:extLst>
            </p:cNvPr>
            <p:cNvSpPr/>
            <p:nvPr userDrawn="1"/>
          </p:nvSpPr>
          <p:spPr>
            <a:xfrm>
              <a:off x="338249" y="544690"/>
              <a:ext cx="717752" cy="724310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C1F70B22-59D7-B08E-BC79-E5BD3DF9029C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462579" y="720652"/>
              <a:ext cx="469091" cy="396726"/>
              <a:chOff x="2145" y="685"/>
              <a:chExt cx="363" cy="307"/>
            </a:xfrm>
            <a:solidFill>
              <a:schemeClr val="bg1"/>
            </a:solidFill>
          </p:grpSpPr>
          <p:sp>
            <p:nvSpPr>
              <p:cNvPr id="13" name="Freeform 59">
                <a:extLst>
                  <a:ext uri="{FF2B5EF4-FFF2-40B4-BE49-F238E27FC236}">
                    <a16:creationId xmlns:a16="http://schemas.microsoft.com/office/drawing/2014/main" id="{F2FA7C89-80F7-F850-A82C-F54761AE53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5" y="704"/>
                <a:ext cx="315" cy="288"/>
              </a:xfrm>
              <a:custGeom>
                <a:avLst/>
                <a:gdLst>
                  <a:gd name="T0" fmla="*/ 100 w 131"/>
                  <a:gd name="T1" fmla="*/ 12 h 119"/>
                  <a:gd name="T2" fmla="*/ 51 w 131"/>
                  <a:gd name="T3" fmla="*/ 8 h 119"/>
                  <a:gd name="T4" fmla="*/ 35 w 131"/>
                  <a:gd name="T5" fmla="*/ 42 h 119"/>
                  <a:gd name="T6" fmla="*/ 44 w 131"/>
                  <a:gd name="T7" fmla="*/ 54 h 119"/>
                  <a:gd name="T8" fmla="*/ 57 w 131"/>
                  <a:gd name="T9" fmla="*/ 48 h 119"/>
                  <a:gd name="T10" fmla="*/ 64 w 131"/>
                  <a:gd name="T11" fmla="*/ 37 h 119"/>
                  <a:gd name="T12" fmla="*/ 111 w 131"/>
                  <a:gd name="T13" fmla="*/ 75 h 119"/>
                  <a:gd name="T14" fmla="*/ 105 w 131"/>
                  <a:gd name="T15" fmla="*/ 81 h 119"/>
                  <a:gd name="T16" fmla="*/ 91 w 131"/>
                  <a:gd name="T17" fmla="*/ 71 h 119"/>
                  <a:gd name="T18" fmla="*/ 101 w 131"/>
                  <a:gd name="T19" fmla="*/ 85 h 119"/>
                  <a:gd name="T20" fmla="*/ 95 w 131"/>
                  <a:gd name="T21" fmla="*/ 91 h 119"/>
                  <a:gd name="T22" fmla="*/ 81 w 131"/>
                  <a:gd name="T23" fmla="*/ 81 h 119"/>
                  <a:gd name="T24" fmla="*/ 91 w 131"/>
                  <a:gd name="T25" fmla="*/ 95 h 119"/>
                  <a:gd name="T26" fmla="*/ 85 w 131"/>
                  <a:gd name="T27" fmla="*/ 101 h 119"/>
                  <a:gd name="T28" fmla="*/ 72 w 131"/>
                  <a:gd name="T29" fmla="*/ 91 h 119"/>
                  <a:gd name="T30" fmla="*/ 81 w 131"/>
                  <a:gd name="T31" fmla="*/ 105 h 119"/>
                  <a:gd name="T32" fmla="*/ 76 w 131"/>
                  <a:gd name="T33" fmla="*/ 111 h 119"/>
                  <a:gd name="T34" fmla="*/ 63 w 131"/>
                  <a:gd name="T35" fmla="*/ 91 h 119"/>
                  <a:gd name="T36" fmla="*/ 53 w 131"/>
                  <a:gd name="T37" fmla="*/ 81 h 119"/>
                  <a:gd name="T38" fmla="*/ 43 w 131"/>
                  <a:gd name="T39" fmla="*/ 71 h 119"/>
                  <a:gd name="T40" fmla="*/ 33 w 131"/>
                  <a:gd name="T41" fmla="*/ 61 h 119"/>
                  <a:gd name="T42" fmla="*/ 5 w 131"/>
                  <a:gd name="T43" fmla="*/ 41 h 119"/>
                  <a:gd name="T44" fmla="*/ 1 w 131"/>
                  <a:gd name="T45" fmla="*/ 46 h 119"/>
                  <a:gd name="T46" fmla="*/ 14 w 131"/>
                  <a:gd name="T47" fmla="*/ 70 h 119"/>
                  <a:gd name="T48" fmla="*/ 24 w 131"/>
                  <a:gd name="T49" fmla="*/ 80 h 119"/>
                  <a:gd name="T50" fmla="*/ 34 w 131"/>
                  <a:gd name="T51" fmla="*/ 90 h 119"/>
                  <a:gd name="T52" fmla="*/ 44 w 131"/>
                  <a:gd name="T53" fmla="*/ 100 h 119"/>
                  <a:gd name="T54" fmla="*/ 54 w 131"/>
                  <a:gd name="T55" fmla="*/ 109 h 119"/>
                  <a:gd name="T56" fmla="*/ 71 w 131"/>
                  <a:gd name="T57" fmla="*/ 115 h 119"/>
                  <a:gd name="T58" fmla="*/ 88 w 131"/>
                  <a:gd name="T59" fmla="*/ 108 h 119"/>
                  <a:gd name="T60" fmla="*/ 98 w 131"/>
                  <a:gd name="T61" fmla="*/ 98 h 119"/>
                  <a:gd name="T62" fmla="*/ 108 w 131"/>
                  <a:gd name="T63" fmla="*/ 88 h 119"/>
                  <a:gd name="T64" fmla="*/ 115 w 131"/>
                  <a:gd name="T65" fmla="*/ 71 h 119"/>
                  <a:gd name="T66" fmla="*/ 130 w 131"/>
                  <a:gd name="T67" fmla="*/ 46 h 119"/>
                  <a:gd name="T68" fmla="*/ 102 w 131"/>
                  <a:gd name="T69" fmla="*/ 13 h 119"/>
                  <a:gd name="T70" fmla="*/ 102 w 131"/>
                  <a:gd name="T71" fmla="*/ 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1" h="119">
                    <a:moveTo>
                      <a:pt x="102" y="13"/>
                    </a:moveTo>
                    <a:cubicBezTo>
                      <a:pt x="101" y="13"/>
                      <a:pt x="101" y="13"/>
                      <a:pt x="100" y="12"/>
                    </a:cubicBezTo>
                    <a:cubicBezTo>
                      <a:pt x="72" y="3"/>
                      <a:pt x="72" y="3"/>
                      <a:pt x="72" y="3"/>
                    </a:cubicBezTo>
                    <a:cubicBezTo>
                      <a:pt x="60" y="0"/>
                      <a:pt x="53" y="6"/>
                      <a:pt x="51" y="8"/>
                    </a:cubicBezTo>
                    <a:cubicBezTo>
                      <a:pt x="49" y="9"/>
                      <a:pt x="49" y="10"/>
                      <a:pt x="48" y="1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3"/>
                      <a:pt x="35" y="46"/>
                      <a:pt x="36" y="48"/>
                    </a:cubicBezTo>
                    <a:cubicBezTo>
                      <a:pt x="38" y="51"/>
                      <a:pt x="41" y="54"/>
                      <a:pt x="44" y="54"/>
                    </a:cubicBezTo>
                    <a:cubicBezTo>
                      <a:pt x="48" y="55"/>
                      <a:pt x="52" y="54"/>
                      <a:pt x="55" y="51"/>
                    </a:cubicBezTo>
                    <a:cubicBezTo>
                      <a:pt x="56" y="50"/>
                      <a:pt x="57" y="49"/>
                      <a:pt x="57" y="48"/>
                    </a:cubicBezTo>
                    <a:cubicBezTo>
                      <a:pt x="62" y="40"/>
                      <a:pt x="62" y="40"/>
                      <a:pt x="62" y="40"/>
                    </a:cubicBezTo>
                    <a:cubicBezTo>
                      <a:pt x="62" y="39"/>
                      <a:pt x="63" y="38"/>
                      <a:pt x="64" y="37"/>
                    </a:cubicBezTo>
                    <a:cubicBezTo>
                      <a:pt x="68" y="33"/>
                      <a:pt x="70" y="35"/>
                      <a:pt x="71" y="35"/>
                    </a:cubicBezTo>
                    <a:cubicBezTo>
                      <a:pt x="77" y="41"/>
                      <a:pt x="111" y="75"/>
                      <a:pt x="111" y="75"/>
                    </a:cubicBezTo>
                    <a:cubicBezTo>
                      <a:pt x="112" y="77"/>
                      <a:pt x="112" y="79"/>
                      <a:pt x="110" y="80"/>
                    </a:cubicBezTo>
                    <a:cubicBezTo>
                      <a:pt x="109" y="82"/>
                      <a:pt x="107" y="82"/>
                      <a:pt x="105" y="8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5" y="70"/>
                      <a:pt x="93" y="70"/>
                      <a:pt x="91" y="71"/>
                    </a:cubicBezTo>
                    <a:cubicBezTo>
                      <a:pt x="90" y="73"/>
                      <a:pt x="90" y="75"/>
                      <a:pt x="91" y="76"/>
                    </a:cubicBezTo>
                    <a:cubicBezTo>
                      <a:pt x="101" y="85"/>
                      <a:pt x="101" y="85"/>
                      <a:pt x="101" y="85"/>
                    </a:cubicBezTo>
                    <a:cubicBezTo>
                      <a:pt x="102" y="86"/>
                      <a:pt x="102" y="89"/>
                      <a:pt x="100" y="90"/>
                    </a:cubicBezTo>
                    <a:cubicBezTo>
                      <a:pt x="99" y="92"/>
                      <a:pt x="97" y="92"/>
                      <a:pt x="95" y="9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5" y="80"/>
                      <a:pt x="83" y="80"/>
                      <a:pt x="81" y="81"/>
                    </a:cubicBezTo>
                    <a:cubicBezTo>
                      <a:pt x="80" y="83"/>
                      <a:pt x="80" y="85"/>
                      <a:pt x="81" y="86"/>
                    </a:cubicBezTo>
                    <a:cubicBezTo>
                      <a:pt x="91" y="95"/>
                      <a:pt x="91" y="95"/>
                      <a:pt x="91" y="95"/>
                    </a:cubicBezTo>
                    <a:cubicBezTo>
                      <a:pt x="92" y="96"/>
                      <a:pt x="92" y="99"/>
                      <a:pt x="90" y="100"/>
                    </a:cubicBezTo>
                    <a:cubicBezTo>
                      <a:pt x="89" y="102"/>
                      <a:pt x="87" y="102"/>
                      <a:pt x="85" y="101"/>
                    </a:cubicBezTo>
                    <a:cubicBezTo>
                      <a:pt x="76" y="91"/>
                      <a:pt x="76" y="91"/>
                      <a:pt x="76" y="91"/>
                    </a:cubicBezTo>
                    <a:cubicBezTo>
                      <a:pt x="75" y="90"/>
                      <a:pt x="73" y="90"/>
                      <a:pt x="72" y="91"/>
                    </a:cubicBezTo>
                    <a:cubicBezTo>
                      <a:pt x="70" y="92"/>
                      <a:pt x="70" y="94"/>
                      <a:pt x="72" y="96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2" y="106"/>
                      <a:pt x="82" y="109"/>
                      <a:pt x="80" y="110"/>
                    </a:cubicBezTo>
                    <a:cubicBezTo>
                      <a:pt x="79" y="112"/>
                      <a:pt x="77" y="112"/>
                      <a:pt x="76" y="111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6" y="97"/>
                      <a:pt x="65" y="93"/>
                      <a:pt x="63" y="91"/>
                    </a:cubicBezTo>
                    <a:cubicBezTo>
                      <a:pt x="60" y="88"/>
                      <a:pt x="56" y="88"/>
                      <a:pt x="53" y="90"/>
                    </a:cubicBezTo>
                    <a:cubicBezTo>
                      <a:pt x="56" y="88"/>
                      <a:pt x="56" y="83"/>
                      <a:pt x="53" y="81"/>
                    </a:cubicBezTo>
                    <a:cubicBezTo>
                      <a:pt x="50" y="78"/>
                      <a:pt x="46" y="78"/>
                      <a:pt x="43" y="80"/>
                    </a:cubicBezTo>
                    <a:cubicBezTo>
                      <a:pt x="46" y="78"/>
                      <a:pt x="46" y="73"/>
                      <a:pt x="43" y="71"/>
                    </a:cubicBezTo>
                    <a:cubicBezTo>
                      <a:pt x="40" y="68"/>
                      <a:pt x="36" y="68"/>
                      <a:pt x="33" y="70"/>
                    </a:cubicBezTo>
                    <a:cubicBezTo>
                      <a:pt x="36" y="68"/>
                      <a:pt x="36" y="64"/>
                      <a:pt x="33" y="61"/>
                    </a:cubicBezTo>
                    <a:cubicBezTo>
                      <a:pt x="30" y="58"/>
                      <a:pt x="27" y="58"/>
                      <a:pt x="24" y="6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0"/>
                      <a:pt x="2" y="40"/>
                      <a:pt x="1" y="41"/>
                    </a:cubicBezTo>
                    <a:cubicBezTo>
                      <a:pt x="0" y="42"/>
                      <a:pt x="0" y="44"/>
                      <a:pt x="1" y="46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2" y="72"/>
                      <a:pt x="12" y="76"/>
                      <a:pt x="15" y="79"/>
                    </a:cubicBezTo>
                    <a:cubicBezTo>
                      <a:pt x="17" y="82"/>
                      <a:pt x="22" y="82"/>
                      <a:pt x="24" y="80"/>
                    </a:cubicBezTo>
                    <a:cubicBezTo>
                      <a:pt x="22" y="82"/>
                      <a:pt x="22" y="86"/>
                      <a:pt x="25" y="89"/>
                    </a:cubicBezTo>
                    <a:cubicBezTo>
                      <a:pt x="27" y="92"/>
                      <a:pt x="31" y="92"/>
                      <a:pt x="34" y="90"/>
                    </a:cubicBezTo>
                    <a:cubicBezTo>
                      <a:pt x="31" y="92"/>
                      <a:pt x="32" y="96"/>
                      <a:pt x="34" y="99"/>
                    </a:cubicBezTo>
                    <a:cubicBezTo>
                      <a:pt x="37" y="102"/>
                      <a:pt x="41" y="102"/>
                      <a:pt x="44" y="100"/>
                    </a:cubicBezTo>
                    <a:cubicBezTo>
                      <a:pt x="41" y="102"/>
                      <a:pt x="42" y="106"/>
                      <a:pt x="44" y="109"/>
                    </a:cubicBezTo>
                    <a:cubicBezTo>
                      <a:pt x="47" y="112"/>
                      <a:pt x="51" y="112"/>
                      <a:pt x="54" y="109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75" y="119"/>
                      <a:pt x="81" y="119"/>
                      <a:pt x="85" y="115"/>
                    </a:cubicBezTo>
                    <a:cubicBezTo>
                      <a:pt x="87" y="113"/>
                      <a:pt x="88" y="110"/>
                      <a:pt x="88" y="108"/>
                    </a:cubicBezTo>
                    <a:cubicBezTo>
                      <a:pt x="90" y="108"/>
                      <a:pt x="93" y="107"/>
                      <a:pt x="95" y="105"/>
                    </a:cubicBezTo>
                    <a:cubicBezTo>
                      <a:pt x="97" y="103"/>
                      <a:pt x="98" y="100"/>
                      <a:pt x="98" y="98"/>
                    </a:cubicBezTo>
                    <a:cubicBezTo>
                      <a:pt x="100" y="98"/>
                      <a:pt x="103" y="97"/>
                      <a:pt x="105" y="95"/>
                    </a:cubicBezTo>
                    <a:cubicBezTo>
                      <a:pt x="107" y="93"/>
                      <a:pt x="108" y="90"/>
                      <a:pt x="108" y="88"/>
                    </a:cubicBezTo>
                    <a:cubicBezTo>
                      <a:pt x="110" y="88"/>
                      <a:pt x="113" y="87"/>
                      <a:pt x="115" y="85"/>
                    </a:cubicBezTo>
                    <a:cubicBezTo>
                      <a:pt x="119" y="81"/>
                      <a:pt x="119" y="75"/>
                      <a:pt x="115" y="71"/>
                    </a:cubicBezTo>
                    <a:cubicBezTo>
                      <a:pt x="110" y="66"/>
                      <a:pt x="110" y="66"/>
                      <a:pt x="110" y="66"/>
                    </a:cubicBezTo>
                    <a:cubicBezTo>
                      <a:pt x="130" y="46"/>
                      <a:pt x="130" y="46"/>
                      <a:pt x="130" y="46"/>
                    </a:cubicBezTo>
                    <a:cubicBezTo>
                      <a:pt x="131" y="45"/>
                      <a:pt x="131" y="43"/>
                      <a:pt x="130" y="42"/>
                    </a:cubicBezTo>
                    <a:lnTo>
                      <a:pt x="102" y="13"/>
                    </a:lnTo>
                    <a:close/>
                    <a:moveTo>
                      <a:pt x="102" y="13"/>
                    </a:moveTo>
                    <a:cubicBezTo>
                      <a:pt x="102" y="13"/>
                      <a:pt x="102" y="13"/>
                      <a:pt x="102" y="1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99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14" name="Freeform 60">
                <a:extLst>
                  <a:ext uri="{FF2B5EF4-FFF2-40B4-BE49-F238E27FC236}">
                    <a16:creationId xmlns:a16="http://schemas.microsoft.com/office/drawing/2014/main" id="{F6924332-B93A-3657-70A0-2B8E0401E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3" y="685"/>
                <a:ext cx="115" cy="116"/>
              </a:xfrm>
              <a:custGeom>
                <a:avLst/>
                <a:gdLst>
                  <a:gd name="T0" fmla="*/ 46 w 48"/>
                  <a:gd name="T1" fmla="*/ 28 h 48"/>
                  <a:gd name="T2" fmla="*/ 20 w 48"/>
                  <a:gd name="T3" fmla="*/ 3 h 48"/>
                  <a:gd name="T4" fmla="*/ 11 w 48"/>
                  <a:gd name="T5" fmla="*/ 3 h 48"/>
                  <a:gd name="T6" fmla="*/ 3 w 48"/>
                  <a:gd name="T7" fmla="*/ 12 h 48"/>
                  <a:gd name="T8" fmla="*/ 3 w 48"/>
                  <a:gd name="T9" fmla="*/ 20 h 48"/>
                  <a:gd name="T10" fmla="*/ 28 w 48"/>
                  <a:gd name="T11" fmla="*/ 46 h 48"/>
                  <a:gd name="T12" fmla="*/ 37 w 48"/>
                  <a:gd name="T13" fmla="*/ 46 h 48"/>
                  <a:gd name="T14" fmla="*/ 46 w 48"/>
                  <a:gd name="T15" fmla="*/ 37 h 48"/>
                  <a:gd name="T16" fmla="*/ 46 w 48"/>
                  <a:gd name="T17" fmla="*/ 28 h 48"/>
                  <a:gd name="T18" fmla="*/ 32 w 48"/>
                  <a:gd name="T19" fmla="*/ 41 h 48"/>
                  <a:gd name="T20" fmla="*/ 27 w 48"/>
                  <a:gd name="T21" fmla="*/ 36 h 48"/>
                  <a:gd name="T22" fmla="*/ 32 w 48"/>
                  <a:gd name="T23" fmla="*/ 31 h 48"/>
                  <a:gd name="T24" fmla="*/ 37 w 48"/>
                  <a:gd name="T25" fmla="*/ 36 h 48"/>
                  <a:gd name="T26" fmla="*/ 32 w 48"/>
                  <a:gd name="T27" fmla="*/ 41 h 48"/>
                  <a:gd name="T28" fmla="*/ 32 w 48"/>
                  <a:gd name="T29" fmla="*/ 41 h 48"/>
                  <a:gd name="T30" fmla="*/ 32 w 48"/>
                  <a:gd name="T31" fmla="*/ 4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48">
                    <a:moveTo>
                      <a:pt x="46" y="28"/>
                    </a:moveTo>
                    <a:cubicBezTo>
                      <a:pt x="20" y="3"/>
                      <a:pt x="20" y="3"/>
                      <a:pt x="20" y="3"/>
                    </a:cubicBezTo>
                    <a:cubicBezTo>
                      <a:pt x="18" y="0"/>
                      <a:pt x="14" y="0"/>
                      <a:pt x="11" y="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4"/>
                      <a:pt x="0" y="18"/>
                      <a:pt x="3" y="2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30" y="48"/>
                      <a:pt x="34" y="48"/>
                      <a:pt x="37" y="46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48" y="35"/>
                      <a:pt x="48" y="31"/>
                      <a:pt x="46" y="28"/>
                    </a:cubicBezTo>
                    <a:close/>
                    <a:moveTo>
                      <a:pt x="32" y="41"/>
                    </a:moveTo>
                    <a:cubicBezTo>
                      <a:pt x="29" y="41"/>
                      <a:pt x="27" y="39"/>
                      <a:pt x="27" y="36"/>
                    </a:cubicBezTo>
                    <a:cubicBezTo>
                      <a:pt x="27" y="33"/>
                      <a:pt x="29" y="31"/>
                      <a:pt x="32" y="31"/>
                    </a:cubicBezTo>
                    <a:cubicBezTo>
                      <a:pt x="35" y="31"/>
                      <a:pt x="37" y="33"/>
                      <a:pt x="37" y="36"/>
                    </a:cubicBezTo>
                    <a:cubicBezTo>
                      <a:pt x="37" y="39"/>
                      <a:pt x="35" y="41"/>
                      <a:pt x="32" y="41"/>
                    </a:cubicBezTo>
                    <a:close/>
                    <a:moveTo>
                      <a:pt x="32" y="41"/>
                    </a:moveTo>
                    <a:cubicBezTo>
                      <a:pt x="32" y="41"/>
                      <a:pt x="32" y="41"/>
                      <a:pt x="32" y="4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99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p:grpSp>
      </p:grpSp>
      <p:sp>
        <p:nvSpPr>
          <p:cNvPr id="9" name="Google Shape;32;p25">
            <a:extLst>
              <a:ext uri="{FF2B5EF4-FFF2-40B4-BE49-F238E27FC236}">
                <a16:creationId xmlns:a16="http://schemas.microsoft.com/office/drawing/2014/main" id="{E118562C-1EA9-EBC4-7E2D-48C820B3132A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812968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46;p28">
            <a:extLst>
              <a:ext uri="{FF2B5EF4-FFF2-40B4-BE49-F238E27FC236}">
                <a16:creationId xmlns:a16="http://schemas.microsoft.com/office/drawing/2014/main" id="{9F6C124F-E8ED-4D87-8D4D-42066543FA39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336000" y="414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latin typeface="Roboto" panose="02000000000000000000" pitchFamily="2" charset="0"/>
              </a:defRPr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latin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Click to add text.</a:t>
            </a:r>
          </a:p>
          <a:p>
            <a:pPr lvl="2"/>
            <a:r>
              <a:rPr lang="en-US"/>
              <a:t>First-level styling</a:t>
            </a:r>
          </a:p>
          <a:p>
            <a:pPr lvl="3"/>
            <a:r>
              <a:rPr lang="en-US"/>
              <a:t>Second-level styling</a:t>
            </a:r>
          </a:p>
          <a:p>
            <a:pPr lvl="4"/>
            <a:r>
              <a:rPr lang="en-US"/>
              <a:t>Third-level styling</a:t>
            </a:r>
          </a:p>
          <a:p>
            <a:pPr lvl="5"/>
            <a:r>
              <a:rPr lang="en-US"/>
              <a:t>Fourth-level styling</a:t>
            </a:r>
          </a:p>
          <a:p>
            <a:pPr lvl="5"/>
            <a:endParaRPr lang="en-US"/>
          </a:p>
        </p:txBody>
      </p:sp>
      <p:sp>
        <p:nvSpPr>
          <p:cNvPr id="16" name="Google Shape;46;p28">
            <a:extLst>
              <a:ext uri="{FF2B5EF4-FFF2-40B4-BE49-F238E27FC236}">
                <a16:creationId xmlns:a16="http://schemas.microsoft.com/office/drawing/2014/main" id="{FB75B02E-3D17-684B-7C04-7205BA32CE64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336000" y="3069000"/>
            <a:ext cx="540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43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 Content Slide" preserve="1" userDrawn="1">
  <p:cSld name="Side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;p24">
            <a:extLst>
              <a:ext uri="{FF2B5EF4-FFF2-40B4-BE49-F238E27FC236}">
                <a16:creationId xmlns:a16="http://schemas.microsoft.com/office/drawing/2014/main" id="{E6F60A68-DBE0-C42D-1F91-A97B11FAC5C0}"/>
              </a:ext>
            </a:extLst>
          </p:cNvPr>
          <p:cNvSpPr/>
          <p:nvPr userDrawn="1"/>
        </p:nvSpPr>
        <p:spPr>
          <a:xfrm rot="10800000"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55000">
                <a:srgbClr val="151521">
                  <a:lumMod val="98000"/>
                </a:srgbClr>
              </a:gs>
              <a:gs pos="12000">
                <a:srgbClr val="2A2A3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F58AA-7EC1-6793-15DA-569C28780E93}"/>
              </a:ext>
            </a:extLst>
          </p:cNvPr>
          <p:cNvSpPr/>
          <p:nvPr userDrawn="1"/>
        </p:nvSpPr>
        <p:spPr>
          <a:xfrm flipV="1">
            <a:off x="0" y="2715698"/>
            <a:ext cx="12188952" cy="4142299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</a:endParaRPr>
          </a:p>
        </p:txBody>
      </p:sp>
      <p:sp>
        <p:nvSpPr>
          <p:cNvPr id="7" name="Google Shape;13;p23">
            <a:extLst>
              <a:ext uri="{FF2B5EF4-FFF2-40B4-BE49-F238E27FC236}">
                <a16:creationId xmlns:a16="http://schemas.microsoft.com/office/drawing/2014/main" id="{E301D9D1-94AC-FF40-7239-5EAE72ED4EBF}"/>
              </a:ext>
            </a:extLst>
          </p:cNvPr>
          <p:cNvSpPr txBox="1"/>
          <p:nvPr userDrawn="1"/>
        </p:nvSpPr>
        <p:spPr>
          <a:xfrm>
            <a:off x="11538857" y="6535813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8" name="Google Shape;13;p23">
            <a:extLst>
              <a:ext uri="{FF2B5EF4-FFF2-40B4-BE49-F238E27FC236}">
                <a16:creationId xmlns:a16="http://schemas.microsoft.com/office/drawing/2014/main" id="{59D73074-93DC-8E1F-ACA1-FBC2E0B29822}"/>
              </a:ext>
            </a:extLst>
          </p:cNvPr>
          <p:cNvSpPr txBox="1"/>
          <p:nvPr userDrawn="1"/>
        </p:nvSpPr>
        <p:spPr>
          <a:xfrm>
            <a:off x="5099256" y="6531127"/>
            <a:ext cx="1993489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C7C8C7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C7C8C7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4" name="Google Shape;46;p28">
            <a:extLst>
              <a:ext uri="{FF2B5EF4-FFF2-40B4-BE49-F238E27FC236}">
                <a16:creationId xmlns:a16="http://schemas.microsoft.com/office/drawing/2014/main" id="{64C8DA48-2EA4-D123-72BD-69EBC69A896D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11359" y="3433147"/>
            <a:ext cx="5304655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2800" b="1"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Month 00, 2000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A7D8E5-3227-6EC8-5CFE-30A6DFDE51E5}"/>
              </a:ext>
            </a:extLst>
          </p:cNvPr>
          <p:cNvSpPr txBox="1"/>
          <p:nvPr userDrawn="1"/>
        </p:nvSpPr>
        <p:spPr>
          <a:xfrm>
            <a:off x="452656" y="3203742"/>
            <a:ext cx="3530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Started Date: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705C28-51E9-D2EA-652C-D308516707CA}"/>
              </a:ext>
            </a:extLst>
          </p:cNvPr>
          <p:cNvSpPr txBox="1"/>
          <p:nvPr userDrawn="1"/>
        </p:nvSpPr>
        <p:spPr>
          <a:xfrm>
            <a:off x="2069752" y="4516839"/>
            <a:ext cx="25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Year</a:t>
            </a:r>
          </a:p>
          <a:p>
            <a:pPr algn="l"/>
            <a:r>
              <a:rPr lang="en-US" sz="2000" b="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Anniversary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0679833F-B1DE-09C4-081F-4D80E959816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77587" y="4410781"/>
            <a:ext cx="1582033" cy="1424966"/>
          </a:xfrm>
          <a:custGeom>
            <a:avLst/>
            <a:gdLst>
              <a:gd name="T0" fmla="*/ 1493 w 1536"/>
              <a:gd name="T1" fmla="*/ 124 h 1383"/>
              <a:gd name="T2" fmla="*/ 1326 w 1536"/>
              <a:gd name="T3" fmla="*/ 49 h 1383"/>
              <a:gd name="T4" fmla="*/ 1149 w 1536"/>
              <a:gd name="T5" fmla="*/ 114 h 1383"/>
              <a:gd name="T6" fmla="*/ 1149 w 1536"/>
              <a:gd name="T7" fmla="*/ 114 h 1383"/>
              <a:gd name="T8" fmla="*/ 1149 w 1536"/>
              <a:gd name="T9" fmla="*/ 110 h 1383"/>
              <a:gd name="T10" fmla="*/ 1039 w 1536"/>
              <a:gd name="T11" fmla="*/ 0 h 1383"/>
              <a:gd name="T12" fmla="*/ 767 w 1536"/>
              <a:gd name="T13" fmla="*/ 0 h 1383"/>
              <a:gd name="T14" fmla="*/ 767 w 1536"/>
              <a:gd name="T15" fmla="*/ 0 h 1383"/>
              <a:gd name="T16" fmla="*/ 496 w 1536"/>
              <a:gd name="T17" fmla="*/ 1 h 1383"/>
              <a:gd name="T18" fmla="*/ 387 w 1536"/>
              <a:gd name="T19" fmla="*/ 110 h 1383"/>
              <a:gd name="T20" fmla="*/ 387 w 1536"/>
              <a:gd name="T21" fmla="*/ 114 h 1383"/>
              <a:gd name="T22" fmla="*/ 387 w 1536"/>
              <a:gd name="T23" fmla="*/ 114 h 1383"/>
              <a:gd name="T24" fmla="*/ 210 w 1536"/>
              <a:gd name="T25" fmla="*/ 49 h 1383"/>
              <a:gd name="T26" fmla="*/ 42 w 1536"/>
              <a:gd name="T27" fmla="*/ 124 h 1383"/>
              <a:gd name="T28" fmla="*/ 58 w 1536"/>
              <a:gd name="T29" fmla="*/ 392 h 1383"/>
              <a:gd name="T30" fmla="*/ 415 w 1536"/>
              <a:gd name="T31" fmla="*/ 751 h 1383"/>
              <a:gd name="T32" fmla="*/ 676 w 1536"/>
              <a:gd name="T33" fmla="*/ 960 h 1383"/>
              <a:gd name="T34" fmla="*/ 679 w 1536"/>
              <a:gd name="T35" fmla="*/ 975 h 1383"/>
              <a:gd name="T36" fmla="*/ 679 w 1536"/>
              <a:gd name="T37" fmla="*/ 1143 h 1383"/>
              <a:gd name="T38" fmla="*/ 606 w 1536"/>
              <a:gd name="T39" fmla="*/ 1143 h 1383"/>
              <a:gd name="T40" fmla="*/ 536 w 1536"/>
              <a:gd name="T41" fmla="*/ 1197 h 1383"/>
              <a:gd name="T42" fmla="*/ 536 w 1536"/>
              <a:gd name="T43" fmla="*/ 1205 h 1383"/>
              <a:gd name="T44" fmla="*/ 510 w 1536"/>
              <a:gd name="T45" fmla="*/ 1205 h 1383"/>
              <a:gd name="T46" fmla="*/ 422 w 1536"/>
              <a:gd name="T47" fmla="*/ 1293 h 1383"/>
              <a:gd name="T48" fmla="*/ 422 w 1536"/>
              <a:gd name="T49" fmla="*/ 1383 h 1383"/>
              <a:gd name="T50" fmla="*/ 1114 w 1536"/>
              <a:gd name="T51" fmla="*/ 1383 h 1383"/>
              <a:gd name="T52" fmla="*/ 1114 w 1536"/>
              <a:gd name="T53" fmla="*/ 1293 h 1383"/>
              <a:gd name="T54" fmla="*/ 1025 w 1536"/>
              <a:gd name="T55" fmla="*/ 1204 h 1383"/>
              <a:gd name="T56" fmla="*/ 1000 w 1536"/>
              <a:gd name="T57" fmla="*/ 1204 h 1383"/>
              <a:gd name="T58" fmla="*/ 1000 w 1536"/>
              <a:gd name="T59" fmla="*/ 1197 h 1383"/>
              <a:gd name="T60" fmla="*/ 930 w 1536"/>
              <a:gd name="T61" fmla="*/ 1143 h 1383"/>
              <a:gd name="T62" fmla="*/ 856 w 1536"/>
              <a:gd name="T63" fmla="*/ 1143 h 1383"/>
              <a:gd name="T64" fmla="*/ 856 w 1536"/>
              <a:gd name="T65" fmla="*/ 975 h 1383"/>
              <a:gd name="T66" fmla="*/ 860 w 1536"/>
              <a:gd name="T67" fmla="*/ 959 h 1383"/>
              <a:gd name="T68" fmla="*/ 1121 w 1536"/>
              <a:gd name="T69" fmla="*/ 751 h 1383"/>
              <a:gd name="T70" fmla="*/ 1478 w 1536"/>
              <a:gd name="T71" fmla="*/ 392 h 1383"/>
              <a:gd name="T72" fmla="*/ 1493 w 1536"/>
              <a:gd name="T73" fmla="*/ 124 h 1383"/>
              <a:gd name="T74" fmla="*/ 147 w 1536"/>
              <a:gd name="T75" fmla="*/ 352 h 1383"/>
              <a:gd name="T76" fmla="*/ 124 w 1536"/>
              <a:gd name="T77" fmla="*/ 179 h 1383"/>
              <a:gd name="T78" fmla="*/ 206 w 1536"/>
              <a:gd name="T79" fmla="*/ 147 h 1383"/>
              <a:gd name="T80" fmla="*/ 387 w 1536"/>
              <a:gd name="T81" fmla="*/ 232 h 1383"/>
              <a:gd name="T82" fmla="*/ 385 w 1536"/>
              <a:gd name="T83" fmla="*/ 613 h 1383"/>
              <a:gd name="T84" fmla="*/ 147 w 1536"/>
              <a:gd name="T85" fmla="*/ 352 h 1383"/>
              <a:gd name="T86" fmla="*/ 1389 w 1536"/>
              <a:gd name="T87" fmla="*/ 351 h 1383"/>
              <a:gd name="T88" fmla="*/ 1150 w 1536"/>
              <a:gd name="T89" fmla="*/ 613 h 1383"/>
              <a:gd name="T90" fmla="*/ 1149 w 1536"/>
              <a:gd name="T91" fmla="*/ 232 h 1383"/>
              <a:gd name="T92" fmla="*/ 1329 w 1536"/>
              <a:gd name="T93" fmla="*/ 147 h 1383"/>
              <a:gd name="T94" fmla="*/ 1411 w 1536"/>
              <a:gd name="T95" fmla="*/ 178 h 1383"/>
              <a:gd name="T96" fmla="*/ 1389 w 1536"/>
              <a:gd name="T97" fmla="*/ 351 h 1383"/>
              <a:gd name="T98" fmla="*/ 1389 w 1536"/>
              <a:gd name="T99" fmla="*/ 351 h 1383"/>
              <a:gd name="T100" fmla="*/ 1389 w 1536"/>
              <a:gd name="T101" fmla="*/ 351 h 1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36" h="1383">
                <a:moveTo>
                  <a:pt x="1493" y="124"/>
                </a:moveTo>
                <a:cubicBezTo>
                  <a:pt x="1460" y="74"/>
                  <a:pt x="1399" y="46"/>
                  <a:pt x="1326" y="49"/>
                </a:cubicBezTo>
                <a:cubicBezTo>
                  <a:pt x="1267" y="51"/>
                  <a:pt x="1200" y="83"/>
                  <a:pt x="1149" y="114"/>
                </a:cubicBezTo>
                <a:cubicBezTo>
                  <a:pt x="1149" y="114"/>
                  <a:pt x="1149" y="114"/>
                  <a:pt x="1149" y="114"/>
                </a:cubicBezTo>
                <a:cubicBezTo>
                  <a:pt x="1149" y="113"/>
                  <a:pt x="1149" y="111"/>
                  <a:pt x="1149" y="110"/>
                </a:cubicBezTo>
                <a:cubicBezTo>
                  <a:pt x="1149" y="49"/>
                  <a:pt x="1100" y="0"/>
                  <a:pt x="1039" y="0"/>
                </a:cubicBezTo>
                <a:cubicBezTo>
                  <a:pt x="1038" y="0"/>
                  <a:pt x="767" y="0"/>
                  <a:pt x="767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767" y="0"/>
                  <a:pt x="498" y="1"/>
                  <a:pt x="496" y="1"/>
                </a:cubicBezTo>
                <a:cubicBezTo>
                  <a:pt x="436" y="1"/>
                  <a:pt x="387" y="50"/>
                  <a:pt x="387" y="110"/>
                </a:cubicBezTo>
                <a:cubicBezTo>
                  <a:pt x="387" y="111"/>
                  <a:pt x="387" y="113"/>
                  <a:pt x="387" y="114"/>
                </a:cubicBezTo>
                <a:cubicBezTo>
                  <a:pt x="387" y="114"/>
                  <a:pt x="387" y="114"/>
                  <a:pt x="387" y="114"/>
                </a:cubicBezTo>
                <a:cubicBezTo>
                  <a:pt x="336" y="84"/>
                  <a:pt x="269" y="51"/>
                  <a:pt x="210" y="49"/>
                </a:cubicBezTo>
                <a:cubicBezTo>
                  <a:pt x="137" y="46"/>
                  <a:pt x="76" y="74"/>
                  <a:pt x="42" y="124"/>
                </a:cubicBezTo>
                <a:cubicBezTo>
                  <a:pt x="0" y="188"/>
                  <a:pt x="5" y="278"/>
                  <a:pt x="58" y="392"/>
                </a:cubicBezTo>
                <a:cubicBezTo>
                  <a:pt x="137" y="565"/>
                  <a:pt x="323" y="695"/>
                  <a:pt x="415" y="751"/>
                </a:cubicBezTo>
                <a:cubicBezTo>
                  <a:pt x="460" y="856"/>
                  <a:pt x="553" y="935"/>
                  <a:pt x="676" y="960"/>
                </a:cubicBezTo>
                <a:cubicBezTo>
                  <a:pt x="678" y="965"/>
                  <a:pt x="679" y="970"/>
                  <a:pt x="679" y="975"/>
                </a:cubicBezTo>
                <a:cubicBezTo>
                  <a:pt x="679" y="1143"/>
                  <a:pt x="679" y="1143"/>
                  <a:pt x="679" y="1143"/>
                </a:cubicBezTo>
                <a:cubicBezTo>
                  <a:pt x="606" y="1143"/>
                  <a:pt x="606" y="1143"/>
                  <a:pt x="606" y="1143"/>
                </a:cubicBezTo>
                <a:cubicBezTo>
                  <a:pt x="567" y="1143"/>
                  <a:pt x="536" y="1167"/>
                  <a:pt x="536" y="1197"/>
                </a:cubicBezTo>
                <a:cubicBezTo>
                  <a:pt x="536" y="1205"/>
                  <a:pt x="536" y="1205"/>
                  <a:pt x="536" y="1205"/>
                </a:cubicBezTo>
                <a:cubicBezTo>
                  <a:pt x="510" y="1205"/>
                  <a:pt x="510" y="1205"/>
                  <a:pt x="510" y="1205"/>
                </a:cubicBezTo>
                <a:cubicBezTo>
                  <a:pt x="462" y="1205"/>
                  <a:pt x="422" y="1244"/>
                  <a:pt x="422" y="1293"/>
                </a:cubicBezTo>
                <a:cubicBezTo>
                  <a:pt x="422" y="1383"/>
                  <a:pt x="422" y="1383"/>
                  <a:pt x="422" y="1383"/>
                </a:cubicBezTo>
                <a:cubicBezTo>
                  <a:pt x="637" y="1383"/>
                  <a:pt x="875" y="1383"/>
                  <a:pt x="1114" y="1383"/>
                </a:cubicBezTo>
                <a:cubicBezTo>
                  <a:pt x="1114" y="1293"/>
                  <a:pt x="1114" y="1293"/>
                  <a:pt x="1114" y="1293"/>
                </a:cubicBezTo>
                <a:cubicBezTo>
                  <a:pt x="1114" y="1244"/>
                  <a:pt x="1074" y="1204"/>
                  <a:pt x="1025" y="1204"/>
                </a:cubicBezTo>
                <a:cubicBezTo>
                  <a:pt x="1000" y="1204"/>
                  <a:pt x="1000" y="1204"/>
                  <a:pt x="1000" y="1204"/>
                </a:cubicBezTo>
                <a:cubicBezTo>
                  <a:pt x="1000" y="1197"/>
                  <a:pt x="1000" y="1197"/>
                  <a:pt x="1000" y="1197"/>
                </a:cubicBezTo>
                <a:cubicBezTo>
                  <a:pt x="1000" y="1167"/>
                  <a:pt x="969" y="1143"/>
                  <a:pt x="930" y="1143"/>
                </a:cubicBezTo>
                <a:cubicBezTo>
                  <a:pt x="856" y="1143"/>
                  <a:pt x="856" y="1143"/>
                  <a:pt x="856" y="1143"/>
                </a:cubicBezTo>
                <a:cubicBezTo>
                  <a:pt x="856" y="975"/>
                  <a:pt x="856" y="975"/>
                  <a:pt x="856" y="975"/>
                </a:cubicBezTo>
                <a:cubicBezTo>
                  <a:pt x="856" y="970"/>
                  <a:pt x="857" y="965"/>
                  <a:pt x="860" y="959"/>
                </a:cubicBezTo>
                <a:cubicBezTo>
                  <a:pt x="982" y="935"/>
                  <a:pt x="1075" y="856"/>
                  <a:pt x="1121" y="751"/>
                </a:cubicBezTo>
                <a:cubicBezTo>
                  <a:pt x="1213" y="695"/>
                  <a:pt x="1399" y="565"/>
                  <a:pt x="1478" y="392"/>
                </a:cubicBezTo>
                <a:cubicBezTo>
                  <a:pt x="1531" y="278"/>
                  <a:pt x="1536" y="187"/>
                  <a:pt x="1493" y="124"/>
                </a:cubicBezTo>
                <a:close/>
                <a:moveTo>
                  <a:pt x="147" y="352"/>
                </a:moveTo>
                <a:cubicBezTo>
                  <a:pt x="111" y="272"/>
                  <a:pt x="102" y="211"/>
                  <a:pt x="124" y="179"/>
                </a:cubicBezTo>
                <a:cubicBezTo>
                  <a:pt x="145" y="147"/>
                  <a:pt x="192" y="147"/>
                  <a:pt x="206" y="147"/>
                </a:cubicBezTo>
                <a:cubicBezTo>
                  <a:pt x="256" y="149"/>
                  <a:pt x="336" y="196"/>
                  <a:pt x="387" y="232"/>
                </a:cubicBezTo>
                <a:cubicBezTo>
                  <a:pt x="387" y="363"/>
                  <a:pt x="385" y="610"/>
                  <a:pt x="385" y="613"/>
                </a:cubicBezTo>
                <a:cubicBezTo>
                  <a:pt x="301" y="552"/>
                  <a:pt x="197" y="460"/>
                  <a:pt x="147" y="352"/>
                </a:cubicBezTo>
                <a:close/>
                <a:moveTo>
                  <a:pt x="1389" y="351"/>
                </a:moveTo>
                <a:cubicBezTo>
                  <a:pt x="1339" y="460"/>
                  <a:pt x="1235" y="552"/>
                  <a:pt x="1150" y="613"/>
                </a:cubicBezTo>
                <a:cubicBezTo>
                  <a:pt x="1151" y="610"/>
                  <a:pt x="1149" y="363"/>
                  <a:pt x="1149" y="232"/>
                </a:cubicBezTo>
                <a:cubicBezTo>
                  <a:pt x="1199" y="195"/>
                  <a:pt x="1279" y="149"/>
                  <a:pt x="1329" y="147"/>
                </a:cubicBezTo>
                <a:cubicBezTo>
                  <a:pt x="1343" y="146"/>
                  <a:pt x="1391" y="147"/>
                  <a:pt x="1411" y="178"/>
                </a:cubicBezTo>
                <a:cubicBezTo>
                  <a:pt x="1433" y="211"/>
                  <a:pt x="1425" y="272"/>
                  <a:pt x="1389" y="351"/>
                </a:cubicBezTo>
                <a:close/>
                <a:moveTo>
                  <a:pt x="1389" y="351"/>
                </a:moveTo>
                <a:cubicBezTo>
                  <a:pt x="1389" y="351"/>
                  <a:pt x="1389" y="351"/>
                  <a:pt x="1389" y="351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Google Shape;46;p28">
            <a:extLst>
              <a:ext uri="{FF2B5EF4-FFF2-40B4-BE49-F238E27FC236}">
                <a16:creationId xmlns:a16="http://schemas.microsoft.com/office/drawing/2014/main" id="{285E62A9-38FF-7BB8-F18C-E9D898C82BE7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825692" y="4585743"/>
            <a:ext cx="964074" cy="638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b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4400" b="1">
                <a:solidFill>
                  <a:schemeClr val="bg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3pPr>
            <a:lvl4pPr marL="576263" lvl="3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4pPr>
            <a:lvl5pPr marL="685800" lvl="4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None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00</a:t>
            </a:r>
          </a:p>
        </p:txBody>
      </p:sp>
      <p:pic>
        <p:nvPicPr>
          <p:cNvPr id="6" name="Footer - Logo">
            <a:extLst>
              <a:ext uri="{FF2B5EF4-FFF2-40B4-BE49-F238E27FC236}">
                <a16:creationId xmlns:a16="http://schemas.microsoft.com/office/drawing/2014/main" id="{965CCEBA-D5CD-ACB4-6494-34DC004DCE05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336000" y="6364136"/>
            <a:ext cx="2560319" cy="466725"/>
          </a:xfrm>
          <a:prstGeom prst="rect">
            <a:avLst/>
          </a:prstGeom>
        </p:spPr>
      </p:pic>
      <p:sp>
        <p:nvSpPr>
          <p:cNvPr id="22" name="Header - Value of the Month">
            <a:extLst>
              <a:ext uri="{FF2B5EF4-FFF2-40B4-BE49-F238E27FC236}">
                <a16:creationId xmlns:a16="http://schemas.microsoft.com/office/drawing/2014/main" id="{B3E99229-EF58-4FF1-5D5A-A95F0C303162}"/>
              </a:ext>
            </a:extLst>
          </p:cNvPr>
          <p:cNvSpPr txBox="1"/>
          <p:nvPr userDrawn="1"/>
        </p:nvSpPr>
        <p:spPr>
          <a:xfrm>
            <a:off x="1359320" y="544690"/>
            <a:ext cx="3299728" cy="724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</a:t>
            </a:r>
          </a:p>
          <a:p>
            <a:pPr algn="l"/>
            <a:r>
              <a:rPr lang="en-US" sz="1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Anniversary</a:t>
            </a:r>
          </a:p>
        </p:txBody>
      </p:sp>
      <p:sp>
        <p:nvSpPr>
          <p:cNvPr id="26" name="Cotnent - Value of the Month">
            <a:extLst>
              <a:ext uri="{FF2B5EF4-FFF2-40B4-BE49-F238E27FC236}">
                <a16:creationId xmlns:a16="http://schemas.microsoft.com/office/drawing/2014/main" id="{B377F0B3-5417-D95E-FD7F-4C552124C0CB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38248" y="1629000"/>
            <a:ext cx="539775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60925" rIns="118872" bIns="60925" anchor="t" anchorCtr="0">
            <a:noAutofit/>
          </a:bodyPr>
          <a:lstStyle>
            <a:lvl1pPr marL="635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 sz="2400" b="0" i="0" u="none" strike="noStrike" cap="none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263196-465E-268C-DE53-786D7D84CF7A}"/>
              </a:ext>
            </a:extLst>
          </p:cNvPr>
          <p:cNvGrpSpPr/>
          <p:nvPr userDrawn="1"/>
        </p:nvGrpSpPr>
        <p:grpSpPr>
          <a:xfrm>
            <a:off x="341297" y="544690"/>
            <a:ext cx="717752" cy="724310"/>
            <a:chOff x="341297" y="544690"/>
            <a:chExt cx="717752" cy="724310"/>
          </a:xfrm>
        </p:grpSpPr>
        <p:sp>
          <p:nvSpPr>
            <p:cNvPr id="28" name="Shape - Lightbulb Backgroundf">
              <a:extLst>
                <a:ext uri="{FF2B5EF4-FFF2-40B4-BE49-F238E27FC236}">
                  <a16:creationId xmlns:a16="http://schemas.microsoft.com/office/drawing/2014/main" id="{77C9551F-6BA0-0075-05DB-2D602F3058CF}"/>
                </a:ext>
              </a:extLst>
            </p:cNvPr>
            <p:cNvSpPr/>
            <p:nvPr userDrawn="1"/>
          </p:nvSpPr>
          <p:spPr>
            <a:xfrm>
              <a:off x="341297" y="544690"/>
              <a:ext cx="717752" cy="724310"/>
            </a:xfrm>
            <a:prstGeom prst="rect">
              <a:avLst/>
            </a:prstGeom>
            <a:solidFill>
              <a:srgbClr val="0081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FAA5C3E-6E69-40AF-418A-A81C31FC6E9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2667" y="708632"/>
              <a:ext cx="437472" cy="394039"/>
            </a:xfrm>
            <a:custGeom>
              <a:avLst/>
              <a:gdLst>
                <a:gd name="T0" fmla="*/ 1493 w 1536"/>
                <a:gd name="T1" fmla="*/ 124 h 1383"/>
                <a:gd name="T2" fmla="*/ 1326 w 1536"/>
                <a:gd name="T3" fmla="*/ 49 h 1383"/>
                <a:gd name="T4" fmla="*/ 1149 w 1536"/>
                <a:gd name="T5" fmla="*/ 114 h 1383"/>
                <a:gd name="T6" fmla="*/ 1149 w 1536"/>
                <a:gd name="T7" fmla="*/ 114 h 1383"/>
                <a:gd name="T8" fmla="*/ 1149 w 1536"/>
                <a:gd name="T9" fmla="*/ 110 h 1383"/>
                <a:gd name="T10" fmla="*/ 1039 w 1536"/>
                <a:gd name="T11" fmla="*/ 0 h 1383"/>
                <a:gd name="T12" fmla="*/ 767 w 1536"/>
                <a:gd name="T13" fmla="*/ 0 h 1383"/>
                <a:gd name="T14" fmla="*/ 767 w 1536"/>
                <a:gd name="T15" fmla="*/ 0 h 1383"/>
                <a:gd name="T16" fmla="*/ 496 w 1536"/>
                <a:gd name="T17" fmla="*/ 1 h 1383"/>
                <a:gd name="T18" fmla="*/ 387 w 1536"/>
                <a:gd name="T19" fmla="*/ 110 h 1383"/>
                <a:gd name="T20" fmla="*/ 387 w 1536"/>
                <a:gd name="T21" fmla="*/ 114 h 1383"/>
                <a:gd name="T22" fmla="*/ 387 w 1536"/>
                <a:gd name="T23" fmla="*/ 114 h 1383"/>
                <a:gd name="T24" fmla="*/ 210 w 1536"/>
                <a:gd name="T25" fmla="*/ 49 h 1383"/>
                <a:gd name="T26" fmla="*/ 42 w 1536"/>
                <a:gd name="T27" fmla="*/ 124 h 1383"/>
                <a:gd name="T28" fmla="*/ 58 w 1536"/>
                <a:gd name="T29" fmla="*/ 392 h 1383"/>
                <a:gd name="T30" fmla="*/ 415 w 1536"/>
                <a:gd name="T31" fmla="*/ 751 h 1383"/>
                <a:gd name="T32" fmla="*/ 676 w 1536"/>
                <a:gd name="T33" fmla="*/ 960 h 1383"/>
                <a:gd name="T34" fmla="*/ 679 w 1536"/>
                <a:gd name="T35" fmla="*/ 975 h 1383"/>
                <a:gd name="T36" fmla="*/ 679 w 1536"/>
                <a:gd name="T37" fmla="*/ 1143 h 1383"/>
                <a:gd name="T38" fmla="*/ 606 w 1536"/>
                <a:gd name="T39" fmla="*/ 1143 h 1383"/>
                <a:gd name="T40" fmla="*/ 536 w 1536"/>
                <a:gd name="T41" fmla="*/ 1197 h 1383"/>
                <a:gd name="T42" fmla="*/ 536 w 1536"/>
                <a:gd name="T43" fmla="*/ 1205 h 1383"/>
                <a:gd name="T44" fmla="*/ 510 w 1536"/>
                <a:gd name="T45" fmla="*/ 1205 h 1383"/>
                <a:gd name="T46" fmla="*/ 422 w 1536"/>
                <a:gd name="T47" fmla="*/ 1293 h 1383"/>
                <a:gd name="T48" fmla="*/ 422 w 1536"/>
                <a:gd name="T49" fmla="*/ 1383 h 1383"/>
                <a:gd name="T50" fmla="*/ 1114 w 1536"/>
                <a:gd name="T51" fmla="*/ 1383 h 1383"/>
                <a:gd name="T52" fmla="*/ 1114 w 1536"/>
                <a:gd name="T53" fmla="*/ 1293 h 1383"/>
                <a:gd name="T54" fmla="*/ 1025 w 1536"/>
                <a:gd name="T55" fmla="*/ 1204 h 1383"/>
                <a:gd name="T56" fmla="*/ 1000 w 1536"/>
                <a:gd name="T57" fmla="*/ 1204 h 1383"/>
                <a:gd name="T58" fmla="*/ 1000 w 1536"/>
                <a:gd name="T59" fmla="*/ 1197 h 1383"/>
                <a:gd name="T60" fmla="*/ 930 w 1536"/>
                <a:gd name="T61" fmla="*/ 1143 h 1383"/>
                <a:gd name="T62" fmla="*/ 856 w 1536"/>
                <a:gd name="T63" fmla="*/ 1143 h 1383"/>
                <a:gd name="T64" fmla="*/ 856 w 1536"/>
                <a:gd name="T65" fmla="*/ 975 h 1383"/>
                <a:gd name="T66" fmla="*/ 860 w 1536"/>
                <a:gd name="T67" fmla="*/ 959 h 1383"/>
                <a:gd name="T68" fmla="*/ 1121 w 1536"/>
                <a:gd name="T69" fmla="*/ 751 h 1383"/>
                <a:gd name="T70" fmla="*/ 1478 w 1536"/>
                <a:gd name="T71" fmla="*/ 392 h 1383"/>
                <a:gd name="T72" fmla="*/ 1493 w 1536"/>
                <a:gd name="T73" fmla="*/ 124 h 1383"/>
                <a:gd name="T74" fmla="*/ 147 w 1536"/>
                <a:gd name="T75" fmla="*/ 352 h 1383"/>
                <a:gd name="T76" fmla="*/ 124 w 1536"/>
                <a:gd name="T77" fmla="*/ 179 h 1383"/>
                <a:gd name="T78" fmla="*/ 206 w 1536"/>
                <a:gd name="T79" fmla="*/ 147 h 1383"/>
                <a:gd name="T80" fmla="*/ 387 w 1536"/>
                <a:gd name="T81" fmla="*/ 232 h 1383"/>
                <a:gd name="T82" fmla="*/ 385 w 1536"/>
                <a:gd name="T83" fmla="*/ 613 h 1383"/>
                <a:gd name="T84" fmla="*/ 147 w 1536"/>
                <a:gd name="T85" fmla="*/ 352 h 1383"/>
                <a:gd name="T86" fmla="*/ 1389 w 1536"/>
                <a:gd name="T87" fmla="*/ 351 h 1383"/>
                <a:gd name="T88" fmla="*/ 1150 w 1536"/>
                <a:gd name="T89" fmla="*/ 613 h 1383"/>
                <a:gd name="T90" fmla="*/ 1149 w 1536"/>
                <a:gd name="T91" fmla="*/ 232 h 1383"/>
                <a:gd name="T92" fmla="*/ 1329 w 1536"/>
                <a:gd name="T93" fmla="*/ 147 h 1383"/>
                <a:gd name="T94" fmla="*/ 1411 w 1536"/>
                <a:gd name="T95" fmla="*/ 178 h 1383"/>
                <a:gd name="T96" fmla="*/ 1389 w 1536"/>
                <a:gd name="T97" fmla="*/ 351 h 1383"/>
                <a:gd name="T98" fmla="*/ 1389 w 1536"/>
                <a:gd name="T99" fmla="*/ 351 h 1383"/>
                <a:gd name="T100" fmla="*/ 1389 w 1536"/>
                <a:gd name="T101" fmla="*/ 351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6" h="1383">
                  <a:moveTo>
                    <a:pt x="1493" y="124"/>
                  </a:moveTo>
                  <a:cubicBezTo>
                    <a:pt x="1460" y="74"/>
                    <a:pt x="1399" y="46"/>
                    <a:pt x="1326" y="49"/>
                  </a:cubicBezTo>
                  <a:cubicBezTo>
                    <a:pt x="1267" y="51"/>
                    <a:pt x="1200" y="83"/>
                    <a:pt x="1149" y="114"/>
                  </a:cubicBezTo>
                  <a:cubicBezTo>
                    <a:pt x="1149" y="114"/>
                    <a:pt x="1149" y="114"/>
                    <a:pt x="1149" y="114"/>
                  </a:cubicBezTo>
                  <a:cubicBezTo>
                    <a:pt x="1149" y="113"/>
                    <a:pt x="1149" y="111"/>
                    <a:pt x="1149" y="110"/>
                  </a:cubicBezTo>
                  <a:cubicBezTo>
                    <a:pt x="1149" y="49"/>
                    <a:pt x="1100" y="0"/>
                    <a:pt x="1039" y="0"/>
                  </a:cubicBezTo>
                  <a:cubicBezTo>
                    <a:pt x="1038" y="0"/>
                    <a:pt x="767" y="0"/>
                    <a:pt x="767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767" y="0"/>
                    <a:pt x="498" y="1"/>
                    <a:pt x="496" y="1"/>
                  </a:cubicBezTo>
                  <a:cubicBezTo>
                    <a:pt x="436" y="1"/>
                    <a:pt x="387" y="50"/>
                    <a:pt x="387" y="110"/>
                  </a:cubicBezTo>
                  <a:cubicBezTo>
                    <a:pt x="387" y="111"/>
                    <a:pt x="387" y="113"/>
                    <a:pt x="387" y="114"/>
                  </a:cubicBezTo>
                  <a:cubicBezTo>
                    <a:pt x="387" y="114"/>
                    <a:pt x="387" y="114"/>
                    <a:pt x="387" y="114"/>
                  </a:cubicBezTo>
                  <a:cubicBezTo>
                    <a:pt x="336" y="84"/>
                    <a:pt x="269" y="51"/>
                    <a:pt x="210" y="49"/>
                  </a:cubicBezTo>
                  <a:cubicBezTo>
                    <a:pt x="137" y="46"/>
                    <a:pt x="76" y="74"/>
                    <a:pt x="42" y="124"/>
                  </a:cubicBezTo>
                  <a:cubicBezTo>
                    <a:pt x="0" y="188"/>
                    <a:pt x="5" y="278"/>
                    <a:pt x="58" y="392"/>
                  </a:cubicBezTo>
                  <a:cubicBezTo>
                    <a:pt x="137" y="565"/>
                    <a:pt x="323" y="695"/>
                    <a:pt x="415" y="751"/>
                  </a:cubicBezTo>
                  <a:cubicBezTo>
                    <a:pt x="460" y="856"/>
                    <a:pt x="553" y="935"/>
                    <a:pt x="676" y="960"/>
                  </a:cubicBezTo>
                  <a:cubicBezTo>
                    <a:pt x="678" y="965"/>
                    <a:pt x="679" y="970"/>
                    <a:pt x="679" y="975"/>
                  </a:cubicBezTo>
                  <a:cubicBezTo>
                    <a:pt x="679" y="1143"/>
                    <a:pt x="679" y="1143"/>
                    <a:pt x="679" y="1143"/>
                  </a:cubicBezTo>
                  <a:cubicBezTo>
                    <a:pt x="606" y="1143"/>
                    <a:pt x="606" y="1143"/>
                    <a:pt x="606" y="1143"/>
                  </a:cubicBezTo>
                  <a:cubicBezTo>
                    <a:pt x="567" y="1143"/>
                    <a:pt x="536" y="1167"/>
                    <a:pt x="536" y="1197"/>
                  </a:cubicBezTo>
                  <a:cubicBezTo>
                    <a:pt x="536" y="1205"/>
                    <a:pt x="536" y="1205"/>
                    <a:pt x="536" y="1205"/>
                  </a:cubicBezTo>
                  <a:cubicBezTo>
                    <a:pt x="510" y="1205"/>
                    <a:pt x="510" y="1205"/>
                    <a:pt x="510" y="1205"/>
                  </a:cubicBezTo>
                  <a:cubicBezTo>
                    <a:pt x="462" y="1205"/>
                    <a:pt x="422" y="1244"/>
                    <a:pt x="422" y="1293"/>
                  </a:cubicBezTo>
                  <a:cubicBezTo>
                    <a:pt x="422" y="1383"/>
                    <a:pt x="422" y="1383"/>
                    <a:pt x="422" y="1383"/>
                  </a:cubicBezTo>
                  <a:cubicBezTo>
                    <a:pt x="637" y="1383"/>
                    <a:pt x="875" y="1383"/>
                    <a:pt x="1114" y="1383"/>
                  </a:cubicBezTo>
                  <a:cubicBezTo>
                    <a:pt x="1114" y="1293"/>
                    <a:pt x="1114" y="1293"/>
                    <a:pt x="1114" y="1293"/>
                  </a:cubicBezTo>
                  <a:cubicBezTo>
                    <a:pt x="1114" y="1244"/>
                    <a:pt x="1074" y="1204"/>
                    <a:pt x="1025" y="1204"/>
                  </a:cubicBezTo>
                  <a:cubicBezTo>
                    <a:pt x="1000" y="1204"/>
                    <a:pt x="1000" y="1204"/>
                    <a:pt x="1000" y="1204"/>
                  </a:cubicBezTo>
                  <a:cubicBezTo>
                    <a:pt x="1000" y="1197"/>
                    <a:pt x="1000" y="1197"/>
                    <a:pt x="1000" y="1197"/>
                  </a:cubicBezTo>
                  <a:cubicBezTo>
                    <a:pt x="1000" y="1167"/>
                    <a:pt x="969" y="1143"/>
                    <a:pt x="930" y="1143"/>
                  </a:cubicBezTo>
                  <a:cubicBezTo>
                    <a:pt x="856" y="1143"/>
                    <a:pt x="856" y="1143"/>
                    <a:pt x="856" y="1143"/>
                  </a:cubicBezTo>
                  <a:cubicBezTo>
                    <a:pt x="856" y="975"/>
                    <a:pt x="856" y="975"/>
                    <a:pt x="856" y="975"/>
                  </a:cubicBezTo>
                  <a:cubicBezTo>
                    <a:pt x="856" y="970"/>
                    <a:pt x="857" y="965"/>
                    <a:pt x="860" y="959"/>
                  </a:cubicBezTo>
                  <a:cubicBezTo>
                    <a:pt x="982" y="935"/>
                    <a:pt x="1075" y="856"/>
                    <a:pt x="1121" y="751"/>
                  </a:cubicBezTo>
                  <a:cubicBezTo>
                    <a:pt x="1213" y="695"/>
                    <a:pt x="1399" y="565"/>
                    <a:pt x="1478" y="392"/>
                  </a:cubicBezTo>
                  <a:cubicBezTo>
                    <a:pt x="1531" y="278"/>
                    <a:pt x="1536" y="187"/>
                    <a:pt x="1493" y="124"/>
                  </a:cubicBezTo>
                  <a:close/>
                  <a:moveTo>
                    <a:pt x="147" y="352"/>
                  </a:moveTo>
                  <a:cubicBezTo>
                    <a:pt x="111" y="272"/>
                    <a:pt x="102" y="211"/>
                    <a:pt x="124" y="179"/>
                  </a:cubicBezTo>
                  <a:cubicBezTo>
                    <a:pt x="145" y="147"/>
                    <a:pt x="192" y="147"/>
                    <a:pt x="206" y="147"/>
                  </a:cubicBezTo>
                  <a:cubicBezTo>
                    <a:pt x="256" y="149"/>
                    <a:pt x="336" y="196"/>
                    <a:pt x="387" y="232"/>
                  </a:cubicBezTo>
                  <a:cubicBezTo>
                    <a:pt x="387" y="363"/>
                    <a:pt x="385" y="610"/>
                    <a:pt x="385" y="613"/>
                  </a:cubicBezTo>
                  <a:cubicBezTo>
                    <a:pt x="301" y="552"/>
                    <a:pt x="197" y="460"/>
                    <a:pt x="147" y="352"/>
                  </a:cubicBezTo>
                  <a:close/>
                  <a:moveTo>
                    <a:pt x="1389" y="351"/>
                  </a:moveTo>
                  <a:cubicBezTo>
                    <a:pt x="1339" y="460"/>
                    <a:pt x="1235" y="552"/>
                    <a:pt x="1150" y="613"/>
                  </a:cubicBezTo>
                  <a:cubicBezTo>
                    <a:pt x="1151" y="610"/>
                    <a:pt x="1149" y="363"/>
                    <a:pt x="1149" y="232"/>
                  </a:cubicBezTo>
                  <a:cubicBezTo>
                    <a:pt x="1199" y="195"/>
                    <a:pt x="1279" y="149"/>
                    <a:pt x="1329" y="147"/>
                  </a:cubicBezTo>
                  <a:cubicBezTo>
                    <a:pt x="1343" y="146"/>
                    <a:pt x="1391" y="147"/>
                    <a:pt x="1411" y="178"/>
                  </a:cubicBezTo>
                  <a:cubicBezTo>
                    <a:pt x="1433" y="211"/>
                    <a:pt x="1425" y="272"/>
                    <a:pt x="1389" y="351"/>
                  </a:cubicBezTo>
                  <a:close/>
                  <a:moveTo>
                    <a:pt x="1389" y="351"/>
                  </a:moveTo>
                  <a:cubicBezTo>
                    <a:pt x="1389" y="351"/>
                    <a:pt x="1389" y="351"/>
                    <a:pt x="1389" y="3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" name="Google Shape;32;p25">
            <a:extLst>
              <a:ext uri="{FF2B5EF4-FFF2-40B4-BE49-F238E27FC236}">
                <a16:creationId xmlns:a16="http://schemas.microsoft.com/office/drawing/2014/main" id="{2557F4A5-7E34-D081-116E-DA3EDA48CF81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096000" y="189000"/>
            <a:ext cx="5812968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None/>
              <a:defRPr sz="1400" b="0" i="0" u="none" strike="noStrike" cap="none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291C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rgbClr val="10182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041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D8B0E10B-A6ED-9B8C-5DD8-45190223D9ED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hite Background Overlay">
            <a:extLst>
              <a:ext uri="{FF2B5EF4-FFF2-40B4-BE49-F238E27FC236}">
                <a16:creationId xmlns:a16="http://schemas.microsoft.com/office/drawing/2014/main" id="{6142F0B3-7EF8-8552-4BB7-0D4101D8A0A1}"/>
              </a:ext>
            </a:extLst>
          </p:cNvPr>
          <p:cNvSpPr>
            <a:spLocks/>
          </p:cNvSpPr>
          <p:nvPr userDrawn="1"/>
        </p:nvSpPr>
        <p:spPr>
          <a:xfrm>
            <a:off x="-1" y="-171000"/>
            <a:ext cx="12192002" cy="342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B2EDC22-78E8-C79F-0895-B041CE2145F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336000" y="5049000"/>
            <a:ext cx="11519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360363" algn="l"/>
              </a:tabLst>
              <a:defRPr sz="16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478A5A3-9564-29B5-60C8-223F22D5301B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35999" y="3789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6D088-C19F-330C-F1A9-66AF327667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809" y="931222"/>
            <a:ext cx="9752381" cy="17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74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White">
            <a:extLst>
              <a:ext uri="{FF2B5EF4-FFF2-40B4-BE49-F238E27FC236}">
                <a16:creationId xmlns:a16="http://schemas.microsoft.com/office/drawing/2014/main" id="{1000EE05-0A1C-64E6-111D-20B017DBD791}"/>
              </a:ext>
            </a:extLst>
          </p:cNvPr>
          <p:cNvSpPr/>
          <p:nvPr userDrawn="1"/>
        </p:nvSpPr>
        <p:spPr>
          <a:xfrm>
            <a:off x="0" y="0"/>
            <a:ext cx="12192000" cy="6129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latin typeface="Roboto" panose="02000000000000000000" pitchFamily="2" charset="0"/>
            </a:endParaRPr>
          </a:p>
        </p:txBody>
      </p:sp>
      <p:sp>
        <p:nvSpPr>
          <p:cNvPr id="3" name="Picture - Right Panel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1" y="188999"/>
            <a:ext cx="5759999" cy="57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Body">
            <a:extLst>
              <a:ext uri="{FF2B5EF4-FFF2-40B4-BE49-F238E27FC236}">
                <a16:creationId xmlns:a16="http://schemas.microsoft.com/office/drawing/2014/main" id="{8FE7DF2B-C626-6165-11A1-A7A2E13187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336001" y="909000"/>
            <a:ext cx="5400000" cy="50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000" rIns="0" bIns="90000" anchor="t" anchorCtr="0">
            <a:normAutofit/>
          </a:bodyPr>
          <a:lstStyle>
            <a:lvl1pPr marL="360363" lvl="0" indent="-18256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1C6"/>
              </a:buClr>
              <a:buSzPts val="1200"/>
              <a:buChar char="•"/>
              <a:defRPr sz="1600">
                <a:solidFill>
                  <a:srgbClr val="2A2A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600"/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600"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600"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- Blue">
            <a:extLst>
              <a:ext uri="{FF2B5EF4-FFF2-40B4-BE49-F238E27FC236}">
                <a16:creationId xmlns:a16="http://schemas.microsoft.com/office/drawing/2014/main" id="{F56A45F3-2741-58BF-1F4C-E86B5630AE3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6000" y="189000"/>
            <a:ext cx="540000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62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2000" b="1" i="0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924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C21FA-C65D-C537-49DD-9FFC8E594BBE}"/>
              </a:ext>
            </a:extLst>
          </p:cNvPr>
          <p:cNvSpPr txBox="1"/>
          <p:nvPr userDrawn="1"/>
        </p:nvSpPr>
        <p:spPr>
          <a:xfrm>
            <a:off x="311230" y="189001"/>
            <a:ext cx="290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2400" b="1" i="0" u="none" strike="noStrike" cap="none">
                <a:solidFill>
                  <a:srgbClr val="0081C6"/>
                </a:solidFill>
                <a:latin typeface="+mj-lt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Agenda</a:t>
            </a:r>
          </a:p>
        </p:txBody>
      </p:sp>
      <p:cxnSp>
        <p:nvCxnSpPr>
          <p:cNvPr id="4" name="Divider">
            <a:extLst>
              <a:ext uri="{FF2B5EF4-FFF2-40B4-BE49-F238E27FC236}">
                <a16:creationId xmlns:a16="http://schemas.microsoft.com/office/drawing/2014/main" id="{C293B1D0-B6DC-D32A-16C7-DC12F38BEF2F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Content">
            <a:extLst>
              <a:ext uri="{FF2B5EF4-FFF2-40B4-BE49-F238E27FC236}">
                <a16:creationId xmlns:a16="http://schemas.microsoft.com/office/drawing/2014/main" id="{82869232-9767-B449-DBB4-C317C1DD9663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35999" y="1269000"/>
            <a:ext cx="11519989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numCol="2" spcCol="722376" anchor="t" anchorCtr="0">
            <a:noAutofit/>
          </a:bodyPr>
          <a:lstStyle>
            <a:lvl1pPr marL="0" lvl="0" indent="-571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5000"/>
              <a:buFont typeface="+mj-lt"/>
              <a:buAutoNum type="arabicPeriod"/>
              <a:tabLst/>
              <a:defRPr sz="2400" b="1">
                <a:solidFill>
                  <a:srgbClr val="151521"/>
                </a:solidFill>
                <a:latin typeface="Roboto" panose="02000000000000000000" pitchFamily="2" charset="0"/>
                <a:cs typeface="Poppins" pitchFamily="2" charset="77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571500" lvl="2" indent="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75000"/>
              <a:buFontTx/>
              <a:buNone/>
              <a:tabLst/>
              <a:defRPr sz="14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defRPr>
            </a:lvl3pPr>
            <a:lvl4pPr marL="803275" lvl="3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4pPr>
            <a:lvl5pPr marL="914400" lvl="4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 sz="1600"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5pPr>
            <a:lvl6pPr marL="1019175" lvl="5" indent="-3429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+mj-lt"/>
              <a:buAutoNum type="arabicPeriod"/>
              <a:tabLst/>
              <a:defRPr>
                <a:solidFill>
                  <a:srgbClr val="151521"/>
                </a:solidFill>
                <a:latin typeface="+mn-lt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Second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Third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Fourth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Fifth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Sixth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Seventh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Eighth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r>
              <a:rPr lang="en-US"/>
              <a:t>Ninth Topic</a:t>
            </a:r>
          </a:p>
          <a:p>
            <a:pPr lvl="2"/>
            <a:r>
              <a:rPr lang="en-US"/>
              <a:t>Details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6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>
            <a:extLst>
              <a:ext uri="{FF2B5EF4-FFF2-40B4-BE49-F238E27FC236}">
                <a16:creationId xmlns:a16="http://schemas.microsoft.com/office/drawing/2014/main" id="{40766252-CA74-184B-DD4E-4BD73A72B0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189000"/>
            <a:ext cx="5760000" cy="5760000"/>
          </a:xfrm>
          <a:custGeom>
            <a:avLst/>
            <a:gdLst>
              <a:gd name="connsiteX0" fmla="*/ 0 w 6096001"/>
              <a:gd name="connsiteY0" fmla="*/ 0 h 6314303"/>
              <a:gd name="connsiteX1" fmla="*/ 6096001 w 6096001"/>
              <a:gd name="connsiteY1" fmla="*/ 0 h 6314303"/>
              <a:gd name="connsiteX2" fmla="*/ 6096001 w 6096001"/>
              <a:gd name="connsiteY2" fmla="*/ 6314303 h 6314303"/>
              <a:gd name="connsiteX3" fmla="*/ 0 w 6096001"/>
              <a:gd name="connsiteY3" fmla="*/ 6314303 h 6314303"/>
              <a:gd name="connsiteX4" fmla="*/ 0 w 6096001"/>
              <a:gd name="connsiteY4" fmla="*/ 0 h 6314303"/>
              <a:gd name="connsiteX0" fmla="*/ 16626 w 6096001"/>
              <a:gd name="connsiteY0" fmla="*/ 77585 h 6314303"/>
              <a:gd name="connsiteX1" fmla="*/ 6096001 w 6096001"/>
              <a:gd name="connsiteY1" fmla="*/ 0 h 6314303"/>
              <a:gd name="connsiteX2" fmla="*/ 6096001 w 6096001"/>
              <a:gd name="connsiteY2" fmla="*/ 6314303 h 6314303"/>
              <a:gd name="connsiteX3" fmla="*/ 0 w 6096001"/>
              <a:gd name="connsiteY3" fmla="*/ 6314303 h 6314303"/>
              <a:gd name="connsiteX4" fmla="*/ 16626 w 6096001"/>
              <a:gd name="connsiteY4" fmla="*/ 77585 h 631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1" h="6314303">
                <a:moveTo>
                  <a:pt x="16626" y="77585"/>
                </a:moveTo>
                <a:lnTo>
                  <a:pt x="6096001" y="0"/>
                </a:lnTo>
                <a:lnTo>
                  <a:pt x="6096001" y="6314303"/>
                </a:lnTo>
                <a:lnTo>
                  <a:pt x="0" y="6314303"/>
                </a:lnTo>
                <a:lnTo>
                  <a:pt x="16626" y="7758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" name="Content">
            <a:extLst>
              <a:ext uri="{FF2B5EF4-FFF2-40B4-BE49-F238E27FC236}">
                <a16:creationId xmlns:a16="http://schemas.microsoft.com/office/drawing/2014/main" id="{1A085745-7E58-DE2E-4A27-C5C852503C8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284ED974-C597-F400-FDC5-421B349D9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30" y="189001"/>
            <a:ext cx="542477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  <a:cs typeface="Poppins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97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Right">
            <a:extLst>
              <a:ext uri="{FF2B5EF4-FFF2-40B4-BE49-F238E27FC236}">
                <a16:creationId xmlns:a16="http://schemas.microsoft.com/office/drawing/2014/main" id="{35E8997B-C8F0-27F5-8F7B-6E12C5713677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69000"/>
            <a:ext cx="0" cy="468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Content Left">
            <a:extLst>
              <a:ext uri="{FF2B5EF4-FFF2-40B4-BE49-F238E27FC236}">
                <a16:creationId xmlns:a16="http://schemas.microsoft.com/office/drawing/2014/main" id="{B926BBFC-D4CC-5286-3297-0E35EAABA697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  <a:p>
            <a:pPr lvl="5"/>
            <a:r>
              <a:rPr lang="en-US"/>
              <a:t>Fifth level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5E20216C-7433-7B8E-3592-9892DB0A2E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1"/>
            <a:ext cx="11544771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782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Right">
            <a:extLst>
              <a:ext uri="{FF2B5EF4-FFF2-40B4-BE49-F238E27FC236}">
                <a16:creationId xmlns:a16="http://schemas.microsoft.com/office/drawing/2014/main" id="{11F5B990-95C8-4C24-2A7A-CEDF0F70ED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456000" y="3429001"/>
            <a:ext cx="5400000" cy="2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2" name="Divider">
            <a:extLst>
              <a:ext uri="{FF2B5EF4-FFF2-40B4-BE49-F238E27FC236}">
                <a16:creationId xmlns:a16="http://schemas.microsoft.com/office/drawing/2014/main" id="{DB4EF8FA-5763-4672-6813-9917FA0EDFE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269000"/>
            <a:ext cx="0" cy="468000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Picture Left">
            <a:extLst>
              <a:ext uri="{FF2B5EF4-FFF2-40B4-BE49-F238E27FC236}">
                <a16:creationId xmlns:a16="http://schemas.microsoft.com/office/drawing/2014/main" id="{EC227022-C79E-7CD9-948E-92F831375E0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6000" y="3429000"/>
            <a:ext cx="5400000" cy="252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04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Lato"/>
              <a:buChar char="–"/>
              <a:defRPr sz="12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Lato"/>
              <a:buChar char="–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Lato"/>
              <a:buChar char="•"/>
              <a:defRPr sz="14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1" name="Content Right">
            <a:extLst>
              <a:ext uri="{FF2B5EF4-FFF2-40B4-BE49-F238E27FC236}">
                <a16:creationId xmlns:a16="http://schemas.microsoft.com/office/drawing/2014/main" id="{D584EB3B-57A8-F7AE-ABE0-2F8CE241345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456001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2" name="Content Left">
            <a:extLst>
              <a:ext uri="{FF2B5EF4-FFF2-40B4-BE49-F238E27FC236}">
                <a16:creationId xmlns:a16="http://schemas.microsoft.com/office/drawing/2014/main" id="{AC8605A1-4810-A192-0773-D0AA5CC35ABD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336000" y="1269000"/>
            <a:ext cx="540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lvl1pPr marL="122238" lvl="0" indent="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</a:defRPr>
            </a:lvl1pPr>
            <a:lvl2pPr marL="306388" lvl="1" indent="-130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2pPr>
            <a:lvl3pPr marL="460375" lvl="2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576263" lvl="3" indent="-115888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>
                <a:solidFill>
                  <a:srgbClr val="15152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685800" lvl="4" indent="-114300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/>
            </a:lvl5pPr>
            <a:lvl6pPr marL="800100" lvl="5" indent="-123825" algn="l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Char char="•"/>
              <a:tabLst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5724504-9440-D238-AF91-5C9915E22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229" y="189000"/>
            <a:ext cx="11544771" cy="35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40" bIns="0" anchor="ctr" anchorCtr="0">
            <a:noAutofit/>
          </a:bodyPr>
          <a:lstStyle>
            <a:lvl1pPr marL="6350" lvl="0" indent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tabLst/>
              <a:defRPr sz="2400" b="1">
                <a:solidFill>
                  <a:schemeClr val="accent1"/>
                </a:solidFill>
                <a:latin typeface="+mj-lt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96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- Slide #">
            <a:extLst>
              <a:ext uri="{FF2B5EF4-FFF2-40B4-BE49-F238E27FC236}">
                <a16:creationId xmlns:a16="http://schemas.microsoft.com/office/drawing/2014/main" id="{9A38A530-0D05-54A2-FECD-DE081D4F2C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22" name="Footer - Copyright">
            <a:extLst>
              <a:ext uri="{FF2B5EF4-FFF2-40B4-BE49-F238E27FC236}">
                <a16:creationId xmlns:a16="http://schemas.microsoft.com/office/drawing/2014/main" id="{7235F4D1-E28B-25FB-2E5D-AF7CC65D2F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595959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23" name="Footer - Logo">
            <a:extLst>
              <a:ext uri="{FF2B5EF4-FFF2-40B4-BE49-F238E27FC236}">
                <a16:creationId xmlns:a16="http://schemas.microsoft.com/office/drawing/2014/main" id="{1AC2FD96-D4A1-B14F-E53D-D0A0F4D009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24" name="White Background Overlay">
            <a:extLst>
              <a:ext uri="{FF2B5EF4-FFF2-40B4-BE49-F238E27FC236}">
                <a16:creationId xmlns:a16="http://schemas.microsoft.com/office/drawing/2014/main" id="{EC233EC1-804A-7222-6A6D-44E522482F9C}"/>
              </a:ext>
            </a:extLst>
          </p:cNvPr>
          <p:cNvSpPr>
            <a:spLocks/>
          </p:cNvSpPr>
          <p:nvPr userDrawn="1"/>
        </p:nvSpPr>
        <p:spPr>
          <a:xfrm>
            <a:off x="-1" y="-1"/>
            <a:ext cx="12192002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6169457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3" r:id="rId2"/>
    <p:sldLayoutId id="2147483784" r:id="rId3"/>
    <p:sldLayoutId id="2147483756" r:id="rId4"/>
    <p:sldLayoutId id="2147483785" r:id="rId5"/>
    <p:sldLayoutId id="214748378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81C6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- Slide #">
            <a:extLst>
              <a:ext uri="{FF2B5EF4-FFF2-40B4-BE49-F238E27FC236}">
                <a16:creationId xmlns:a16="http://schemas.microsoft.com/office/drawing/2014/main" id="{9A38A530-0D05-54A2-FECD-DE081D4F2C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22" name="Footer - Copyright">
            <a:extLst>
              <a:ext uri="{FF2B5EF4-FFF2-40B4-BE49-F238E27FC236}">
                <a16:creationId xmlns:a16="http://schemas.microsoft.com/office/drawing/2014/main" id="{7235F4D1-E28B-25FB-2E5D-AF7CC65D2F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595959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23" name="Footer - Logo">
            <a:extLst>
              <a:ext uri="{FF2B5EF4-FFF2-40B4-BE49-F238E27FC236}">
                <a16:creationId xmlns:a16="http://schemas.microsoft.com/office/drawing/2014/main" id="{1AC2FD96-D4A1-B14F-E53D-D0A0F4D009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3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7" r:id="rId2"/>
    <p:sldLayoutId id="2147483788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9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81C6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- Slide #">
            <a:extLst>
              <a:ext uri="{FF2B5EF4-FFF2-40B4-BE49-F238E27FC236}">
                <a16:creationId xmlns:a16="http://schemas.microsoft.com/office/drawing/2014/main" id="{9A38A530-0D05-54A2-FECD-DE081D4F2C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22" name="Footer - Copyright">
            <a:extLst>
              <a:ext uri="{FF2B5EF4-FFF2-40B4-BE49-F238E27FC236}">
                <a16:creationId xmlns:a16="http://schemas.microsoft.com/office/drawing/2014/main" id="{7235F4D1-E28B-25FB-2E5D-AF7CC65D2F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595959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23" name="Footer - Logo">
            <a:extLst>
              <a:ext uri="{FF2B5EF4-FFF2-40B4-BE49-F238E27FC236}">
                <a16:creationId xmlns:a16="http://schemas.microsoft.com/office/drawing/2014/main" id="{1AC2FD96-D4A1-B14F-E53D-D0A0F4D009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91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81C6"/>
        </a:buClr>
        <a:buFont typeface="Arial"/>
        <a:defRPr sz="1400" b="0" i="0" u="none" strike="noStrike" cap="none">
          <a:solidFill>
            <a:srgbClr val="000000"/>
          </a:solidFill>
          <a:latin typeface="Roboto" panose="02000000000000000000" pitchFamily="2" charset="0"/>
          <a:ea typeface="Roboto" panose="020000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rk Background" descr="A blue background with lines&#10;&#10;Description automatically generated">
            <a:extLst>
              <a:ext uri="{FF2B5EF4-FFF2-40B4-BE49-F238E27FC236}">
                <a16:creationId xmlns:a16="http://schemas.microsoft.com/office/drawing/2014/main" id="{EABB2EE3-A1A1-1401-322B-20EDC2337B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White Background Overlay">
            <a:extLst>
              <a:ext uri="{FF2B5EF4-FFF2-40B4-BE49-F238E27FC236}">
                <a16:creationId xmlns:a16="http://schemas.microsoft.com/office/drawing/2014/main" id="{A614C03B-0B3B-2789-9F01-91979C1CA14C}"/>
              </a:ext>
            </a:extLst>
          </p:cNvPr>
          <p:cNvSpPr>
            <a:spLocks/>
          </p:cNvSpPr>
          <p:nvPr userDrawn="1"/>
        </p:nvSpPr>
        <p:spPr>
          <a:xfrm>
            <a:off x="-1" y="-1"/>
            <a:ext cx="12192002" cy="630900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</a:rPr>
              <a:t>Q</a:t>
            </a:r>
          </a:p>
        </p:txBody>
      </p:sp>
      <p:sp>
        <p:nvSpPr>
          <p:cNvPr id="13" name="Footer - Slide #">
            <a:extLst>
              <a:ext uri="{FF2B5EF4-FFF2-40B4-BE49-F238E27FC236}">
                <a16:creationId xmlns:a16="http://schemas.microsoft.com/office/drawing/2014/main" id="{44EF4A57-B0A5-A3C9-DEFD-3E66FA4508CE}"/>
              </a:ext>
            </a:extLst>
          </p:cNvPr>
          <p:cNvSpPr txBox="1"/>
          <p:nvPr userDrawn="1"/>
        </p:nvSpPr>
        <p:spPr>
          <a:xfrm>
            <a:off x="11496000" y="6500661"/>
            <a:ext cx="370112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 </a:t>
            </a:r>
            <a:fld id="{00000000-1234-1234-1234-123412341234}" type="slidenum">
              <a:rPr lang="en-US" sz="800" b="1" i="0" u="none" strike="noStrike" cap="none" smtClean="0">
                <a:solidFill>
                  <a:srgbClr val="0081C6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4"/>
                </a:buClr>
                <a:buSzPts val="800"/>
                <a:buFont typeface="Arial"/>
                <a:buNone/>
              </a:pPr>
              <a:t>‹#›</a:t>
            </a:fld>
            <a:endParaRPr sz="800" b="1" i="0" u="none" strike="noStrike" cap="none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sp>
        <p:nvSpPr>
          <p:cNvPr id="14" name="Footer - Copyright">
            <a:extLst>
              <a:ext uri="{FF2B5EF4-FFF2-40B4-BE49-F238E27FC236}">
                <a16:creationId xmlns:a16="http://schemas.microsoft.com/office/drawing/2014/main" id="{A36D9491-0832-90BE-B811-6271F7E98C4E}"/>
              </a:ext>
            </a:extLst>
          </p:cNvPr>
          <p:cNvSpPr txBox="1"/>
          <p:nvPr userDrawn="1"/>
        </p:nvSpPr>
        <p:spPr>
          <a:xfrm>
            <a:off x="5082219" y="6491359"/>
            <a:ext cx="2027561" cy="210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2A2A3C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©2024 Patch My PC. All rights reserved.</a:t>
            </a:r>
            <a:endParaRPr sz="800" b="1" i="0" u="none" strike="noStrike" cap="none">
              <a:solidFill>
                <a:srgbClr val="2A2A3C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5" name="Footer - Logo">
            <a:extLst>
              <a:ext uri="{FF2B5EF4-FFF2-40B4-BE49-F238E27FC236}">
                <a16:creationId xmlns:a16="http://schemas.microsoft.com/office/drawing/2014/main" id="{EE23F33D-9BBF-9C2E-0B42-6ADCFB760E89}"/>
              </a:ext>
            </a:extLst>
          </p:cNvPr>
          <p:cNvPicPr/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336000" y="6364136"/>
            <a:ext cx="2560320" cy="466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E1BC5-C69B-EF98-1862-F58A37607ABA}"/>
              </a:ext>
            </a:extLst>
          </p:cNvPr>
          <p:cNvSpPr txBox="1"/>
          <p:nvPr userDrawn="1"/>
        </p:nvSpPr>
        <p:spPr>
          <a:xfrm>
            <a:off x="9220200" y="6470438"/>
            <a:ext cx="2072640" cy="29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</a:pPr>
            <a:r>
              <a:rPr lang="en-GB" sz="12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Q&amp;A: </a:t>
            </a:r>
            <a:r>
              <a:rPr lang="en-GB" sz="1200" b="0" i="0" u="none" strike="noStrike" cap="none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pmpc.link</a:t>
            </a:r>
            <a:r>
              <a:rPr lang="en-GB" sz="12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/</a:t>
            </a:r>
            <a:r>
              <a:rPr lang="en-GB" sz="1200" b="0" i="0" u="none" strike="noStrike" cap="none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rPr>
              <a:t>slido</a:t>
            </a:r>
            <a:endParaRPr lang="en-GB" sz="1200" b="0" i="0" u="none" strike="noStrike" cap="none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Poppins" panose="000005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53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3" r:id="rId12"/>
    <p:sldLayoutId id="2147483822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SAppDeployToolkit/PSAppDeployToolkit/releas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SAppDeployToolkit/PSAppDeployToolkit.Tools/releas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masterpackager.com/master-wrapper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2E502F-9F79-DB2A-52BD-8CE5ED8728C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35999" y="2514600"/>
            <a:ext cx="11520000" cy="720000"/>
          </a:xfrm>
        </p:spPr>
        <p:txBody>
          <a:bodyPr/>
          <a:lstStyle/>
          <a:p>
            <a:r>
              <a:rPr lang="en-US"/>
              <a:t>v4 Launch Webinar</a:t>
            </a:r>
            <a:endParaRPr lang="en-CA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DA9471F-B47C-4C05-1A81-160C7FBFF7D7}"/>
              </a:ext>
            </a:extLst>
          </p:cNvPr>
          <p:cNvSpPr txBox="1">
            <a:spLocks/>
          </p:cNvSpPr>
          <p:nvPr/>
        </p:nvSpPr>
        <p:spPr>
          <a:xfrm>
            <a:off x="336000" y="3352800"/>
            <a:ext cx="11519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>
                <a:tab pos="360363" algn="l"/>
              </a:tabLst>
              <a:defRPr sz="1600" b="0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cs typeface="Poppins"/>
              </a:rPr>
              <a:t>December 2024</a:t>
            </a:r>
          </a:p>
          <a:p>
            <a:endParaRPr lang="en-US">
              <a:cs typeface="Poppins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00A903D5-59E1-83B9-8EE9-324CD7C0E34F}"/>
              </a:ext>
            </a:extLst>
          </p:cNvPr>
          <p:cNvSpPr txBox="1">
            <a:spLocks/>
          </p:cNvSpPr>
          <p:nvPr/>
        </p:nvSpPr>
        <p:spPr>
          <a:xfrm>
            <a:off x="335999" y="38310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With the PSADT and Patch My PC Team</a:t>
            </a:r>
            <a:endParaRPr lang="en-CA" sz="360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385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4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C771-E321-3F94-76D9-9430E5696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>
            <a:extLst>
              <a:ext uri="{FF2B5EF4-FFF2-40B4-BE49-F238E27FC236}">
                <a16:creationId xmlns:a16="http://schemas.microsoft.com/office/drawing/2014/main" id="{35521A4E-85E2-7659-CF76-CE08B9B1DF0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4800" y="1270016"/>
            <a:ext cx="11627400" cy="4680000"/>
          </a:xfrm>
        </p:spPr>
        <p:txBody>
          <a:bodyPr tIns="46800" rIns="90000" bIns="0">
            <a:normAutofit/>
          </a:bodyPr>
          <a:lstStyle/>
          <a:p>
            <a:pPr marL="121920">
              <a:lnSpc>
                <a:spcPct val="100000"/>
              </a:lnSpc>
            </a:pPr>
            <a:r>
              <a:rPr lang="en-CA" sz="2400"/>
              <a:t>Integrated into many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3rd party tools</a:t>
            </a:r>
            <a:r>
              <a:rPr lang="en-CA" sz="2400"/>
              <a:t> such as:</a:t>
            </a:r>
          </a:p>
          <a:p>
            <a:pPr marL="121920">
              <a:lnSpc>
                <a:spcPct val="100000"/>
              </a:lnSpc>
            </a:pPr>
            <a:endParaRPr lang="en-CA" sz="2400"/>
          </a:p>
          <a:p>
            <a:pPr marL="802957" lvl="2" indent="-342900">
              <a:lnSpc>
                <a:spcPct val="100000"/>
              </a:lnSpc>
            </a:pPr>
            <a:r>
              <a:rPr lang="en-CA" sz="2400" b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Scappman</a:t>
            </a:r>
            <a:r>
              <a:rPr lang="en-CA" sz="2400"/>
              <a:t> (part of the Patch My PC family)</a:t>
            </a:r>
          </a:p>
          <a:p>
            <a:pPr marL="802957" lvl="2" indent="-342900">
              <a:lnSpc>
                <a:spcPct val="100000"/>
              </a:lnSpc>
            </a:pPr>
            <a:endParaRPr lang="en-CA" sz="2400"/>
          </a:p>
          <a:p>
            <a:pPr marL="802957" lvl="2" indent="-342900">
              <a:lnSpc>
                <a:spcPct val="100000"/>
              </a:lnSpc>
            </a:pPr>
            <a:r>
              <a:rPr lang="en-CA" sz="2400"/>
              <a:t>Master Packager, </a:t>
            </a:r>
            <a:r>
              <a:rPr lang="en-CA" sz="2400" err="1"/>
              <a:t>Flexerra</a:t>
            </a:r>
            <a:r>
              <a:rPr lang="en-CA" sz="2400"/>
              <a:t> </a:t>
            </a:r>
            <a:r>
              <a:rPr lang="en-CA" sz="2400" err="1"/>
              <a:t>AdminStudio</a:t>
            </a:r>
            <a:r>
              <a:rPr lang="en-CA" sz="2400"/>
              <a:t>, InstallShield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 err="1"/>
              <a:t>Robopack</a:t>
            </a:r>
            <a:r>
              <a:rPr lang="en-CA" sz="2400"/>
              <a:t>, </a:t>
            </a:r>
            <a:r>
              <a:rPr lang="en-CA" sz="2400" err="1"/>
              <a:t>Raynet</a:t>
            </a:r>
            <a:r>
              <a:rPr lang="en-CA" sz="2400"/>
              <a:t> </a:t>
            </a:r>
            <a:r>
              <a:rPr lang="en-CA" sz="2400" err="1"/>
              <a:t>RayPack</a:t>
            </a:r>
            <a:r>
              <a:rPr lang="en-CA" sz="2400"/>
              <a:t> Studio, Pace Suite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/>
              <a:t>Windows Client Management AG, </a:t>
            </a:r>
            <a:r>
              <a:rPr lang="en-CA" sz="2400" err="1"/>
              <a:t>Apptimized</a:t>
            </a:r>
            <a:r>
              <a:rPr lang="en-CA" sz="2400"/>
              <a:t>, XOAP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 err="1"/>
              <a:t>SparkleFlow</a:t>
            </a:r>
            <a:r>
              <a:rPr lang="en-CA" sz="2400"/>
              <a:t>, and many others….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D8A95A7-733B-2C5C-FE85-8B0539F47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Overview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65058-A307-53FF-F278-E3FE2529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2620B-5AD1-58CB-5995-EE997E46306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187400"/>
            <a:ext cx="11520000" cy="4680000"/>
          </a:xfrm>
        </p:spPr>
        <p:txBody>
          <a:bodyPr tIns="0" rIns="0" bIns="0">
            <a:normAutofit fontScale="92500" lnSpcReduction="20000"/>
          </a:bodyPr>
          <a:lstStyle/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PSADT v3 was built in circa Windows 7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Initially built for PowerShell 2.0, only recently adopted PS 3.0 as a min requirement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Has maintained functional support for legacy operating systems up to today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Microsoft Extended Security Updates for Windows 7 ended in January 2023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Not been able to take advantage of newer capabilities in today’s systems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Not been able to take advantage of newer capabilities in PowerShell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US" sz="2400"/>
              <a:t>e.g. still uses Get-</a:t>
            </a:r>
            <a:r>
              <a:rPr lang="en-US" sz="2400" err="1"/>
              <a:t>WmiObject</a:t>
            </a:r>
            <a:r>
              <a:rPr lang="en-US" sz="2400"/>
              <a:t> vs Get-</a:t>
            </a:r>
            <a:r>
              <a:rPr lang="en-US" sz="2400" err="1"/>
              <a:t>CimInstance</a:t>
            </a:r>
            <a:r>
              <a:rPr lang="en-US" sz="2400"/>
              <a:t> </a:t>
            </a:r>
          </a:p>
          <a:p>
            <a:r>
              <a:rPr lang="en-US" sz="2400"/>
              <a:t>… </a:t>
            </a:r>
            <a:r>
              <a:rPr lang="en-US" sz="3600"/>
              <a:t>😱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90A2A-05E5-F587-71FA-F2420EDAE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Moving </a:t>
            </a:r>
            <a:r>
              <a:rPr lang="en-US">
                <a:solidFill>
                  <a:schemeClr val="bg1"/>
                </a:solidFill>
              </a:rPr>
              <a:t>Forward</a:t>
            </a:r>
            <a:endParaRPr lang="en-CA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DA20DC-627D-1CCE-2987-5814B022360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 tIns="0" rIns="0" bIns="0">
            <a:normAutofit/>
          </a:bodyPr>
          <a:lstStyle/>
          <a:p>
            <a:pPr marL="407988" indent="-28575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Ditch legacy code</a:t>
            </a:r>
            <a:r>
              <a:rPr lang="en-CA" sz="2400"/>
              <a:t> that has been holding us back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Modernize the user experience</a:t>
            </a:r>
            <a:r>
              <a:rPr lang="en-CA" sz="2400"/>
              <a:t> to fit with the modern Windows look and feel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Add long-standing user requested features</a:t>
            </a:r>
            <a:r>
              <a:rPr lang="en-CA" sz="2400"/>
              <a:t> and capabilities</a:t>
            </a:r>
          </a:p>
          <a:p>
            <a:pPr marL="407988" indent="-285750">
              <a:buFont typeface="Arial" panose="020B0604020202020204" pitchFamily="34" charset="0"/>
              <a:buChar char="•"/>
            </a:pPr>
            <a:r>
              <a:rPr lang="en-CA" sz="2400"/>
              <a:t>Enable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Patch My PC</a:t>
            </a:r>
            <a:r>
              <a:rPr lang="en-CA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/>
              <a:t>to provide a</a:t>
            </a:r>
            <a:r>
              <a:rPr lang="en-CA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commercial support offering</a:t>
            </a:r>
            <a:r>
              <a:rPr lang="en-CA" sz="2400"/>
              <a:t> for PSADT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825C9-142D-AA37-0A15-9B1322FAA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V4 </a:t>
            </a:r>
            <a:r>
              <a:rPr lang="en-US">
                <a:solidFill>
                  <a:schemeClr val="bg1"/>
                </a:solidFill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370268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E876-0BC4-7E08-0633-FD551CA84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F93CD-AD05-894F-15FC-0CEBF89661B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PSADT </a:t>
            </a:r>
            <a:r>
              <a:rPr lang="en-US" sz="6000">
                <a:solidFill>
                  <a:schemeClr val="accent1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v4</a:t>
            </a:r>
            <a:endParaRPr lang="en-CA" sz="6000">
              <a:solidFill>
                <a:schemeClr val="accent1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B3390-A3BF-1908-3E3F-1EAEB690074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04800" y="4795200"/>
            <a:ext cx="8280000" cy="442000"/>
          </a:xfrm>
        </p:spPr>
        <p:txBody>
          <a:bodyPr/>
          <a:lstStyle/>
          <a:p>
            <a:r>
              <a:rPr lang="en-US" sz="2400" b="1">
                <a:solidFill>
                  <a:schemeClr val="accent1"/>
                </a:solidFill>
              </a:rPr>
              <a:t>What’s New</a:t>
            </a:r>
            <a:endParaRPr lang="en-CA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6AEC-7B69-9ADA-F40C-21F121BA9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8CD31-07DC-3312-CA46-1A19D8627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584" y="158126"/>
            <a:ext cx="11544770" cy="36000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New?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3454513-7A5C-851F-6FE5-E0942965CCC5}"/>
              </a:ext>
            </a:extLst>
          </p:cNvPr>
          <p:cNvSpPr txBox="1">
            <a:spLocks/>
          </p:cNvSpPr>
          <p:nvPr/>
        </p:nvSpPr>
        <p:spPr>
          <a:xfrm>
            <a:off x="367989" y="518126"/>
            <a:ext cx="10515600" cy="466917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0" rIns="9144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3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81C6"/>
              </a:buClr>
              <a:buSzPts val="1800"/>
              <a:buFont typeface="Arial"/>
              <a:buNone/>
              <a:tabLst/>
              <a:defRPr sz="2400" b="1" i="0" u="none" strike="noStrike" cap="none">
                <a:solidFill>
                  <a:schemeClr val="accent1">
                    <a:lumMod val="60000"/>
                    <a:lumOff val="40000"/>
                  </a:schemeClr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/>
              <a:t>New Lightweight </a:t>
            </a:r>
            <a:r>
              <a:rPr lang="en-CA">
                <a:solidFill>
                  <a:schemeClr val="accent2"/>
                </a:solidFill>
              </a:rPr>
              <a:t>Modern Fluent User Interface (v4 only)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/>
              <a:t>`</a:t>
            </a:r>
          </a:p>
          <a:p>
            <a:pPr marL="0" algn="ctr"/>
            <a:endParaRPr lang="en-US">
              <a:latin typeface="Consolas" panose="020B0609020204030204" pitchFamily="49" charset="0"/>
              <a:ea typeface="FiraCode Nerd Font Mono" panose="02000009000000000000" pitchFamily="49" charset="0"/>
              <a:cs typeface="FiraCode Nerd Font Mono" panose="02000009000000000000" pitchFamily="49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801C0-2127-2C67-6A88-D41C1538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00" y="1143000"/>
            <a:ext cx="5724000" cy="5091697"/>
          </a:xfrm>
          <a:prstGeom prst="rect">
            <a:avLst/>
          </a:prstGeom>
          <a:ln w="6350" cap="sq" cmpd="sng">
            <a:noFill/>
            <a:round/>
          </a:ln>
          <a:effectLst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24C49-9A66-7F71-9CDA-62867A0EB7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34000" y="1142999"/>
            <a:ext cx="5724000" cy="5091698"/>
          </a:xfrm>
          <a:prstGeom prst="rect">
            <a:avLst/>
          </a:prstGeom>
          <a:ln w="6350" cap="rnd" cmpd="sng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0580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4E883-C133-23B5-9E27-B099FCAF9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BD47E7-31D3-1DB5-4B32-467ED96A3BF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899715"/>
            <a:ext cx="11520000" cy="5058570"/>
          </a:xfrm>
        </p:spPr>
        <p:txBody>
          <a:bodyPr tIns="0" rIns="0" bIns="0">
            <a:normAutofit/>
          </a:bodyPr>
          <a:lstStyle/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Digitally signed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PowerShell module</a:t>
            </a:r>
          </a:p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Codebase completely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refactored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optimized</a:t>
            </a:r>
          </a:p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Defensively coded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to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ensure security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reliability</a:t>
            </a:r>
          </a:p>
          <a:p>
            <a:pPr marL="457200" indent="-457200">
              <a:spcBef>
                <a:spcPts val="1000"/>
              </a:spcBef>
              <a:buClr>
                <a:schemeClr val="bg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Now provides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PowerShell 7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and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1C6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ARM support</a:t>
            </a:r>
          </a:p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Complete removal of VBScript code </a:t>
            </a:r>
            <a:r>
              <a:rPr lang="en-US" sz="2400" kern="1200">
                <a:latin typeface="Roboto" panose="02000000000000000000" pitchFamily="2" charset="0"/>
                <a:ea typeface="+mn-ea"/>
                <a:cs typeface="+mn-cs"/>
              </a:rPr>
              <a:t>from the project</a:t>
            </a:r>
          </a:p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All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C# code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is now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compiled and digitally signed</a:t>
            </a:r>
          </a:p>
          <a:p>
            <a:pPr marL="457200" marR="0" lvl="0" indent="-4572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Integrated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Zero-Config WIM file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B9DE7-BA96-94CE-BBED-6717358E6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New?</a:t>
            </a:r>
          </a:p>
        </p:txBody>
      </p:sp>
    </p:spTree>
    <p:extLst>
      <p:ext uri="{BB962C8B-B14F-4D97-AF65-F5344CB8AC3E}">
        <p14:creationId xmlns:p14="http://schemas.microsoft.com/office/powerpoint/2010/main" val="29704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7DD3F-CF01-B5BB-A9EB-CFF543CDB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FB2394-FA77-A783-4A08-E89C2AB4235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914400"/>
            <a:ext cx="11520000" cy="486696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Support for </a:t>
            </a: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overriding config via the registry 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- </a:t>
            </a:r>
            <a:r>
              <a:rPr lang="en-US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ADMX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 template to follow</a:t>
            </a: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Support for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PowerShell standard error handling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such as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-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ErrorAction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lang="en-US" sz="2400" kern="1200" err="1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etc</a:t>
            </a:r>
            <a:endParaRPr lang="en-US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Support for </a:t>
            </a: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PowerShell standard filtering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 like </a:t>
            </a: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Where-Object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lang="en-US" sz="2400" kern="1200" err="1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etc</a:t>
            </a:r>
            <a:endParaRPr lang="en-US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Strongly typed and defined object types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, no more </a:t>
            </a:r>
            <a:r>
              <a:rPr lang="en-US" sz="2400" kern="1200" err="1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PSCustomObjects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lang="en-US" sz="2400" kern="1200" err="1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etc</a:t>
            </a:r>
            <a:endParaRPr lang="en-US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Extensions supported 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as supplemental modules</a:t>
            </a: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Custom action support </a:t>
            </a:r>
            <a:r>
              <a:rPr lang="en-US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for extensions on deployment start/finish</a:t>
            </a:r>
          </a:p>
          <a:p>
            <a:pPr marL="3429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Backwards-compatibility</a:t>
            </a: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with v3 deployment scripts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58C5F-EAFE-668A-43DF-21D722B6D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New? (yes, there’s more!)</a:t>
            </a:r>
          </a:p>
        </p:txBody>
      </p:sp>
    </p:spTree>
    <p:extLst>
      <p:ext uri="{BB962C8B-B14F-4D97-AF65-F5344CB8AC3E}">
        <p14:creationId xmlns:p14="http://schemas.microsoft.com/office/powerpoint/2010/main" val="158463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04AD-EBEC-E98A-47D4-72E75CBD5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627395-F3C4-161D-37E9-3E0E4D47C04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95400"/>
            <a:ext cx="11520000" cy="4680000"/>
          </a:xfrm>
        </p:spPr>
        <p:txBody>
          <a:bodyPr tIns="0" rIns="0" bIns="0">
            <a:normAutofit lnSpcReduction="10000"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Object-oriented Design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encapsulates deployments, facilitating complex scenarios such as parallel operations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Immutable Command Lookup Table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ensures functions cannot be spoofed or overwritten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PowerShell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Strict Mode v3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compliance for code safety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Performance Optimizations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using efficient object types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CI / CD Build System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for code validation and linting, unit and integration testing, documentation generation, and more.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kern="1200">
                <a:solidFill>
                  <a:srgbClr val="00B0F0"/>
                </a:solidFill>
                <a:latin typeface="Roboto" panose="02000000000000000000" pitchFamily="2" charset="0"/>
                <a:ea typeface="+mn-ea"/>
                <a:cs typeface="+mn-cs"/>
              </a:rPr>
              <a:t>Already production-tested 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prior to the public release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7820A-01A9-1743-5EF5-E7D1E07B6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Module </a:t>
            </a:r>
            <a:r>
              <a:rPr lang="en-US">
                <a:solidFill>
                  <a:schemeClr val="bg1"/>
                </a:solidFill>
              </a:rPr>
              <a:t>Resiliency</a:t>
            </a:r>
          </a:p>
        </p:txBody>
      </p:sp>
    </p:spTree>
    <p:extLst>
      <p:ext uri="{BB962C8B-B14F-4D97-AF65-F5344CB8AC3E}">
        <p14:creationId xmlns:p14="http://schemas.microsoft.com/office/powerpoint/2010/main" val="9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540A0-060C-C5C1-ECE5-5EC9A361C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EB83D9-B17B-F1B5-99E8-4A99CCD439C2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 tIns="0" rIns="0" bIns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Executable Entry point: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Deploy-Application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.exe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Invoke-AppDeployToolkit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.exe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Config moved from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XML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to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PSD1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format: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AppDeployToolkitConfig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.xml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Config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\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Config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.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psd1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Functions renamed to avoid collisions: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Copy-File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Copy-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ADTFile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Execute-Process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Start-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ADTProcess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Write-Log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Write-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ADTLog</a:t>
            </a:r>
            <a:r>
              <a:rPr lang="en-US" sz="2400" b="1" kern="1200">
                <a:solidFill>
                  <a:srgbClr val="44BEFF"/>
                </a:solidFill>
                <a:latin typeface="Consolas" panose="020B0609020204030204" pitchFamily="49" charset="0"/>
                <a:ea typeface="+mn-ea"/>
                <a:cs typeface="+mn-cs"/>
              </a:rPr>
              <a:t>Entry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D1921-E5F1-CA97-FB27-EC3A0B7C02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Changed?</a:t>
            </a:r>
          </a:p>
        </p:txBody>
      </p:sp>
    </p:spTree>
    <p:extLst>
      <p:ext uri="{BB962C8B-B14F-4D97-AF65-F5344CB8AC3E}">
        <p14:creationId xmlns:p14="http://schemas.microsoft.com/office/powerpoint/2010/main" val="9225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C65F1-CD5F-4A9A-9E32-97EF2144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09CB67-E663-AC96-2D54-9F1A5BF4E7E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True/False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Boolean values replaced with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Switches: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2400" b="1" kern="1200">
              <a:solidFill>
                <a:srgbClr val="44BEFF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v3 had many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Boolean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parameters, some default to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true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and others to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false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2400" b="1" kern="1200">
              <a:solidFill>
                <a:srgbClr val="44BEFF"/>
              </a:solidFill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Now instead of:</a:t>
            </a:r>
          </a:p>
          <a:p>
            <a:pPr marL="0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r>
              <a:rPr lang="en-GB" sz="2400" b="1" kern="1200">
                <a:solidFill>
                  <a:srgbClr val="44BEFF"/>
                </a:solidFill>
                <a:latin typeface="Consolas" panose="020B0609020204030204" pitchFamily="49" charset="0"/>
                <a:ea typeface="+mn-ea"/>
                <a:cs typeface="+mn-cs"/>
              </a:rPr>
              <a:t>	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TopMost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$true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or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TopMost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$false</a:t>
            </a: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We have a single optional switch:</a:t>
            </a:r>
          </a:p>
          <a:p>
            <a:pPr marL="0">
              <a:lnSpc>
                <a:spcPct val="100000"/>
              </a:lnSpc>
              <a:spcBef>
                <a:spcPts val="1000"/>
              </a:spcBef>
              <a:buClrTx/>
              <a:buSzTx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	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NotTopMost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67B97-5D21-BE55-84A2-05F4D3123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Changed?</a:t>
            </a:r>
          </a:p>
        </p:txBody>
      </p:sp>
    </p:spTree>
    <p:extLst>
      <p:ext uri="{BB962C8B-B14F-4D97-AF65-F5344CB8AC3E}">
        <p14:creationId xmlns:p14="http://schemas.microsoft.com/office/powerpoint/2010/main" val="21776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E9F08-2EFE-1BFD-9E70-4F62894C957B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 tIns="46800" rIns="0" bIns="0">
            <a:normAutofit/>
          </a:bodyPr>
          <a:lstStyle/>
          <a:p>
            <a:r>
              <a:rPr lang="en-US"/>
              <a:t>Introductions</a:t>
            </a:r>
          </a:p>
          <a:p>
            <a:endParaRPr lang="en-US"/>
          </a:p>
          <a:p>
            <a:r>
              <a:rPr lang="en-US"/>
              <a:t>PSADTv3 - Overview</a:t>
            </a:r>
          </a:p>
          <a:p>
            <a:pPr lvl="2"/>
            <a:endParaRPr lang="en-US"/>
          </a:p>
          <a:p>
            <a:r>
              <a:rPr lang="en-US"/>
              <a:t>PSADTv4 - What’s New</a:t>
            </a:r>
          </a:p>
          <a:p>
            <a:pPr lvl="2"/>
            <a:endParaRPr lang="en-US"/>
          </a:p>
          <a:p>
            <a:r>
              <a:rPr lang="en-US"/>
              <a:t>Demos</a:t>
            </a:r>
          </a:p>
          <a:p>
            <a:pPr lvl="2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92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71353-C6CA-AE5D-C887-F21DCD5A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9FB385-0914-1400-783F-CF5A9D51A52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Remove-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MsiApplications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command in v3 had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FilterApplication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and</a:t>
            </a:r>
            <a:b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ExcludeFromUninstall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parameters that use a complex syntax: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FilterApplication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@(, @('Publisher', 'Oracle Corporation', 'Exact')) 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ExcludeFromUninstall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@(, @('DisplayName', 'Java 8 Update 45', 'Contains'))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These have now been combined into a single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FilterScript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familiar to anyone that has used PowerShell's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Where-Object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command:</a:t>
            </a:r>
            <a:endParaRPr lang="en-US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FilterScript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{$_.Publisher -eq 'Oracle Corporation' -and $_.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DisplayVersion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-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notmatch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'Java 8 Update 45'}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95C89-D5CF-E19A-CFBC-7E1ED5FB0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Changed?</a:t>
            </a:r>
          </a:p>
        </p:txBody>
      </p:sp>
    </p:spTree>
    <p:extLst>
      <p:ext uri="{BB962C8B-B14F-4D97-AF65-F5344CB8AC3E}">
        <p14:creationId xmlns:p14="http://schemas.microsoft.com/office/powerpoint/2010/main" val="33699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DF00-399C-DEE0-9214-429EADB44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9B6F7D-9C0E-EB60-FCED-B517B917A45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Many commands in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v3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use a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ContinueOnError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parameter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1200">
                <a:ea typeface="+mn-ea"/>
                <a:cs typeface="+mn-cs"/>
              </a:rPr>
              <a:t>In </a:t>
            </a:r>
            <a:r>
              <a:rPr lang="en-US" sz="2400" b="1" kern="1200">
                <a:solidFill>
                  <a:srgbClr val="00B0F0"/>
                </a:solidFill>
                <a:ea typeface="+mn-ea"/>
                <a:cs typeface="+mn-cs"/>
              </a:rPr>
              <a:t>v4</a:t>
            </a:r>
            <a:r>
              <a:rPr lang="en-US" sz="2400" kern="1200">
                <a:ea typeface="+mn-ea"/>
                <a:cs typeface="+mn-cs"/>
              </a:rPr>
              <a:t>, you just use the standard PowerShell </a:t>
            </a:r>
            <a:r>
              <a:rPr lang="en-US" sz="2400" b="1" kern="1200">
                <a:solidFill>
                  <a:srgbClr val="00B0F0"/>
                </a:solidFill>
                <a:latin typeface="Consolas" panose="020B0609020204030204" pitchFamily="49" charset="0"/>
                <a:ea typeface="+mn-ea"/>
                <a:cs typeface="+mn-cs"/>
              </a:rPr>
              <a:t>-</a:t>
            </a:r>
            <a:r>
              <a:rPr lang="en-US" sz="2400" b="1" kern="1200" err="1">
                <a:solidFill>
                  <a:srgbClr val="00B0F0"/>
                </a:solidFill>
                <a:latin typeface="Consolas" panose="020B0609020204030204" pitchFamily="49" charset="0"/>
                <a:ea typeface="+mn-ea"/>
                <a:cs typeface="+mn-cs"/>
              </a:rPr>
              <a:t>ErrorAction</a:t>
            </a:r>
            <a:r>
              <a:rPr lang="en-US" sz="2400" b="1" kern="1200">
                <a:solidFill>
                  <a:srgbClr val="00B0F0"/>
                </a:solidFill>
                <a:latin typeface="Consolas" panose="020B0609020204030204" pitchFamily="49" charset="0"/>
                <a:ea typeface="+mn-ea"/>
                <a:cs typeface="+mn-cs"/>
              </a:rPr>
              <a:t> </a:t>
            </a:r>
            <a:r>
              <a:rPr lang="en-US" sz="2400" kern="1200">
                <a:ea typeface="+mn-ea"/>
                <a:cs typeface="+mn-cs"/>
              </a:rPr>
              <a:t>parameter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>
                <a:solidFill>
                  <a:schemeClr val="bg1"/>
                </a:solidFill>
                <a:latin typeface="+mn-lt"/>
              </a:rPr>
              <a:t>Instead of</a:t>
            </a:r>
            <a:r>
              <a:rPr lang="en-GB" sz="2400"/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ascadia Code" panose="020B0609020000020004" pitchFamily="49" charset="0"/>
              </a:rPr>
              <a:t>ContinueOnError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ascadia Code" panose="020B0609020000020004" pitchFamily="49" charset="0"/>
              </a:rPr>
              <a:t> $false 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or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ascadia Code" panose="020B0609020000020004" pitchFamily="49" charset="0"/>
              </a:rPr>
              <a:t> </a:t>
            </a: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-</a:t>
            </a:r>
            <a:r>
              <a:rPr lang="en-GB" sz="2400" b="1" err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ContinueOnError</a:t>
            </a: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 $true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>
              <a:solidFill>
                <a:schemeClr val="bg1"/>
              </a:solidFill>
              <a:latin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>
                <a:solidFill>
                  <a:schemeClr val="bg1"/>
                </a:solidFill>
                <a:latin typeface="+mn-lt"/>
              </a:rPr>
              <a:t>You use: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-</a:t>
            </a:r>
            <a:r>
              <a:rPr lang="en-GB" sz="2400" b="1" err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ErrorAction</a:t>
            </a: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 Stop </a:t>
            </a:r>
            <a:r>
              <a:rPr lang="en-GB" sz="2400">
                <a:solidFill>
                  <a:schemeClr val="bg1"/>
                </a:solidFill>
                <a:latin typeface="+mn-lt"/>
              </a:rPr>
              <a:t>or</a:t>
            </a: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 -</a:t>
            </a:r>
            <a:r>
              <a:rPr lang="en-GB" sz="2400" b="1" err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ErrorAction</a:t>
            </a:r>
            <a:r>
              <a:rPr lang="en-GB" sz="2400" b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 </a:t>
            </a:r>
            <a:r>
              <a:rPr lang="en-GB" sz="2400" b="1" err="1">
                <a:solidFill>
                  <a:srgbClr val="00B0F0"/>
                </a:solidFill>
                <a:latin typeface="Consolas" panose="020B0609020204030204" pitchFamily="49" charset="0"/>
                <a:cs typeface="Cascadia Code" panose="020B0609020000020004" pitchFamily="49" charset="0"/>
              </a:rPr>
              <a:t>SilentlyContinue</a:t>
            </a:r>
            <a:endParaRPr lang="en-GB" sz="2400" b="1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B73DC-10FC-866C-D371-1BFC59E9F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What’s </a:t>
            </a:r>
            <a:r>
              <a:rPr lang="en-US">
                <a:solidFill>
                  <a:schemeClr val="bg1"/>
                </a:solidFill>
              </a:rPr>
              <a:t>Changed?</a:t>
            </a:r>
          </a:p>
        </p:txBody>
      </p:sp>
    </p:spTree>
    <p:extLst>
      <p:ext uri="{BB962C8B-B14F-4D97-AF65-F5344CB8AC3E}">
        <p14:creationId xmlns:p14="http://schemas.microsoft.com/office/powerpoint/2010/main" val="28057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E876-0BC4-7E08-0633-FD551CA84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F93CD-AD05-894F-15FC-0CEBF89661B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PSADT </a:t>
            </a:r>
            <a:r>
              <a:rPr lang="en-US" sz="6000">
                <a:solidFill>
                  <a:schemeClr val="accent1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v4</a:t>
            </a:r>
            <a:endParaRPr lang="en-CA" sz="6000">
              <a:solidFill>
                <a:schemeClr val="accent1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B3390-A3BF-1908-3E3F-1EAEB690074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04800" y="4795200"/>
            <a:ext cx="8280000" cy="442000"/>
          </a:xfrm>
        </p:spPr>
        <p:txBody>
          <a:bodyPr/>
          <a:lstStyle/>
          <a:p>
            <a:r>
              <a:rPr lang="en-US" sz="2400" b="1">
                <a:solidFill>
                  <a:schemeClr val="accent1"/>
                </a:solidFill>
                <a:ea typeface="Roboto"/>
                <a:cs typeface="Poppins"/>
              </a:rPr>
              <a:t>Getting Started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Download the latest release from GitHub: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https://github.com/PSAppDeployToolkit/PSAppDeployToolkit/releases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then: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Import-Module &lt;Path to PSAppDeployToolkit folder&gt;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Or install via the PowerShell Gallery: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Install-Module PSAppDeployToolkit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kern="1200">
              <a:solidFill>
                <a:srgbClr val="44BEFF"/>
              </a:solidFill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Getting </a:t>
            </a:r>
            <a:r>
              <a:rPr lang="en-US">
                <a:solidFill>
                  <a:schemeClr val="bg1"/>
                </a:solidFill>
              </a:rPr>
              <a:t>Started</a:t>
            </a:r>
          </a:p>
        </p:txBody>
      </p:sp>
    </p:spTree>
    <p:extLst>
      <p:ext uri="{BB962C8B-B14F-4D97-AF65-F5344CB8AC3E}">
        <p14:creationId xmlns:p14="http://schemas.microsoft.com/office/powerpoint/2010/main" val="10792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Generate a standard deployment template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New-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ADTTemplate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-Destination 'C:\Temp' -Show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kern="1200">
              <a:solidFill>
                <a:srgbClr val="44BEFF"/>
              </a:solidFill>
              <a:latin typeface="Consolas" panose="020B0609020204030204" pitchFamily="49" charset="0"/>
              <a:ea typeface="+mn-ea"/>
              <a:cs typeface="+mn-cs"/>
            </a:endParaRPr>
          </a:p>
          <a:p>
            <a:pPr marL="0" marR="0" lvl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b="1" kern="1200">
              <a:solidFill>
                <a:srgbClr val="44BEFF"/>
              </a:solidFill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Getting </a:t>
            </a:r>
            <a:r>
              <a:rPr lang="en-US">
                <a:solidFill>
                  <a:schemeClr val="bg1"/>
                </a:solidFill>
              </a:rPr>
              <a:t>Started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D28A0-118E-7B4D-6EF9-C68DA0CAD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30" y="3048000"/>
            <a:ext cx="8496340" cy="27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8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Display the built-in help console with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Show-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ADTHelpConsole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Getting </a:t>
            </a:r>
            <a:r>
              <a:rPr lang="en-US">
                <a:solidFill>
                  <a:schemeClr val="bg1"/>
                </a:solidFill>
              </a:rPr>
              <a:t>Started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7ADBA-F5A7-0E45-162F-F67A16F4A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51"/>
          <a:stretch/>
        </p:blipFill>
        <p:spPr>
          <a:xfrm>
            <a:off x="1524451" y="2001075"/>
            <a:ext cx="8834035" cy="41975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46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lvl="0" indent="-342900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A 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compatibility layer 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is provided to remap 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v3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 functions through to 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v4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</a:rPr>
              <a:t>!</a:t>
            </a: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To generate a template with v3 compatibility:</a:t>
            </a:r>
          </a:p>
          <a:p>
            <a:pPr marL="342900" indent="-342900">
              <a:lnSpc>
                <a:spcPct val="11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New-</a:t>
            </a:r>
            <a:r>
              <a:rPr kumimoji="0" lang="en-GB" sz="22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ADTTemplate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-Name '</a:t>
            </a:r>
            <a:r>
              <a:rPr kumimoji="0" lang="en-GB" sz="22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PSADT_Compat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' -Version 3 -Destination 'C:\Temp'</a:t>
            </a:r>
            <a:b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Then simply drop in your existing Deploy-Application.ps1 script:</a:t>
            </a: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endParaRPr kumimoji="0" lang="en-GB" sz="2200" b="1" i="0" u="none" strike="noStrike" kern="1200" cap="none" spc="0" normalizeH="0" baseline="0" noProof="0">
              <a:ln>
                <a:noFill/>
              </a:ln>
              <a:solidFill>
                <a:srgbClr val="44BE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Backwards </a:t>
            </a:r>
            <a:r>
              <a:rPr lang="en-US">
                <a:solidFill>
                  <a:schemeClr val="bg1"/>
                </a:solidFill>
              </a:rPr>
              <a:t>Compatibility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1712D-3210-206E-7179-D233362B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45"/>
          <a:stretch/>
        </p:blipFill>
        <p:spPr>
          <a:xfrm>
            <a:off x="1638696" y="4629215"/>
            <a:ext cx="8745169" cy="134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In addition, there are two additional commands to assist with migration:</a:t>
            </a: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527050" lvl="1" indent="-342900">
              <a:lnSpc>
                <a:spcPct val="110000"/>
              </a:lnSpc>
              <a:spcBef>
                <a:spcPts val="1000"/>
              </a:spcBef>
              <a:buClrTx/>
              <a:buSzTx/>
              <a:defRPr/>
            </a:pP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Test-</a:t>
            </a:r>
            <a:r>
              <a:rPr lang="en-GB" sz="2400" b="1" kern="1200" err="1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ADTCompatibility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- produces a detailed report showing which functions, parameters and variables have changed</a:t>
            </a: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527050" lvl="1" indent="-342900">
              <a:lnSpc>
                <a:spcPct val="110000"/>
              </a:lnSpc>
              <a:spcBef>
                <a:spcPts val="1000"/>
              </a:spcBef>
              <a:buClrTx/>
              <a:buSzTx/>
              <a:defRPr/>
            </a:pP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Convert-</a:t>
            </a:r>
            <a:r>
              <a:rPr lang="en-GB" sz="2400" b="1" kern="1200" err="1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ADTDeployment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- converts a 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v3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 script or entire package folder to </a:t>
            </a:r>
            <a:r>
              <a:rPr lang="en-GB" sz="2400" b="1" kern="1200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v4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Backwards </a:t>
            </a:r>
            <a:r>
              <a:rPr lang="en-US">
                <a:solidFill>
                  <a:schemeClr val="bg1"/>
                </a:solidFill>
              </a:rPr>
              <a:t>Compatibility</a:t>
            </a:r>
          </a:p>
        </p:txBody>
      </p:sp>
    </p:spTree>
    <p:extLst>
      <p:ext uri="{BB962C8B-B14F-4D97-AF65-F5344CB8AC3E}">
        <p14:creationId xmlns:p14="http://schemas.microsoft.com/office/powerpoint/2010/main" val="28348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87548-6C86-E6B1-884C-AE98FE198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C49C5E-1344-ACAF-93EF-BFF8E3D97C6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19200"/>
            <a:ext cx="11475000" cy="4979400"/>
          </a:xfrm>
        </p:spPr>
        <p:txBody>
          <a:bodyPr tIns="0" rIns="0" bIns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Both of these commands are available in the companion module </a:t>
            </a:r>
            <a:r>
              <a:rPr lang="en-GB" sz="2400" b="1" kern="1200" err="1">
                <a:solidFill>
                  <a:srgbClr val="44BEFF"/>
                </a:solidFill>
                <a:latin typeface="Roboto" panose="02000000000000000000" pitchFamily="2" charset="0"/>
                <a:ea typeface="+mn-ea"/>
                <a:cs typeface="+mn-cs"/>
              </a:rPr>
              <a:t>PSAppDeployToolkit.Tools</a:t>
            </a: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, which is now available as a pre-release:</a:t>
            </a:r>
            <a:b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</a:b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  <a:p>
            <a:pPr marL="527050" lvl="1" indent="-342900">
              <a:lnSpc>
                <a:spcPct val="110000"/>
              </a:lnSpc>
              <a:spcBef>
                <a:spcPts val="1000"/>
              </a:spcBef>
              <a:buClrTx/>
              <a:buSzTx/>
              <a:defRPr/>
            </a:pPr>
            <a:r>
              <a:rPr lang="en-GB" sz="2400" kern="1200">
                <a:solidFill>
                  <a:prstClr val="white"/>
                </a:solidFill>
                <a:latin typeface="Roboto" panose="02000000000000000000" pitchFamily="2" charset="0"/>
                <a:ea typeface="+mn-ea"/>
                <a:cs typeface="+mn-cs"/>
              </a:rPr>
              <a:t>Download from GitHub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: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https://github.com/PSAppDeployToolkit/PSAppDeployToolkit.Tools/releases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  <a:p>
            <a:pPr marL="527050" lvl="1" indent="-342900">
              <a:lnSpc>
                <a:spcPct val="110000"/>
              </a:lnSpc>
              <a:spcBef>
                <a:spcPts val="1000"/>
              </a:spcBef>
              <a:buClrTx/>
              <a:buSzTx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Or install via the PowerShell Gallery: 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</a:b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Install-Module 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PSAppDeployToolkit.Tools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-</a:t>
            </a:r>
            <a:r>
              <a:rPr kumimoji="0" lang="en-GB" sz="2400" b="1" i="0" u="none" strike="noStrike" kern="1200" cap="none" spc="0" normalizeH="0" baseline="0" noProof="0" err="1">
                <a:ln>
                  <a:noFill/>
                </a:ln>
                <a:solidFill>
                  <a:srgbClr val="44BE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AllowPrerelease</a:t>
            </a:r>
            <a:endParaRPr lang="en-GB" sz="2400" kern="1200">
              <a:solidFill>
                <a:prstClr val="white"/>
              </a:solidFill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FD6DC-B2E7-1ED2-FF1B-E80B4118C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Backwards </a:t>
            </a:r>
            <a:r>
              <a:rPr lang="en-US">
                <a:solidFill>
                  <a:schemeClr val="bg1"/>
                </a:solidFill>
              </a:rPr>
              <a:t>Compatibility</a:t>
            </a:r>
          </a:p>
        </p:txBody>
      </p:sp>
    </p:spTree>
    <p:extLst>
      <p:ext uri="{BB962C8B-B14F-4D97-AF65-F5344CB8AC3E}">
        <p14:creationId xmlns:p14="http://schemas.microsoft.com/office/powerpoint/2010/main" val="14227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CC4CC-9BA4-A750-83BE-B81F2D64A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811D2-96A7-E14C-736E-A330DCD95FE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Demo </a:t>
            </a:r>
            <a:r>
              <a:rPr lang="en-US" sz="6000">
                <a:solidFill>
                  <a:schemeClr val="accent1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time!</a:t>
            </a:r>
            <a:endParaRPr lang="en-CA" sz="6000">
              <a:solidFill>
                <a:schemeClr val="accent1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88FAC-07FB-AFDB-875A-92C0A95F254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04800" y="4795200"/>
            <a:ext cx="8280000" cy="442000"/>
          </a:xfrm>
        </p:spPr>
        <p:txBody>
          <a:bodyPr/>
          <a:lstStyle/>
          <a:p>
            <a:r>
              <a:rPr lang="en-US" sz="2400" b="1">
                <a:solidFill>
                  <a:schemeClr val="accent1"/>
                </a:solidFill>
                <a:ea typeface="Roboto"/>
                <a:cs typeface="Poppins"/>
              </a:rPr>
              <a:t>You’ll like this, no more slides </a:t>
            </a:r>
            <a:r>
              <a:rPr lang="en-CA" sz="2400" b="1">
                <a:solidFill>
                  <a:schemeClr val="accent1"/>
                </a:solidFill>
                <a:ea typeface="Roboto"/>
                <a:cs typeface="Poppins"/>
              </a:rPr>
              <a:t>😁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E079D2-9D4F-B2D0-1F67-CDB3EE71A8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/>
        </p:blipFill>
        <p:spPr>
          <a:xfrm>
            <a:off x="7025269" y="1144007"/>
            <a:ext cx="4569986" cy="456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16AF9-26A3-D2F2-99C2-2BE20A2DE86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69000"/>
            <a:ext cx="6384468" cy="4680000"/>
          </a:xfrm>
        </p:spPr>
        <p:txBody>
          <a:bodyPr/>
          <a:lstStyle/>
          <a:p>
            <a:r>
              <a:rPr lang="en-US" sz="2800" b="1">
                <a:latin typeface="+mn-lt"/>
              </a:rPr>
              <a:t>Dan Cunningham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PSADT Co-Founder, Developer &amp; Project Lead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Strategic Innovation Leader for PSAppDeployToolkit @ 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Patch My PC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@sintaxasn</a:t>
            </a:r>
            <a:r>
              <a:rPr lang="en-US" sz="2200">
                <a:latin typeface="+mn-lt"/>
              </a:rPr>
              <a:t> on Twitter / X / BlueSky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630-91C6-1664-8238-FDE2AFFC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7993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95807-F60E-30A2-CF60-226E73B5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4CF09B-47C0-97CC-4962-7EE8E1C86E8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1" y="1269000"/>
            <a:ext cx="6369599" cy="4680000"/>
          </a:xfrm>
        </p:spPr>
        <p:txBody>
          <a:bodyPr/>
          <a:lstStyle/>
          <a:p>
            <a:pPr lvl="1" indent="0">
              <a:buNone/>
            </a:pPr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Master Packager</a:t>
            </a:r>
          </a:p>
          <a:p>
            <a:pPr marL="592138" lvl="1" indent="-285750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 and edit Microsoft Windows Installer (MSI) files for free</a:t>
            </a:r>
          </a:p>
          <a:p>
            <a:pPr marL="592138" lvl="1" indent="-285750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Helps you to become a Master Packager and save money</a:t>
            </a:r>
          </a:p>
          <a:p>
            <a:pPr marL="592138" lvl="1" indent="-285750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indent="0">
              <a:buNone/>
            </a:pPr>
            <a:r>
              <a:rPr lang="en-US" sz="2000" b="1">
                <a:solidFill>
                  <a:schemeClr val="accent1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Master Wrapper</a:t>
            </a:r>
          </a:p>
          <a:p>
            <a:pPr marL="592138" lvl="1" indent="-285750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Create high-quality PSAppDeployToolkit scripts faster for free</a:t>
            </a:r>
          </a:p>
          <a:p>
            <a:pPr marL="592138" lvl="1" indent="-285750"/>
            <a:r>
              <a:rPr lang="en-US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PSADT GUI: Assisting Beginners and Empowering Pros in App Packaging</a:t>
            </a:r>
          </a:p>
          <a:p>
            <a:pPr marL="592138" lvl="1" indent="-285750"/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indent="0" algn="ctr">
              <a:buNone/>
            </a:pPr>
            <a:endParaRPr lang="en-CA" sz="1900" b="1">
              <a:solidFill>
                <a:srgbClr val="0081C6"/>
              </a:solidFill>
              <a:latin typeface="Roboto" panose="02000000000000000000" pitchFamily="2" charset="0"/>
              <a:ea typeface="Roboto" panose="02000000000000000000" pitchFamily="2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 indent="0">
              <a:buNone/>
            </a:pPr>
            <a:r>
              <a:rPr lang="en-CA" sz="1900" b="1">
                <a:solidFill>
                  <a:schemeClr val="accent1">
                    <a:lumMod val="40000"/>
                    <a:lumOff val="6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https://www.masterpackager.com/master-wrapper</a:t>
            </a:r>
            <a:endParaRPr lang="en-CA" sz="1900" b="1">
              <a:solidFill>
                <a:schemeClr val="accent1">
                  <a:lumMod val="40000"/>
                  <a:lumOff val="6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 indent="0">
              <a:buNone/>
            </a:pPr>
            <a:endParaRPr lang="en-US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58B40-1D00-4A56-8514-9799F1BD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Friends of PSADT - </a:t>
            </a:r>
            <a:r>
              <a:rPr lang="en-US">
                <a:solidFill>
                  <a:schemeClr val="bg1"/>
                </a:solidFill>
              </a:rPr>
              <a:t>Master Packager</a:t>
            </a:r>
            <a:endParaRPr lang="en-CA">
              <a:solidFill>
                <a:schemeClr val="bg1"/>
              </a:solidFill>
            </a:endParaRPr>
          </a:p>
        </p:txBody>
      </p:sp>
      <p:pic>
        <p:nvPicPr>
          <p:cNvPr id="1026" name="Picture 2" descr="Laptop screen">
            <a:extLst>
              <a:ext uri="{FF2B5EF4-FFF2-40B4-BE49-F238E27FC236}">
                <a16:creationId xmlns:a16="http://schemas.microsoft.com/office/drawing/2014/main" id="{648053C8-BB94-7997-47E7-F4DEDCD1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33" y="1273762"/>
            <a:ext cx="5171738" cy="377297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andardize">
            <a:extLst>
              <a:ext uri="{FF2B5EF4-FFF2-40B4-BE49-F238E27FC236}">
                <a16:creationId xmlns:a16="http://schemas.microsoft.com/office/drawing/2014/main" id="{521D2674-16EA-61C8-8718-01C3B63A6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3037" r="3388" b="3037"/>
          <a:stretch/>
        </p:blipFill>
        <p:spPr bwMode="auto">
          <a:xfrm>
            <a:off x="7162800" y="1552597"/>
            <a:ext cx="4010522" cy="269086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1F888-3A5B-08FD-463E-2ADBC5CAD0E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C98B6C-815A-C5DE-77C4-F59E78DAF11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CDEFD-222D-C6CA-7701-CF687C1AC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8E44C8-2D17-472C-7690-B5C0674B719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36000" y="3352800"/>
            <a:ext cx="11519999" cy="720000"/>
          </a:xfrm>
        </p:spPr>
        <p:txBody>
          <a:bodyPr/>
          <a:lstStyle/>
          <a:p>
            <a:r>
              <a:rPr lang="en-US">
                <a:cs typeface="Poppins"/>
              </a:rPr>
              <a:t>December 2024</a:t>
            </a:r>
          </a:p>
          <a:p>
            <a:endParaRPr lang="en-US">
              <a:cs typeface="Poppins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439410-C92D-532E-3170-06E07AFD4F2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35999" y="2514600"/>
            <a:ext cx="11520000" cy="720000"/>
          </a:xfrm>
        </p:spPr>
        <p:txBody>
          <a:bodyPr/>
          <a:lstStyle/>
          <a:p>
            <a:r>
              <a:rPr lang="en-US"/>
              <a:t>v4 Launch Webinar</a:t>
            </a:r>
            <a:endParaRPr lang="en-CA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173B8E9-36C8-C12C-4370-E2A0CC890EFB}"/>
              </a:ext>
            </a:extLst>
          </p:cNvPr>
          <p:cNvSpPr txBox="1">
            <a:spLocks/>
          </p:cNvSpPr>
          <p:nvPr/>
        </p:nvSpPr>
        <p:spPr>
          <a:xfrm>
            <a:off x="336000" y="4648200"/>
            <a:ext cx="115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Poppins" panose="000005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Thank you for attending</a:t>
            </a:r>
            <a:endParaRPr lang="en-CA" sz="360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273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9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E079D2-9D4F-B2D0-1F67-CDB3EE71A8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/>
        </p:blipFill>
        <p:spPr>
          <a:xfrm>
            <a:off x="7025269" y="1144007"/>
            <a:ext cx="4569986" cy="456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16AF9-26A3-D2F2-99C2-2BE20A2DE86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69000"/>
            <a:ext cx="6384468" cy="4680000"/>
          </a:xfrm>
        </p:spPr>
        <p:txBody>
          <a:bodyPr/>
          <a:lstStyle/>
          <a:p>
            <a:r>
              <a:rPr lang="en-US" sz="2800" b="1">
                <a:latin typeface="+mn-lt"/>
              </a:rPr>
              <a:t>Mitch Richters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Experienced with all things Microsoft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Apparently knows things about PowerShell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Consultant/Solutions Architect at @ 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Freelance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@MitchRichters</a:t>
            </a:r>
            <a:r>
              <a:rPr lang="en-US" sz="2200">
                <a:latin typeface="+mn-lt"/>
              </a:rPr>
              <a:t> on Twitter / 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630-91C6-1664-8238-FDE2AFFC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408560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E079D2-9D4F-B2D0-1F67-CDB3EE71A8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/>
          <a:stretch/>
        </p:blipFill>
        <p:spPr>
          <a:xfrm>
            <a:off x="7025269" y="1144007"/>
            <a:ext cx="4569986" cy="456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16AF9-26A3-D2F2-99C2-2BE20A2DE86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69000"/>
            <a:ext cx="6384468" cy="4680000"/>
          </a:xfrm>
        </p:spPr>
        <p:txBody>
          <a:bodyPr/>
          <a:lstStyle/>
          <a:p>
            <a:r>
              <a:rPr lang="en-US" sz="2800" b="1">
                <a:latin typeface="+mn-lt"/>
              </a:rPr>
              <a:t>Dan Gough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Software deployment know-it-all 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PowerShell nerd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</a:rPr>
              <a:t>Software Engineer @ 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Patch My PC</a:t>
            </a:r>
          </a:p>
          <a:p>
            <a:pPr marL="465138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@packageologist</a:t>
            </a:r>
            <a:r>
              <a:rPr lang="en-US" sz="2200">
                <a:latin typeface="+mn-lt"/>
              </a:rPr>
              <a:t> on Twitter / 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630-91C6-1664-8238-FDE2AFFC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5285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E079D2-9D4F-B2D0-1F67-CDB3EE71A8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/>
        </p:blipFill>
        <p:spPr>
          <a:xfrm>
            <a:off x="7025269" y="1144007"/>
            <a:ext cx="4569986" cy="456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16AF9-26A3-D2F2-99C2-2BE20A2DE86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269000"/>
            <a:ext cx="6384468" cy="4680000"/>
          </a:xfrm>
        </p:spPr>
        <p:txBody>
          <a:bodyPr/>
          <a:lstStyle/>
          <a:p>
            <a:pPr marL="121920"/>
            <a:r>
              <a:rPr lang="en-US" sz="2800" b="1">
                <a:latin typeface="+mn-lt"/>
              </a:rPr>
              <a:t>Sean Lillis</a:t>
            </a:r>
            <a:endParaRPr lang="en-US"/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Roboto"/>
                <a:cs typeface="Poppins"/>
              </a:rPr>
              <a:t>Co-Founder PS App Deploy Toolkit</a:t>
            </a:r>
            <a:endParaRPr lang="en-US" sz="2200">
              <a:latin typeface="+mn-lt"/>
            </a:endParaRPr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Roboto"/>
                <a:cs typeface="Poppins"/>
              </a:rPr>
              <a:t>EUC Architect @ 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Roboto"/>
                <a:cs typeface="Poppins"/>
              </a:rPr>
              <a:t>Zurich Insurance</a:t>
            </a:r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Roboto"/>
                <a:cs typeface="Poppins"/>
              </a:rPr>
              <a:t>@seanels</a:t>
            </a:r>
            <a:r>
              <a:rPr lang="en-US" sz="2200">
                <a:latin typeface="+mn-lt"/>
                <a:ea typeface="Roboto"/>
                <a:cs typeface="Poppins"/>
              </a:rPr>
              <a:t> on X / </a:t>
            </a:r>
            <a:r>
              <a:rPr lang="en-US" sz="2200" b="1">
                <a:solidFill>
                  <a:srgbClr val="44BEFF"/>
                </a:solidFill>
                <a:latin typeface="+mn-lt"/>
                <a:ea typeface="Roboto"/>
                <a:cs typeface="Roboto"/>
              </a:rPr>
              <a:t>@sean-lillis.bsky.social </a:t>
            </a:r>
            <a:r>
              <a:rPr lang="en-US" sz="2200">
                <a:solidFill>
                  <a:srgbClr val="FFFFFF"/>
                </a:solidFill>
                <a:latin typeface="+mn-lt"/>
                <a:ea typeface="Roboto"/>
                <a:cs typeface="Roboto"/>
              </a:rPr>
              <a:t>on BlueSky</a:t>
            </a:r>
            <a:endParaRPr lang="en-US" sz="2200">
              <a:solidFill>
                <a:srgbClr val="44BEFF"/>
              </a:solidFill>
              <a:latin typeface="+mn-lt"/>
              <a:ea typeface="Roboto"/>
              <a:cs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630-91C6-1664-8238-FDE2AFFC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0604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E079D2-9D4F-B2D0-1F67-CDB3EE71A88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/>
        </p:blipFill>
        <p:spPr>
          <a:xfrm>
            <a:off x="7025269" y="1144007"/>
            <a:ext cx="4569986" cy="456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F9630-91C6-1664-8238-FDE2AFFC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8C70DCC-D23F-7C1D-FE77-95DD14B487BB}"/>
              </a:ext>
            </a:extLst>
          </p:cNvPr>
          <p:cNvSpPr txBox="1">
            <a:spLocks/>
          </p:cNvSpPr>
          <p:nvPr/>
        </p:nvSpPr>
        <p:spPr>
          <a:xfrm>
            <a:off x="336000" y="1269000"/>
            <a:ext cx="6384468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4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22238" marR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None/>
              <a:tabLst/>
              <a:defRPr sz="16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anose="00000500000000000000" pitchFamily="2" charset="0"/>
                <a:sym typeface="Arial"/>
              </a:defRPr>
            </a:lvl1pPr>
            <a:lvl2pPr marL="306388" marR="0" lvl="1" indent="-130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60375" marR="0" lvl="2" indent="-1143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3pPr>
            <a:lvl4pPr marL="576263" marR="0" lvl="3" indent="-115888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4pPr>
            <a:lvl5pPr marL="685800" marR="0" lvl="4" indent="-114300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 panose="020B0604020202020204" pitchFamily="34" charset="0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5pPr>
            <a:lvl6pPr marL="800100" marR="0" lvl="5" indent="-123825" algn="l" rtl="0">
              <a:lnSpc>
                <a:spcPct val="15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Arial"/>
              <a:buChar char="•"/>
              <a:tabLst/>
              <a:defRPr sz="1400" b="0" i="0" u="none" strike="noStrike" cap="none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1920"/>
            <a:r>
              <a:rPr lang="en-US" sz="2800" b="1">
                <a:latin typeface="+mn-lt"/>
                <a:ea typeface="Roboto"/>
                <a:cs typeface="Roboto"/>
              </a:rPr>
              <a:t>Mo Mashwani</a:t>
            </a:r>
            <a:endParaRPr lang="en-US"/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Roboto"/>
                <a:cs typeface="Poppins"/>
              </a:rPr>
              <a:t>20 years of experience in endpoint engineering / cybersecurity.</a:t>
            </a:r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Roboto"/>
                <a:cs typeface="Poppins"/>
              </a:rPr>
              <a:t>Besides PSADT, I spend most of my time with my two little boys.</a:t>
            </a:r>
          </a:p>
          <a:p>
            <a:pPr marL="464820" indent="-342900"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Roboto"/>
                <a:cs typeface="Poppins"/>
              </a:rPr>
              <a:t>Senior Technical Account Manager </a:t>
            </a:r>
            <a:r>
              <a:rPr lang="en-US" sz="2200" b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Roboto"/>
                <a:cs typeface="Poppins"/>
              </a:rPr>
              <a:t>@ Axonius</a:t>
            </a:r>
          </a:p>
        </p:txBody>
      </p:sp>
    </p:spTree>
    <p:extLst>
      <p:ext uri="{BB962C8B-B14F-4D97-AF65-F5344CB8AC3E}">
        <p14:creationId xmlns:p14="http://schemas.microsoft.com/office/powerpoint/2010/main" val="28015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942DE0-078F-09B4-F6A4-6D96CD341DE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sz="6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PSADT </a:t>
            </a:r>
            <a:r>
              <a:rPr lang="en-US" sz="6000">
                <a:solidFill>
                  <a:schemeClr val="accent1">
                    <a:lumMod val="60000"/>
                    <a:lumOff val="40000"/>
                  </a:schemeClr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v3</a:t>
            </a:r>
            <a:endParaRPr lang="en-CA" sz="6000">
              <a:solidFill>
                <a:schemeClr val="accent1">
                  <a:lumMod val="60000"/>
                  <a:lumOff val="40000"/>
                </a:schemeClr>
              </a:solidFill>
              <a:latin typeface="Poppins Black" panose="00000A00000000000000" pitchFamily="2" charset="0"/>
              <a:cs typeface="Poppins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8E3F-5DF0-D3DB-2381-84E9FD88BB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04800" y="4795200"/>
            <a:ext cx="8280000" cy="442000"/>
          </a:xfrm>
        </p:spPr>
        <p:txBody>
          <a:bodyPr/>
          <a:lstStyle/>
          <a:p>
            <a:r>
              <a:rPr lang="en-US" sz="2400" b="1">
                <a:solidFill>
                  <a:schemeClr val="accent1"/>
                </a:solidFill>
              </a:rPr>
              <a:t>For those who don’t already know…</a:t>
            </a:r>
            <a:endParaRPr lang="en-CA" sz="24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0C771-E321-3F94-76D9-9430E5696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">
            <a:extLst>
              <a:ext uri="{FF2B5EF4-FFF2-40B4-BE49-F238E27FC236}">
                <a16:creationId xmlns:a16="http://schemas.microsoft.com/office/drawing/2014/main" id="{35521A4E-85E2-7659-CF76-CE08B9B1DF0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36000" y="1304258"/>
            <a:ext cx="11627400" cy="4680000"/>
          </a:xfrm>
        </p:spPr>
        <p:txBody>
          <a:bodyPr tIns="46800" rIns="90000" bIns="0">
            <a:normAutofit lnSpcReduction="10000"/>
          </a:bodyPr>
          <a:lstStyle/>
          <a:p>
            <a:pPr marL="121920">
              <a:lnSpc>
                <a:spcPct val="100000"/>
              </a:lnSpc>
            </a:pPr>
            <a:r>
              <a:rPr lang="en-CA" sz="2400"/>
              <a:t>An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open-source PowerShell framework</a:t>
            </a:r>
            <a:r>
              <a:rPr lang="en-CA" sz="2400"/>
              <a:t> for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creating application deployment scripts</a:t>
            </a:r>
          </a:p>
          <a:p>
            <a:pPr marL="121920">
              <a:lnSpc>
                <a:spcPct val="100000"/>
              </a:lnSpc>
            </a:pPr>
            <a:endParaRPr lang="en-CA" sz="2400"/>
          </a:p>
          <a:p>
            <a:pPr marL="121920">
              <a:lnSpc>
                <a:spcPct val="100000"/>
              </a:lnSpc>
            </a:pPr>
            <a:r>
              <a:rPr lang="en-CA" sz="2400"/>
              <a:t>Consists of: </a:t>
            </a:r>
          </a:p>
          <a:p>
            <a:pPr marL="121920">
              <a:lnSpc>
                <a:spcPct val="100000"/>
              </a:lnSpc>
            </a:pPr>
            <a:endParaRPr lang="en-CA" sz="2400"/>
          </a:p>
          <a:p>
            <a:pPr marL="57912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400"/>
              <a:t>A standardized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 workflow for application install / uninstall / repair</a:t>
            </a:r>
            <a:endParaRPr lang="en-CA" sz="2400"/>
          </a:p>
          <a:p>
            <a:pPr marL="802957" lvl="2" indent="-342900">
              <a:lnSpc>
                <a:spcPct val="100000"/>
              </a:lnSpc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encapsulate</a:t>
            </a:r>
            <a:r>
              <a:rPr lang="en-CA" sz="2400"/>
              <a:t> a pre-existing vendor install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add</a:t>
            </a:r>
            <a:r>
              <a:rPr lang="en-CA" sz="2400"/>
              <a:t> new steps to the install process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enhance</a:t>
            </a:r>
            <a:r>
              <a:rPr lang="en-CA" sz="2400"/>
              <a:t> the capabilities of the vendor install</a:t>
            </a:r>
          </a:p>
          <a:p>
            <a:pPr marL="802957" lvl="2" indent="-342900">
              <a:lnSpc>
                <a:spcPct val="100000"/>
              </a:lnSpc>
            </a:pP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standardize</a:t>
            </a:r>
            <a:r>
              <a:rPr lang="en-CA" sz="2400"/>
              <a:t> the process for deploying and supporting applications</a:t>
            </a:r>
          </a:p>
          <a:p>
            <a:pPr marL="579120" indent="-457200">
              <a:lnSpc>
                <a:spcPct val="100000"/>
              </a:lnSpc>
              <a:buFont typeface="+mj-lt"/>
              <a:buAutoNum type="arabicPeriod"/>
            </a:pPr>
            <a:endParaRPr lang="en-CA" sz="2400"/>
          </a:p>
          <a:p>
            <a:pPr marL="579120" indent="-457200">
              <a:lnSpc>
                <a:spcPct val="100000"/>
              </a:lnSpc>
              <a:buFont typeface="+mj-lt"/>
              <a:buAutoNum type="arabicPeriod"/>
            </a:pPr>
            <a:r>
              <a:rPr lang="en-CA" sz="2400"/>
              <a:t>A set of </a:t>
            </a:r>
            <a:r>
              <a:rPr lang="en-CA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easy-to-use functions</a:t>
            </a:r>
            <a:r>
              <a:rPr lang="en-CA" sz="2400"/>
              <a:t> to simplify deployment tasks</a:t>
            </a:r>
          </a:p>
          <a:p>
            <a:pPr marL="121920">
              <a:lnSpc>
                <a:spcPct val="100000"/>
              </a:lnSpc>
            </a:pPr>
            <a:endParaRPr lang="en-US" sz="240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D8A95A7-733B-2C5C-FE85-8B0539F47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Overview</a:t>
            </a:r>
            <a:endParaRPr lang="en-C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rk Theme">
  <a:themeElements>
    <a:clrScheme name="Custom 2">
      <a:dk1>
        <a:srgbClr val="151521"/>
      </a:dk1>
      <a:lt1>
        <a:srgbClr val="FFFFFF"/>
      </a:lt1>
      <a:dk2>
        <a:srgbClr val="595959"/>
      </a:dk2>
      <a:lt2>
        <a:srgbClr val="EEEEEE"/>
      </a:lt2>
      <a:accent1>
        <a:srgbClr val="0081C6"/>
      </a:accent1>
      <a:accent2>
        <a:srgbClr val="EFEFEF"/>
      </a:accent2>
      <a:accent3>
        <a:srgbClr val="C7C8C7"/>
      </a:accent3>
      <a:accent4>
        <a:srgbClr val="969696"/>
      </a:accent4>
      <a:accent5>
        <a:srgbClr val="646464"/>
      </a:accent5>
      <a:accent6>
        <a:srgbClr val="323232"/>
      </a:accent6>
      <a:hlink>
        <a:srgbClr val="0081C6"/>
      </a:hlink>
      <a:folHlink>
        <a:srgbClr val="000000"/>
      </a:folHlink>
    </a:clrScheme>
    <a:fontScheme name="Custom 2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Clr>
            <a:schemeClr val="accent4"/>
          </a:buClr>
          <a:buSzPts val="800"/>
          <a:buFont typeface="Arial"/>
          <a:buNone/>
          <a:defRPr sz="800" b="0" i="0" u="none" strike="noStrike" cap="none" dirty="0">
            <a:solidFill>
              <a:schemeClr val="bg2"/>
            </a:solidFill>
            <a:latin typeface="Roboto" panose="02000000000000000000" pitchFamily="2" charset="0"/>
            <a:ea typeface="Roboto" panose="02000000000000000000" pitchFamily="2" charset="0"/>
            <a:cs typeface="Poppins" panose="00000500000000000000" pitchFamily="2" charset="0"/>
            <a:sym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rk Theme">
  <a:themeElements>
    <a:clrScheme name="Custom 2">
      <a:dk1>
        <a:srgbClr val="151521"/>
      </a:dk1>
      <a:lt1>
        <a:srgbClr val="FFFFFF"/>
      </a:lt1>
      <a:dk2>
        <a:srgbClr val="595959"/>
      </a:dk2>
      <a:lt2>
        <a:srgbClr val="EEEEEE"/>
      </a:lt2>
      <a:accent1>
        <a:srgbClr val="0081C6"/>
      </a:accent1>
      <a:accent2>
        <a:srgbClr val="EFEFEF"/>
      </a:accent2>
      <a:accent3>
        <a:srgbClr val="C7C8C7"/>
      </a:accent3>
      <a:accent4>
        <a:srgbClr val="969696"/>
      </a:accent4>
      <a:accent5>
        <a:srgbClr val="646464"/>
      </a:accent5>
      <a:accent6>
        <a:srgbClr val="323232"/>
      </a:accent6>
      <a:hlink>
        <a:srgbClr val="0081C6"/>
      </a:hlink>
      <a:folHlink>
        <a:srgbClr val="000000"/>
      </a:folHlink>
    </a:clrScheme>
    <a:fontScheme name="Custom 2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Clr>
            <a:schemeClr val="accent4"/>
          </a:buClr>
          <a:buSzPts val="800"/>
          <a:buFont typeface="Arial"/>
          <a:buNone/>
          <a:defRPr sz="800" b="0" i="0" u="none" strike="noStrike" cap="none" dirty="0">
            <a:solidFill>
              <a:schemeClr val="bg2"/>
            </a:solidFill>
            <a:latin typeface="Roboto" panose="02000000000000000000" pitchFamily="2" charset="0"/>
            <a:ea typeface="Roboto" panose="02000000000000000000" pitchFamily="2" charset="0"/>
            <a:cs typeface="Poppins" panose="00000500000000000000" pitchFamily="2" charset="0"/>
            <a:sym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Dark Theme">
  <a:themeElements>
    <a:clrScheme name="Custom 2">
      <a:dk1>
        <a:srgbClr val="151521"/>
      </a:dk1>
      <a:lt1>
        <a:srgbClr val="FFFFFF"/>
      </a:lt1>
      <a:dk2>
        <a:srgbClr val="595959"/>
      </a:dk2>
      <a:lt2>
        <a:srgbClr val="EEEEEE"/>
      </a:lt2>
      <a:accent1>
        <a:srgbClr val="0081C6"/>
      </a:accent1>
      <a:accent2>
        <a:srgbClr val="EFEFEF"/>
      </a:accent2>
      <a:accent3>
        <a:srgbClr val="C7C8C7"/>
      </a:accent3>
      <a:accent4>
        <a:srgbClr val="969696"/>
      </a:accent4>
      <a:accent5>
        <a:srgbClr val="646464"/>
      </a:accent5>
      <a:accent6>
        <a:srgbClr val="323232"/>
      </a:accent6>
      <a:hlink>
        <a:srgbClr val="0081C6"/>
      </a:hlink>
      <a:folHlink>
        <a:srgbClr val="000000"/>
      </a:folHlink>
    </a:clrScheme>
    <a:fontScheme name="Custom 2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45700" rIns="91425" bIns="45700" anchor="t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Clr>
            <a:schemeClr val="accent4"/>
          </a:buClr>
          <a:buSzPts val="800"/>
          <a:buFont typeface="Arial"/>
          <a:buNone/>
          <a:defRPr sz="800" b="0" i="0" u="none" strike="noStrike" cap="none" dirty="0">
            <a:solidFill>
              <a:schemeClr val="bg2"/>
            </a:solidFill>
            <a:latin typeface="Roboto" panose="02000000000000000000" pitchFamily="2" charset="0"/>
            <a:ea typeface="Roboto" panose="02000000000000000000" pitchFamily="2" charset="0"/>
            <a:cs typeface="Poppins" panose="00000500000000000000" pitchFamily="2" charset="0"/>
            <a:sym typeface="Arial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Special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2">
      <a:majorFont>
        <a:latin typeface="Poppins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a9997c-3467-448a-b6fe-f7603406030e">
      <UserInfo>
        <DisplayName>David James</DisplayName>
        <AccountId>21</AccountId>
        <AccountType/>
      </UserInfo>
      <UserInfo>
        <DisplayName>Trevor Thompson</DisplayName>
        <AccountId>18</AccountId>
        <AccountType/>
      </UserInfo>
      <UserInfo>
        <DisplayName>Katie Osborn</DisplayName>
        <AccountId>23</AccountId>
        <AccountType/>
      </UserInfo>
    </SharedWithUsers>
    <lcf76f155ced4ddcb4097134ff3c332f xmlns="4461bd70-1a5b-4652-a17b-a939cc9edbe9">
      <Terms xmlns="http://schemas.microsoft.com/office/infopath/2007/PartnerControls"/>
    </lcf76f155ced4ddcb4097134ff3c332f>
    <TaxCatchAll xmlns="0fa9997c-3467-448a-b6fe-f7603406030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8E7DC1199A34C87353E17100E33FF" ma:contentTypeVersion="24" ma:contentTypeDescription="Create a new document." ma:contentTypeScope="" ma:versionID="6acb0a872ce851589ea51e6b67be6af6">
  <xsd:schema xmlns:xsd="http://www.w3.org/2001/XMLSchema" xmlns:xs="http://www.w3.org/2001/XMLSchema" xmlns:p="http://schemas.microsoft.com/office/2006/metadata/properties" xmlns:ns2="4461bd70-1a5b-4652-a17b-a939cc9edbe9" xmlns:ns3="0fa9997c-3467-448a-b6fe-f7603406030e" targetNamespace="http://schemas.microsoft.com/office/2006/metadata/properties" ma:root="true" ma:fieldsID="dbd41a893ae173806e3c8854cc165d93" ns2:_="" ns3:_="">
    <xsd:import namespace="4461bd70-1a5b-4652-a17b-a939cc9edbe9"/>
    <xsd:import namespace="0fa9997c-3467-448a-b6fe-f76034060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bd70-1a5b-4652-a17b-a939cc9ed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c4aeea-e14e-44be-ac4f-94ac1a061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9997c-3467-448a-b6fe-f760340603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822f8b-dc39-4b5a-971e-6dee9e7a0df6}" ma:internalName="TaxCatchAll" ma:showField="CatchAllData" ma:web="0fa9997c-3467-448a-b6fe-f760340603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CE844-2565-4042-9AA3-E672F57181A9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4461bd70-1a5b-4652-a17b-a939cc9edbe9"/>
    <ds:schemaRef ds:uri="http://schemas.microsoft.com/office/2006/documentManagement/types"/>
    <ds:schemaRef ds:uri="http://schemas.microsoft.com/office/infopath/2007/PartnerControls"/>
    <ds:schemaRef ds:uri="0fa9997c-3467-448a-b6fe-f7603406030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72B0DD-56E3-404D-BA37-49140E2601DA}">
  <ds:schemaRefs>
    <ds:schemaRef ds:uri="0fa9997c-3467-448a-b6fe-f7603406030e"/>
    <ds:schemaRef ds:uri="4461bd70-1a5b-4652-a17b-a939cc9edb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6651AE3-E315-40AA-9089-E744E79BFB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1477</Words>
  <Application>Microsoft Macintosh PowerPoint</Application>
  <PresentationFormat>Widescreen</PresentationFormat>
  <Paragraphs>256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Calibri</vt:lpstr>
      <vt:lpstr>Poppins Black</vt:lpstr>
      <vt:lpstr>Wingdings</vt:lpstr>
      <vt:lpstr>Lato</vt:lpstr>
      <vt:lpstr>Roboto</vt:lpstr>
      <vt:lpstr>Poppins</vt:lpstr>
      <vt:lpstr>Consolas</vt:lpstr>
      <vt:lpstr>Arial</vt:lpstr>
      <vt:lpstr>Dark Theme</vt:lpstr>
      <vt:lpstr>1_Dark Theme</vt:lpstr>
      <vt:lpstr>2_Dark Theme</vt:lpstr>
      <vt:lpstr>1_Special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Mathis</dc:creator>
  <cp:lastModifiedBy>Cory Mathis</cp:lastModifiedBy>
  <cp:revision>1</cp:revision>
  <dcterms:created xsi:type="dcterms:W3CDTF">2019-10-18T18:47:08Z</dcterms:created>
  <dcterms:modified xsi:type="dcterms:W3CDTF">2024-12-10T16:16:11Z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77AC1313-7A83-495F-BDC4-E5EC2AFAF697</vt:lpwstr>
  </property>
  <property fmtid="{D5CDD505-2E9C-101B-9397-08002B2CF9AE}" pid="3" name="ArticulatePath">
    <vt:lpwstr>17_Understanding and Implementing Tanium User Permissions_v1.1</vt:lpwstr>
  </property>
  <property fmtid="{D5CDD505-2E9C-101B-9397-08002B2CF9AE}" pid="4" name="ContentTypeId">
    <vt:lpwstr>0x010100B458E7DC1199A34C87353E17100E33FF</vt:lpwstr>
  </property>
  <property fmtid="{D5CDD505-2E9C-101B-9397-08002B2CF9AE}" pid="5" name="MediaServiceImageTags">
    <vt:lpwstr/>
  </property>
</Properties>
</file>