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4"/>
    <p:sldMasterId id="2147483708" r:id="rId5"/>
  </p:sldMasterIdLst>
  <p:notesMasterIdLst>
    <p:notesMasterId r:id="rId25"/>
  </p:notesMasterIdLst>
  <p:handoutMasterIdLst>
    <p:handoutMasterId r:id="rId26"/>
  </p:handoutMasterIdLst>
  <p:sldIdLst>
    <p:sldId id="256" r:id="rId6"/>
    <p:sldId id="258" r:id="rId7"/>
    <p:sldId id="326" r:id="rId8"/>
    <p:sldId id="333" r:id="rId9"/>
    <p:sldId id="329" r:id="rId10"/>
    <p:sldId id="327" r:id="rId11"/>
    <p:sldId id="330" r:id="rId12"/>
    <p:sldId id="332" r:id="rId13"/>
    <p:sldId id="331" r:id="rId14"/>
    <p:sldId id="334" r:id="rId15"/>
    <p:sldId id="328" r:id="rId16"/>
    <p:sldId id="341" r:id="rId17"/>
    <p:sldId id="335" r:id="rId18"/>
    <p:sldId id="337" r:id="rId19"/>
    <p:sldId id="338" r:id="rId20"/>
    <p:sldId id="339" r:id="rId21"/>
    <p:sldId id="340" r:id="rId22"/>
    <p:sldId id="342" r:id="rId23"/>
    <p:sldId id="336" r:id="rId24"/>
  </p:sldIdLst>
  <p:sldSz cx="12192000" cy="6858000"/>
  <p:notesSz cx="6858000" cy="9144000"/>
  <p:embeddedFontLst>
    <p:embeddedFont>
      <p:font typeface="Lato" panose="020F0502020204030203" pitchFamily="34" charset="0"/>
      <p:regular r:id="rId27"/>
      <p:bold r:id="rId28"/>
      <p:italic r:id="rId29"/>
      <p:boldItalic r:id="rId30"/>
    </p:embeddedFont>
    <p:embeddedFont>
      <p:font typeface="Poppins" pitchFamily="2" charset="77"/>
      <p:regular r:id="rId31"/>
      <p:bold r:id="rId32"/>
      <p:italic r:id="rId33"/>
      <p:boldItalic r:id="rId34"/>
    </p:embeddedFont>
    <p:embeddedFont>
      <p:font typeface="Roboto"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id="{56890455-6E7B-8E4A-811A-E62253613FBC}">
          <p14:sldIdLst>
            <p14:sldId id="256"/>
          </p14:sldIdLst>
        </p14:section>
        <p14:section name="Webinar Content" id="{E230E30E-C4BE-9A47-A265-ADE5569FAE94}">
          <p14:sldIdLst>
            <p14:sldId id="258"/>
            <p14:sldId id="326"/>
            <p14:sldId id="333"/>
            <p14:sldId id="329"/>
            <p14:sldId id="327"/>
            <p14:sldId id="330"/>
            <p14:sldId id="332"/>
            <p14:sldId id="331"/>
            <p14:sldId id="334"/>
            <p14:sldId id="328"/>
            <p14:sldId id="341"/>
            <p14:sldId id="335"/>
            <p14:sldId id="337"/>
            <p14:sldId id="338"/>
            <p14:sldId id="339"/>
            <p14:sldId id="340"/>
            <p14:sldId id="342"/>
            <p14:sldId id="33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5" roundtripDataSignature="AMtx7mhLWxEM5P/ECYSHJ/rrd1/JeeG49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A41A1A-2CAD-249F-6E42-38770A8E260D}" name="Anastasiia Kuz" initials="AK" userId="S::anastasiia@patchmypc.com::9f024c94-96a7-4088-bb39-f1feaa21af57" providerId="AD"/>
  <p188:author id="{BB94026D-011B-2EA3-E2F5-189D2160EE15}" name="Wout Vergauwen" initials="WV" userId="S::wout@patchmypc.com::c6c93d43-f524-400a-a696-061ad76c47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BC9B"/>
    <a:srgbClr val="1E1E3C"/>
    <a:srgbClr val="858D97"/>
    <a:srgbClr val="2A2A3C"/>
    <a:srgbClr val="151521"/>
    <a:srgbClr val="0081C6"/>
    <a:srgbClr val="C7C8C7"/>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10" autoAdjust="0"/>
    <p:restoredTop sz="97327" autoAdjust="0"/>
  </p:normalViewPr>
  <p:slideViewPr>
    <p:cSldViewPr snapToGrid="0" snapToObjects="1">
      <p:cViewPr varScale="1">
        <p:scale>
          <a:sx n="175" d="100"/>
          <a:sy n="175" d="100"/>
        </p:scale>
        <p:origin x="296" y="1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font" Target="fonts/font8.fntdata"/><Relationship Id="rId76"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79"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77" Type="http://schemas.openxmlformats.org/officeDocument/2006/relationships/viewProps" Target="viewProps.xml"/><Relationship Id="rId8" Type="http://schemas.openxmlformats.org/officeDocument/2006/relationships/slide" Target="slides/slide3.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5.xml"/><Relationship Id="rId75"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y Mathis" userId="ec5c9386-3897-4d1b-947e-15bcb21f29d5" providerId="ADAL" clId="{731782E1-8324-EF48-95F4-C89EAA9C1B65}"/>
    <pc:docChg chg="delSld delSection modSection">
      <pc:chgData name="Cory Mathis" userId="ec5c9386-3897-4d1b-947e-15bcb21f29d5" providerId="ADAL" clId="{731782E1-8324-EF48-95F4-C89EAA9C1B65}" dt="2024-08-07T14:45:59.381" v="13" actId="2696"/>
      <pc:docMkLst>
        <pc:docMk/>
      </pc:docMkLst>
      <pc:sldChg chg="del">
        <pc:chgData name="Cory Mathis" userId="ec5c9386-3897-4d1b-947e-15bcb21f29d5" providerId="ADAL" clId="{731782E1-8324-EF48-95F4-C89EAA9C1B65}" dt="2024-08-07T14:45:13.493" v="9" actId="2696"/>
        <pc:sldMkLst>
          <pc:docMk/>
          <pc:sldMk cId="4114702264" sldId="262"/>
        </pc:sldMkLst>
      </pc:sldChg>
      <pc:sldChg chg="del">
        <pc:chgData name="Cory Mathis" userId="ec5c9386-3897-4d1b-947e-15bcb21f29d5" providerId="ADAL" clId="{731782E1-8324-EF48-95F4-C89EAA9C1B65}" dt="2024-08-07T14:45:12.301" v="7" actId="2696"/>
        <pc:sldMkLst>
          <pc:docMk/>
          <pc:sldMk cId="1334613536" sldId="276"/>
        </pc:sldMkLst>
      </pc:sldChg>
      <pc:sldChg chg="del">
        <pc:chgData name="Cory Mathis" userId="ec5c9386-3897-4d1b-947e-15bcb21f29d5" providerId="ADAL" clId="{731782E1-8324-EF48-95F4-C89EAA9C1B65}" dt="2024-08-07T14:45:12.866" v="8" actId="2696"/>
        <pc:sldMkLst>
          <pc:docMk/>
          <pc:sldMk cId="2023940802" sldId="277"/>
        </pc:sldMkLst>
      </pc:sldChg>
      <pc:sldChg chg="del">
        <pc:chgData name="Cory Mathis" userId="ec5c9386-3897-4d1b-947e-15bcb21f29d5" providerId="ADAL" clId="{731782E1-8324-EF48-95F4-C89EAA9C1B65}" dt="2024-08-07T14:44:52.131" v="1" actId="2696"/>
        <pc:sldMkLst>
          <pc:docMk/>
          <pc:sldMk cId="2080764030" sldId="311"/>
        </pc:sldMkLst>
      </pc:sldChg>
      <pc:sldChg chg="del">
        <pc:chgData name="Cory Mathis" userId="ec5c9386-3897-4d1b-947e-15bcb21f29d5" providerId="ADAL" clId="{731782E1-8324-EF48-95F4-C89EAA9C1B65}" dt="2024-08-07T14:44:52.131" v="1" actId="2696"/>
        <pc:sldMkLst>
          <pc:docMk/>
          <pc:sldMk cId="1482323373" sldId="313"/>
        </pc:sldMkLst>
      </pc:sldChg>
      <pc:sldChg chg="del">
        <pc:chgData name="Cory Mathis" userId="ec5c9386-3897-4d1b-947e-15bcb21f29d5" providerId="ADAL" clId="{731782E1-8324-EF48-95F4-C89EAA9C1B65}" dt="2024-08-07T14:44:55.398" v="4" actId="2696"/>
        <pc:sldMkLst>
          <pc:docMk/>
          <pc:sldMk cId="2788439046" sldId="316"/>
        </pc:sldMkLst>
      </pc:sldChg>
      <pc:sldChg chg="del">
        <pc:chgData name="Cory Mathis" userId="ec5c9386-3897-4d1b-947e-15bcb21f29d5" providerId="ADAL" clId="{731782E1-8324-EF48-95F4-C89EAA9C1B65}" dt="2024-08-07T14:44:52.131" v="1" actId="2696"/>
        <pc:sldMkLst>
          <pc:docMk/>
          <pc:sldMk cId="2836531524" sldId="317"/>
        </pc:sldMkLst>
      </pc:sldChg>
      <pc:sldChg chg="del">
        <pc:chgData name="Cory Mathis" userId="ec5c9386-3897-4d1b-947e-15bcb21f29d5" providerId="ADAL" clId="{731782E1-8324-EF48-95F4-C89EAA9C1B65}" dt="2024-08-07T14:44:52.131" v="1" actId="2696"/>
        <pc:sldMkLst>
          <pc:docMk/>
          <pc:sldMk cId="2103998918" sldId="322"/>
        </pc:sldMkLst>
      </pc:sldChg>
      <pc:sldChg chg="del">
        <pc:chgData name="Cory Mathis" userId="ec5c9386-3897-4d1b-947e-15bcb21f29d5" providerId="ADAL" clId="{731782E1-8324-EF48-95F4-C89EAA9C1B65}" dt="2024-08-07T14:44:54.012" v="2" actId="2696"/>
        <pc:sldMkLst>
          <pc:docMk/>
          <pc:sldMk cId="2054706080" sldId="323"/>
        </pc:sldMkLst>
      </pc:sldChg>
      <pc:sldChg chg="del">
        <pc:chgData name="Cory Mathis" userId="ec5c9386-3897-4d1b-947e-15bcb21f29d5" providerId="ADAL" clId="{731782E1-8324-EF48-95F4-C89EAA9C1B65}" dt="2024-08-07T14:45:59.381" v="13" actId="2696"/>
        <pc:sldMkLst>
          <pc:docMk/>
          <pc:sldMk cId="3007646796" sldId="438"/>
        </pc:sldMkLst>
      </pc:sldChg>
      <pc:sldChg chg="del">
        <pc:chgData name="Cory Mathis" userId="ec5c9386-3897-4d1b-947e-15bcb21f29d5" providerId="ADAL" clId="{731782E1-8324-EF48-95F4-C89EAA9C1B65}" dt="2024-08-07T14:44:54.571" v="3" actId="2696"/>
        <pc:sldMkLst>
          <pc:docMk/>
          <pc:sldMk cId="3696858268" sldId="439"/>
        </pc:sldMkLst>
      </pc:sldChg>
      <pc:sldChg chg="del">
        <pc:chgData name="Cory Mathis" userId="ec5c9386-3897-4d1b-947e-15bcb21f29d5" providerId="ADAL" clId="{731782E1-8324-EF48-95F4-C89EAA9C1B65}" dt="2024-08-07T14:44:55.796" v="5" actId="2696"/>
        <pc:sldMkLst>
          <pc:docMk/>
          <pc:sldMk cId="1366059817" sldId="440"/>
        </pc:sldMkLst>
      </pc:sldChg>
      <pc:sldChg chg="del">
        <pc:chgData name="Cory Mathis" userId="ec5c9386-3897-4d1b-947e-15bcb21f29d5" providerId="ADAL" clId="{731782E1-8324-EF48-95F4-C89EAA9C1B65}" dt="2024-08-07T14:45:45.759" v="11" actId="2696"/>
        <pc:sldMkLst>
          <pc:docMk/>
          <pc:sldMk cId="1068138416" sldId="441"/>
        </pc:sldMkLst>
      </pc:sldChg>
      <pc:sldMasterChg chg="delSldLayout">
        <pc:chgData name="Cory Mathis" userId="ec5c9386-3897-4d1b-947e-15bcb21f29d5" providerId="ADAL" clId="{731782E1-8324-EF48-95F4-C89EAA9C1B65}" dt="2024-08-07T14:45:13.493" v="9" actId="2696"/>
        <pc:sldMasterMkLst>
          <pc:docMk/>
          <pc:sldMasterMk cId="1616945708" sldId="2147483708"/>
        </pc:sldMasterMkLst>
        <pc:sldLayoutChg chg="del">
          <pc:chgData name="Cory Mathis" userId="ec5c9386-3897-4d1b-947e-15bcb21f29d5" providerId="ADAL" clId="{731782E1-8324-EF48-95F4-C89EAA9C1B65}" dt="2024-08-07T14:45:13.493" v="9" actId="2696"/>
          <pc:sldLayoutMkLst>
            <pc:docMk/>
            <pc:sldMasterMk cId="1616945708" sldId="2147483708"/>
            <pc:sldLayoutMk cId="823003968" sldId="2147483760"/>
          </pc:sldLayoutMkLst>
        </pc:sldLayoutChg>
      </pc:sldMasterChg>
    </pc:docChg>
  </pc:docChgLst>
  <pc:docChgLst>
    <pc:chgData name="Cory Mathis" userId="ec5c9386-3897-4d1b-947e-15bcb21f29d5" providerId="ADAL" clId="{94F6DA98-A57F-9346-9B8E-2E8E232494E8}"/>
    <pc:docChg chg="undo redo custSel addSld delSld modSld sldOrd addSection modSection">
      <pc:chgData name="Cory Mathis" userId="ec5c9386-3897-4d1b-947e-15bcb21f29d5" providerId="ADAL" clId="{94F6DA98-A57F-9346-9B8E-2E8E232494E8}" dt="2024-07-31T14:53:06.031" v="503" actId="17846"/>
      <pc:docMkLst>
        <pc:docMk/>
      </pc:docMkLst>
      <pc:sldChg chg="delSp modSp add mod ord setBg delAnim">
        <pc:chgData name="Cory Mathis" userId="ec5c9386-3897-4d1b-947e-15bcb21f29d5" providerId="ADAL" clId="{94F6DA98-A57F-9346-9B8E-2E8E232494E8}" dt="2024-07-31T13:39:53.326" v="146" actId="1076"/>
        <pc:sldMkLst>
          <pc:docMk/>
          <pc:sldMk cId="4114702264" sldId="262"/>
        </pc:sldMkLst>
        <pc:spChg chg="mod">
          <ac:chgData name="Cory Mathis" userId="ec5c9386-3897-4d1b-947e-15bcb21f29d5" providerId="ADAL" clId="{94F6DA98-A57F-9346-9B8E-2E8E232494E8}" dt="2024-07-31T13:39:53.326" v="146" actId="1076"/>
          <ac:spMkLst>
            <pc:docMk/>
            <pc:sldMk cId="4114702264" sldId="262"/>
            <ac:spMk id="8" creationId="{1CD21386-D19F-6AEE-D001-ECA702701AB4}"/>
          </ac:spMkLst>
        </pc:spChg>
        <pc:spChg chg="del">
          <ac:chgData name="Cory Mathis" userId="ec5c9386-3897-4d1b-947e-15bcb21f29d5" providerId="ADAL" clId="{94F6DA98-A57F-9346-9B8E-2E8E232494E8}" dt="2024-07-31T13:39:02.723" v="130" actId="478"/>
          <ac:spMkLst>
            <pc:docMk/>
            <pc:sldMk cId="4114702264" sldId="262"/>
            <ac:spMk id="9" creationId="{2FA0EC30-7D87-B2B1-8F46-ADCAAD72D459}"/>
          </ac:spMkLst>
        </pc:spChg>
        <pc:spChg chg="del">
          <ac:chgData name="Cory Mathis" userId="ec5c9386-3897-4d1b-947e-15bcb21f29d5" providerId="ADAL" clId="{94F6DA98-A57F-9346-9B8E-2E8E232494E8}" dt="2024-07-31T13:39:00.287" v="129" actId="478"/>
          <ac:spMkLst>
            <pc:docMk/>
            <pc:sldMk cId="4114702264" sldId="262"/>
            <ac:spMk id="10" creationId="{38AFBCB2-61D9-571A-B74B-C43A4CC9994B}"/>
          </ac:spMkLst>
        </pc:spChg>
      </pc:sldChg>
      <pc:sldChg chg="add ord">
        <pc:chgData name="Cory Mathis" userId="ec5c9386-3897-4d1b-947e-15bcb21f29d5" providerId="ADAL" clId="{94F6DA98-A57F-9346-9B8E-2E8E232494E8}" dt="2024-07-31T13:36:32.129" v="126" actId="20578"/>
        <pc:sldMkLst>
          <pc:docMk/>
          <pc:sldMk cId="1334613536" sldId="276"/>
        </pc:sldMkLst>
      </pc:sldChg>
      <pc:sldChg chg="add ord">
        <pc:chgData name="Cory Mathis" userId="ec5c9386-3897-4d1b-947e-15bcb21f29d5" providerId="ADAL" clId="{94F6DA98-A57F-9346-9B8E-2E8E232494E8}" dt="2024-07-31T13:36:32.129" v="126" actId="20578"/>
        <pc:sldMkLst>
          <pc:docMk/>
          <pc:sldMk cId="2023940802" sldId="277"/>
        </pc:sldMkLst>
      </pc:sldChg>
      <pc:sldChg chg="mod modShow">
        <pc:chgData name="Cory Mathis" userId="ec5c9386-3897-4d1b-947e-15bcb21f29d5" providerId="ADAL" clId="{94F6DA98-A57F-9346-9B8E-2E8E232494E8}" dt="2024-07-31T13:32:50.367" v="98" actId="729"/>
        <pc:sldMkLst>
          <pc:docMk/>
          <pc:sldMk cId="2080764030" sldId="311"/>
        </pc:sldMkLst>
      </pc:sldChg>
      <pc:sldChg chg="mod modShow">
        <pc:chgData name="Cory Mathis" userId="ec5c9386-3897-4d1b-947e-15bcb21f29d5" providerId="ADAL" clId="{94F6DA98-A57F-9346-9B8E-2E8E232494E8}" dt="2024-07-31T13:32:50.367" v="98" actId="729"/>
        <pc:sldMkLst>
          <pc:docMk/>
          <pc:sldMk cId="1482323373" sldId="313"/>
        </pc:sldMkLst>
      </pc:sldChg>
      <pc:sldChg chg="modSp mod">
        <pc:chgData name="Cory Mathis" userId="ec5c9386-3897-4d1b-947e-15bcb21f29d5" providerId="ADAL" clId="{94F6DA98-A57F-9346-9B8E-2E8E232494E8}" dt="2024-07-31T14:46:26.020" v="501" actId="20577"/>
        <pc:sldMkLst>
          <pc:docMk/>
          <pc:sldMk cId="2788439046" sldId="316"/>
        </pc:sldMkLst>
        <pc:spChg chg="mod">
          <ac:chgData name="Cory Mathis" userId="ec5c9386-3897-4d1b-947e-15bcb21f29d5" providerId="ADAL" clId="{94F6DA98-A57F-9346-9B8E-2E8E232494E8}" dt="2024-07-31T14:46:26.020" v="501" actId="20577"/>
          <ac:spMkLst>
            <pc:docMk/>
            <pc:sldMk cId="2788439046" sldId="316"/>
            <ac:spMk id="7" creationId="{0E31633D-7D22-FE0A-28C7-904117CE5CCB}"/>
          </ac:spMkLst>
        </pc:spChg>
      </pc:sldChg>
      <pc:sldChg chg="mod modShow">
        <pc:chgData name="Cory Mathis" userId="ec5c9386-3897-4d1b-947e-15bcb21f29d5" providerId="ADAL" clId="{94F6DA98-A57F-9346-9B8E-2E8E232494E8}" dt="2024-07-31T13:32:50.367" v="98" actId="729"/>
        <pc:sldMkLst>
          <pc:docMk/>
          <pc:sldMk cId="2836531524" sldId="317"/>
        </pc:sldMkLst>
      </pc:sldChg>
      <pc:sldChg chg="mod modShow">
        <pc:chgData name="Cory Mathis" userId="ec5c9386-3897-4d1b-947e-15bcb21f29d5" providerId="ADAL" clId="{94F6DA98-A57F-9346-9B8E-2E8E232494E8}" dt="2024-07-31T13:32:50.367" v="98" actId="729"/>
        <pc:sldMkLst>
          <pc:docMk/>
          <pc:sldMk cId="2103998918" sldId="322"/>
        </pc:sldMkLst>
      </pc:sldChg>
      <pc:sldChg chg="modSp mod">
        <pc:chgData name="Cory Mathis" userId="ec5c9386-3897-4d1b-947e-15bcb21f29d5" providerId="ADAL" clId="{94F6DA98-A57F-9346-9B8E-2E8E232494E8}" dt="2024-07-31T14:45:42.783" v="495" actId="5793"/>
        <pc:sldMkLst>
          <pc:docMk/>
          <pc:sldMk cId="2054706080" sldId="323"/>
        </pc:sldMkLst>
        <pc:spChg chg="mod">
          <ac:chgData name="Cory Mathis" userId="ec5c9386-3897-4d1b-947e-15bcb21f29d5" providerId="ADAL" clId="{94F6DA98-A57F-9346-9B8E-2E8E232494E8}" dt="2024-07-31T13:34:27.072" v="124" actId="20577"/>
          <ac:spMkLst>
            <pc:docMk/>
            <pc:sldMk cId="2054706080" sldId="323"/>
            <ac:spMk id="5" creationId="{52B25B75-6005-530B-9690-ADED63EFE046}"/>
          </ac:spMkLst>
        </pc:spChg>
        <pc:spChg chg="mod">
          <ac:chgData name="Cory Mathis" userId="ec5c9386-3897-4d1b-947e-15bcb21f29d5" providerId="ADAL" clId="{94F6DA98-A57F-9346-9B8E-2E8E232494E8}" dt="2024-07-31T14:45:42.783" v="495" actId="5793"/>
          <ac:spMkLst>
            <pc:docMk/>
            <pc:sldMk cId="2054706080" sldId="323"/>
            <ac:spMk id="7" creationId="{0E31633D-7D22-FE0A-28C7-904117CE5CCB}"/>
          </ac:spMkLst>
        </pc:spChg>
      </pc:sldChg>
      <pc:sldChg chg="del">
        <pc:chgData name="Cory Mathis" userId="ec5c9386-3897-4d1b-947e-15bcb21f29d5" providerId="ADAL" clId="{94F6DA98-A57F-9346-9B8E-2E8E232494E8}" dt="2024-07-31T13:31:21.118" v="1" actId="2696"/>
        <pc:sldMkLst>
          <pc:docMk/>
          <pc:sldMk cId="3460039846" sldId="324"/>
        </pc:sldMkLst>
      </pc:sldChg>
      <pc:sldChg chg="modSp add mod">
        <pc:chgData name="Cory Mathis" userId="ec5c9386-3897-4d1b-947e-15bcb21f29d5" providerId="ADAL" clId="{94F6DA98-A57F-9346-9B8E-2E8E232494E8}" dt="2024-07-31T13:32:41.898" v="97" actId="1076"/>
        <pc:sldMkLst>
          <pc:docMk/>
          <pc:sldMk cId="3007646796" sldId="438"/>
        </pc:sldMkLst>
        <pc:spChg chg="mod">
          <ac:chgData name="Cory Mathis" userId="ec5c9386-3897-4d1b-947e-15bcb21f29d5" providerId="ADAL" clId="{94F6DA98-A57F-9346-9B8E-2E8E232494E8}" dt="2024-07-31T13:32:17.314" v="90" actId="20577"/>
          <ac:spMkLst>
            <pc:docMk/>
            <pc:sldMk cId="3007646796" sldId="438"/>
            <ac:spMk id="3" creationId="{9E339DB3-BFE4-CE8C-E2DC-6EB26722E1E6}"/>
          </ac:spMkLst>
        </pc:spChg>
        <pc:spChg chg="mod">
          <ac:chgData name="Cory Mathis" userId="ec5c9386-3897-4d1b-947e-15bcb21f29d5" providerId="ADAL" clId="{94F6DA98-A57F-9346-9B8E-2E8E232494E8}" dt="2024-07-31T13:32:28.353" v="94" actId="1076"/>
          <ac:spMkLst>
            <pc:docMk/>
            <pc:sldMk cId="3007646796" sldId="438"/>
            <ac:spMk id="4" creationId="{32F7D98E-F5B1-CA23-00A6-0C6CF0BB6AD7}"/>
          </ac:spMkLst>
        </pc:spChg>
        <pc:spChg chg="mod">
          <ac:chgData name="Cory Mathis" userId="ec5c9386-3897-4d1b-947e-15bcb21f29d5" providerId="ADAL" clId="{94F6DA98-A57F-9346-9B8E-2E8E232494E8}" dt="2024-07-31T13:32:41.898" v="97" actId="1076"/>
          <ac:spMkLst>
            <pc:docMk/>
            <pc:sldMk cId="3007646796" sldId="438"/>
            <ac:spMk id="18" creationId="{62DC0412-FE7C-2412-8C5E-C096277A859C}"/>
          </ac:spMkLst>
        </pc:spChg>
      </pc:sldChg>
      <pc:sldChg chg="add ord">
        <pc:chgData name="Cory Mathis" userId="ec5c9386-3897-4d1b-947e-15bcb21f29d5" providerId="ADAL" clId="{94F6DA98-A57F-9346-9B8E-2E8E232494E8}" dt="2024-07-31T13:33:37.858" v="100" actId="20578"/>
        <pc:sldMkLst>
          <pc:docMk/>
          <pc:sldMk cId="3696858268" sldId="439"/>
        </pc:sldMkLst>
      </pc:sldChg>
      <pc:sldChg chg="addSp delSp modSp add mod">
        <pc:chgData name="Cory Mathis" userId="ec5c9386-3897-4d1b-947e-15bcb21f29d5" providerId="ADAL" clId="{94F6DA98-A57F-9346-9B8E-2E8E232494E8}" dt="2024-07-31T14:45:12.361" v="484" actId="1037"/>
        <pc:sldMkLst>
          <pc:docMk/>
          <pc:sldMk cId="1366059817" sldId="440"/>
        </pc:sldMkLst>
        <pc:spChg chg="mod">
          <ac:chgData name="Cory Mathis" userId="ec5c9386-3897-4d1b-947e-15bcb21f29d5" providerId="ADAL" clId="{94F6DA98-A57F-9346-9B8E-2E8E232494E8}" dt="2024-07-31T14:44:00.480" v="472" actId="1076"/>
          <ac:spMkLst>
            <pc:docMk/>
            <pc:sldMk cId="1366059817" sldId="440"/>
            <ac:spMk id="5" creationId="{52B25B75-6005-530B-9690-ADED63EFE046}"/>
          </ac:spMkLst>
        </pc:spChg>
        <pc:spChg chg="add mod">
          <ac:chgData name="Cory Mathis" userId="ec5c9386-3897-4d1b-947e-15bcb21f29d5" providerId="ADAL" clId="{94F6DA98-A57F-9346-9B8E-2E8E232494E8}" dt="2024-07-31T14:34:07.619" v="287" actId="167"/>
          <ac:spMkLst>
            <pc:docMk/>
            <pc:sldMk cId="1366059817" sldId="440"/>
            <ac:spMk id="6" creationId="{4B244D1E-7BD5-3376-03CB-A4F1A7AB4BAB}"/>
          </ac:spMkLst>
        </pc:spChg>
        <pc:spChg chg="mod">
          <ac:chgData name="Cory Mathis" userId="ec5c9386-3897-4d1b-947e-15bcb21f29d5" providerId="ADAL" clId="{94F6DA98-A57F-9346-9B8E-2E8E232494E8}" dt="2024-07-31T14:45:06.328" v="482" actId="1076"/>
          <ac:spMkLst>
            <pc:docMk/>
            <pc:sldMk cId="1366059817" sldId="440"/>
            <ac:spMk id="7" creationId="{0E31633D-7D22-FE0A-28C7-904117CE5CCB}"/>
          </ac:spMkLst>
        </pc:spChg>
        <pc:grpChg chg="add mod">
          <ac:chgData name="Cory Mathis" userId="ec5c9386-3897-4d1b-947e-15bcb21f29d5" providerId="ADAL" clId="{94F6DA98-A57F-9346-9B8E-2E8E232494E8}" dt="2024-07-31T14:45:08.247" v="483" actId="1076"/>
          <ac:grpSpMkLst>
            <pc:docMk/>
            <pc:sldMk cId="1366059817" sldId="440"/>
            <ac:grpSpMk id="8" creationId="{723E627D-E423-AA13-40D1-5E11804635EF}"/>
          </ac:grpSpMkLst>
        </pc:grpChg>
        <pc:grpChg chg="add mod">
          <ac:chgData name="Cory Mathis" userId="ec5c9386-3897-4d1b-947e-15bcb21f29d5" providerId="ADAL" clId="{94F6DA98-A57F-9346-9B8E-2E8E232494E8}" dt="2024-07-31T14:43:57.888" v="471" actId="1035"/>
          <ac:grpSpMkLst>
            <pc:docMk/>
            <pc:sldMk cId="1366059817" sldId="440"/>
            <ac:grpSpMk id="16" creationId="{75EB784D-A422-3778-39D0-0264E85711CC}"/>
          </ac:grpSpMkLst>
        </pc:grpChg>
        <pc:picChg chg="del">
          <ac:chgData name="Cory Mathis" userId="ec5c9386-3897-4d1b-947e-15bcb21f29d5" providerId="ADAL" clId="{94F6DA98-A57F-9346-9B8E-2E8E232494E8}" dt="2024-07-31T14:33:29.738" v="276" actId="478"/>
          <ac:picMkLst>
            <pc:docMk/>
            <pc:sldMk cId="1366059817" sldId="440"/>
            <ac:picMk id="3" creationId="{1AB464CB-3498-8D15-E0B2-F519D99C02CA}"/>
          </ac:picMkLst>
        </pc:picChg>
        <pc:picChg chg="add mod">
          <ac:chgData name="Cory Mathis" userId="ec5c9386-3897-4d1b-947e-15bcb21f29d5" providerId="ADAL" clId="{94F6DA98-A57F-9346-9B8E-2E8E232494E8}" dt="2024-07-31T14:34:13.402" v="288" actId="1076"/>
          <ac:picMkLst>
            <pc:docMk/>
            <pc:sldMk cId="1366059817" sldId="440"/>
            <ac:picMk id="4" creationId="{696E03F9-558B-EE7F-EC85-C8133E25CC2E}"/>
          </ac:picMkLst>
        </pc:picChg>
        <pc:picChg chg="add del mod">
          <ac:chgData name="Cory Mathis" userId="ec5c9386-3897-4d1b-947e-15bcb21f29d5" providerId="ADAL" clId="{94F6DA98-A57F-9346-9B8E-2E8E232494E8}" dt="2024-07-31T14:40:13.903" v="457" actId="478"/>
          <ac:picMkLst>
            <pc:docMk/>
            <pc:sldMk cId="1366059817" sldId="440"/>
            <ac:picMk id="10" creationId="{6F678682-1E59-0C98-DA39-BFFFC528E2D6}"/>
          </ac:picMkLst>
        </pc:picChg>
        <pc:picChg chg="add del mod">
          <ac:chgData name="Cory Mathis" userId="ec5c9386-3897-4d1b-947e-15bcb21f29d5" providerId="ADAL" clId="{94F6DA98-A57F-9346-9B8E-2E8E232494E8}" dt="2024-07-31T14:38:08.198" v="427" actId="478"/>
          <ac:picMkLst>
            <pc:docMk/>
            <pc:sldMk cId="1366059817" sldId="440"/>
            <ac:picMk id="12" creationId="{D65A6583-CADF-3B44-6C9D-1CFA139D47F0}"/>
          </ac:picMkLst>
        </pc:picChg>
        <pc:picChg chg="add mod">
          <ac:chgData name="Cory Mathis" userId="ec5c9386-3897-4d1b-947e-15bcb21f29d5" providerId="ADAL" clId="{94F6DA98-A57F-9346-9B8E-2E8E232494E8}" dt="2024-07-31T14:39:40.447" v="433" actId="1076"/>
          <ac:picMkLst>
            <pc:docMk/>
            <pc:sldMk cId="1366059817" sldId="440"/>
            <ac:picMk id="14" creationId="{BF34C3F2-DCB2-2574-179F-78F50495C20A}"/>
          </ac:picMkLst>
        </pc:picChg>
        <pc:picChg chg="add mod">
          <ac:chgData name="Cory Mathis" userId="ec5c9386-3897-4d1b-947e-15bcb21f29d5" providerId="ADAL" clId="{94F6DA98-A57F-9346-9B8E-2E8E232494E8}" dt="2024-07-31T14:45:12.361" v="484" actId="1037"/>
          <ac:picMkLst>
            <pc:docMk/>
            <pc:sldMk cId="1366059817" sldId="440"/>
            <ac:picMk id="15" creationId="{58758CE4-A256-35EE-69DF-620F49D20A0A}"/>
          </ac:picMkLst>
        </pc:picChg>
      </pc:sldChg>
      <pc:sldChg chg="modSp add mod">
        <pc:chgData name="Cory Mathis" userId="ec5c9386-3897-4d1b-947e-15bcb21f29d5" providerId="ADAL" clId="{94F6DA98-A57F-9346-9B8E-2E8E232494E8}" dt="2024-07-31T14:45:34.804" v="493" actId="1036"/>
        <pc:sldMkLst>
          <pc:docMk/>
          <pc:sldMk cId="1068138416" sldId="441"/>
        </pc:sldMkLst>
        <pc:grpChg chg="mod">
          <ac:chgData name="Cory Mathis" userId="ec5c9386-3897-4d1b-947e-15bcb21f29d5" providerId="ADAL" clId="{94F6DA98-A57F-9346-9B8E-2E8E232494E8}" dt="2024-07-31T14:45:34.804" v="493" actId="1036"/>
          <ac:grpSpMkLst>
            <pc:docMk/>
            <pc:sldMk cId="1068138416" sldId="441"/>
            <ac:grpSpMk id="8" creationId="{723E627D-E423-AA13-40D1-5E11804635EF}"/>
          </ac:grpSpMkLst>
        </pc:grpChg>
      </pc:sldChg>
    </pc:docChg>
  </pc:docChgLst>
  <pc:docChgLst>
    <pc:chgData name="Ben Whitmore" userId="a35d5824-e0b8-46a2-bc64-9b8f55f120bc" providerId="ADAL" clId="{6BD53348-0592-4425-BEB5-12F2C7E8D474}"/>
    <pc:docChg chg="undo custSel addSld delSld modSld sldOrd modSection modShowInfo">
      <pc:chgData name="Ben Whitmore" userId="a35d5824-e0b8-46a2-bc64-9b8f55f120bc" providerId="ADAL" clId="{6BD53348-0592-4425-BEB5-12F2C7E8D474}" dt="2024-07-31T13:50:39.491" v="7015" actId="2744"/>
      <pc:docMkLst>
        <pc:docMk/>
      </pc:docMkLst>
      <pc:sldChg chg="addSp delSp modSp mod">
        <pc:chgData name="Ben Whitmore" userId="a35d5824-e0b8-46a2-bc64-9b8f55f120bc" providerId="ADAL" clId="{6BD53348-0592-4425-BEB5-12F2C7E8D474}" dt="2024-07-28T07:47:23.386" v="6853" actId="20577"/>
        <pc:sldMkLst>
          <pc:docMk/>
          <pc:sldMk cId="2962820636" sldId="258"/>
        </pc:sldMkLst>
        <pc:spChg chg="mod">
          <ac:chgData name="Ben Whitmore" userId="a35d5824-e0b8-46a2-bc64-9b8f55f120bc" providerId="ADAL" clId="{6BD53348-0592-4425-BEB5-12F2C7E8D474}" dt="2024-07-24T10:57:22.319" v="83" actId="1076"/>
          <ac:spMkLst>
            <pc:docMk/>
            <pc:sldMk cId="2962820636" sldId="258"/>
            <ac:spMk id="2" creationId="{14067C50-1CDB-E054-C4F2-E605AC7C949F}"/>
          </ac:spMkLst>
        </pc:spChg>
        <pc:spChg chg="del">
          <ac:chgData name="Ben Whitmore" userId="a35d5824-e0b8-46a2-bc64-9b8f55f120bc" providerId="ADAL" clId="{6BD53348-0592-4425-BEB5-12F2C7E8D474}" dt="2024-07-24T10:52:53.184" v="21" actId="478"/>
          <ac:spMkLst>
            <pc:docMk/>
            <pc:sldMk cId="2962820636" sldId="258"/>
            <ac:spMk id="3" creationId="{AEE3A7AA-309C-C992-5578-5EBF822C8B55}"/>
          </ac:spMkLst>
        </pc:spChg>
        <pc:spChg chg="add mod">
          <ac:chgData name="Ben Whitmore" userId="a35d5824-e0b8-46a2-bc64-9b8f55f120bc" providerId="ADAL" clId="{6BD53348-0592-4425-BEB5-12F2C7E8D474}" dt="2024-07-24T10:53:50.736" v="71"/>
          <ac:spMkLst>
            <pc:docMk/>
            <pc:sldMk cId="2962820636" sldId="258"/>
            <ac:spMk id="5" creationId="{7D0A07D9-DA29-5C35-4993-BE2A0592C6C7}"/>
          </ac:spMkLst>
        </pc:spChg>
        <pc:spChg chg="add mod">
          <ac:chgData name="Ben Whitmore" userId="a35d5824-e0b8-46a2-bc64-9b8f55f120bc" providerId="ADAL" clId="{6BD53348-0592-4425-BEB5-12F2C7E8D474}" dt="2024-07-28T07:47:23.386" v="6853" actId="20577"/>
          <ac:spMkLst>
            <pc:docMk/>
            <pc:sldMk cId="2962820636" sldId="258"/>
            <ac:spMk id="6" creationId="{99E4B61E-F7E1-4227-2E6C-38777AB07FE1}"/>
          </ac:spMkLst>
        </pc:spChg>
        <pc:picChg chg="add del mod">
          <ac:chgData name="Ben Whitmore" userId="a35d5824-e0b8-46a2-bc64-9b8f55f120bc" providerId="ADAL" clId="{6BD53348-0592-4425-BEB5-12F2C7E8D474}" dt="2024-07-24T10:57:10.298" v="76" actId="478"/>
          <ac:picMkLst>
            <pc:docMk/>
            <pc:sldMk cId="2962820636" sldId="258"/>
            <ac:picMk id="4" creationId="{520547F8-B95E-F088-4506-1624B12B48A4}"/>
          </ac:picMkLst>
        </pc:picChg>
      </pc:sldChg>
      <pc:sldChg chg="delSp mod">
        <pc:chgData name="Ben Whitmore" userId="a35d5824-e0b8-46a2-bc64-9b8f55f120bc" providerId="ADAL" clId="{6BD53348-0592-4425-BEB5-12F2C7E8D474}" dt="2024-07-26T12:59:00.170" v="6683" actId="478"/>
        <pc:sldMkLst>
          <pc:docMk/>
          <pc:sldMk cId="3460039846" sldId="324"/>
        </pc:sldMkLst>
        <pc:spChg chg="del">
          <ac:chgData name="Ben Whitmore" userId="a35d5824-e0b8-46a2-bc64-9b8f55f120bc" providerId="ADAL" clId="{6BD53348-0592-4425-BEB5-12F2C7E8D474}" dt="2024-07-26T12:59:00.170" v="6683" actId="478"/>
          <ac:spMkLst>
            <pc:docMk/>
            <pc:sldMk cId="3460039846" sldId="324"/>
            <ac:spMk id="3" creationId="{AEE3A7AA-309C-C992-5578-5EBF822C8B55}"/>
          </ac:spMkLst>
        </pc:spChg>
      </pc:sldChg>
      <pc:sldChg chg="delSp add del">
        <pc:chgData name="Ben Whitmore" userId="a35d5824-e0b8-46a2-bc64-9b8f55f120bc" providerId="ADAL" clId="{6BD53348-0592-4425-BEB5-12F2C7E8D474}" dt="2024-07-26T10:45:49.104" v="4493" actId="2696"/>
        <pc:sldMkLst>
          <pc:docMk/>
          <pc:sldMk cId="3483188173" sldId="325"/>
        </pc:sldMkLst>
        <pc:picChg chg="del">
          <ac:chgData name="Ben Whitmore" userId="a35d5824-e0b8-46a2-bc64-9b8f55f120bc" providerId="ADAL" clId="{6BD53348-0592-4425-BEB5-12F2C7E8D474}" dt="2024-07-26T10:45:46.442" v="4492" actId="478"/>
          <ac:picMkLst>
            <pc:docMk/>
            <pc:sldMk cId="3483188173" sldId="325"/>
            <ac:picMk id="4" creationId="{520547F8-B95E-F088-4506-1624B12B48A4}"/>
          </ac:picMkLst>
        </pc:picChg>
      </pc:sldChg>
      <pc:sldChg chg="addSp delSp modSp add del mod delAnim modAnim">
        <pc:chgData name="Ben Whitmore" userId="a35d5824-e0b8-46a2-bc64-9b8f55f120bc" providerId="ADAL" clId="{6BD53348-0592-4425-BEB5-12F2C7E8D474}" dt="2024-07-26T10:26:11.325" v="3928" actId="2711"/>
        <pc:sldMkLst>
          <pc:docMk/>
          <pc:sldMk cId="1451184668" sldId="326"/>
        </pc:sldMkLst>
        <pc:spChg chg="mod ord">
          <ac:chgData name="Ben Whitmore" userId="a35d5824-e0b8-46a2-bc64-9b8f55f120bc" providerId="ADAL" clId="{6BD53348-0592-4425-BEB5-12F2C7E8D474}" dt="2024-07-24T11:47:32.258" v="444" actId="1076"/>
          <ac:spMkLst>
            <pc:docMk/>
            <pc:sldMk cId="1451184668" sldId="326"/>
            <ac:spMk id="2" creationId="{14067C50-1CDB-E054-C4F2-E605AC7C949F}"/>
          </ac:spMkLst>
        </pc:spChg>
        <pc:spChg chg="add mod">
          <ac:chgData name="Ben Whitmore" userId="a35d5824-e0b8-46a2-bc64-9b8f55f120bc" providerId="ADAL" clId="{6BD53348-0592-4425-BEB5-12F2C7E8D474}" dt="2024-07-26T10:26:11.325" v="3928" actId="2711"/>
          <ac:spMkLst>
            <pc:docMk/>
            <pc:sldMk cId="1451184668" sldId="326"/>
            <ac:spMk id="5" creationId="{EA9B005B-F917-2039-3EC3-CE3AE2BBD3F4}"/>
          </ac:spMkLst>
        </pc:spChg>
        <pc:spChg chg="del mod">
          <ac:chgData name="Ben Whitmore" userId="a35d5824-e0b8-46a2-bc64-9b8f55f120bc" providerId="ADAL" clId="{6BD53348-0592-4425-BEB5-12F2C7E8D474}" dt="2024-07-24T11:45:48.354" v="386" actId="478"/>
          <ac:spMkLst>
            <pc:docMk/>
            <pc:sldMk cId="1451184668" sldId="326"/>
            <ac:spMk id="6" creationId="{99E4B61E-F7E1-4227-2E6C-38777AB07FE1}"/>
          </ac:spMkLst>
        </pc:spChg>
        <pc:spChg chg="add del">
          <ac:chgData name="Ben Whitmore" userId="a35d5824-e0b8-46a2-bc64-9b8f55f120bc" providerId="ADAL" clId="{6BD53348-0592-4425-BEB5-12F2C7E8D474}" dt="2024-07-24T11:54:55.498" v="575" actId="22"/>
          <ac:spMkLst>
            <pc:docMk/>
            <pc:sldMk cId="1451184668" sldId="326"/>
            <ac:spMk id="8" creationId="{983BAD71-9467-27C7-4168-AA2FF00F5E2D}"/>
          </ac:spMkLst>
        </pc:spChg>
        <pc:picChg chg="add mod">
          <ac:chgData name="Ben Whitmore" userId="a35d5824-e0b8-46a2-bc64-9b8f55f120bc" providerId="ADAL" clId="{6BD53348-0592-4425-BEB5-12F2C7E8D474}" dt="2024-07-26T10:09:22.875" v="3891"/>
          <ac:picMkLst>
            <pc:docMk/>
            <pc:sldMk cId="1451184668" sldId="326"/>
            <ac:picMk id="3" creationId="{A4C897B6-BE7D-4364-4DB0-73526C11A297}"/>
          </ac:picMkLst>
        </pc:picChg>
        <pc:picChg chg="add mod">
          <ac:chgData name="Ben Whitmore" userId="a35d5824-e0b8-46a2-bc64-9b8f55f120bc" providerId="ADAL" clId="{6BD53348-0592-4425-BEB5-12F2C7E8D474}" dt="2024-07-24T11:47:14.314" v="440" actId="1076"/>
          <ac:picMkLst>
            <pc:docMk/>
            <pc:sldMk cId="1451184668" sldId="326"/>
            <ac:picMk id="4" creationId="{94AA5820-326C-1B3A-895A-D200CDF0A86A}"/>
          </ac:picMkLst>
        </pc:picChg>
        <pc:picChg chg="add del mod">
          <ac:chgData name="Ben Whitmore" userId="a35d5824-e0b8-46a2-bc64-9b8f55f120bc" providerId="ADAL" clId="{6BD53348-0592-4425-BEB5-12F2C7E8D474}" dt="2024-07-24T12:01:11.126" v="580" actId="478"/>
          <ac:picMkLst>
            <pc:docMk/>
            <pc:sldMk cId="1451184668" sldId="326"/>
            <ac:picMk id="10" creationId="{BCCCBA04-26AB-4179-BF6E-C95A676D6C68}"/>
          </ac:picMkLst>
        </pc:picChg>
      </pc:sldChg>
      <pc:sldChg chg="addSp delSp modSp add mod">
        <pc:chgData name="Ben Whitmore" userId="a35d5824-e0b8-46a2-bc64-9b8f55f120bc" providerId="ADAL" clId="{6BD53348-0592-4425-BEB5-12F2C7E8D474}" dt="2024-07-26T13:53:17.287" v="6832" actId="20577"/>
        <pc:sldMkLst>
          <pc:docMk/>
          <pc:sldMk cId="643999844" sldId="327"/>
        </pc:sldMkLst>
        <pc:spChg chg="del mod">
          <ac:chgData name="Ben Whitmore" userId="a35d5824-e0b8-46a2-bc64-9b8f55f120bc" providerId="ADAL" clId="{6BD53348-0592-4425-BEB5-12F2C7E8D474}" dt="2024-07-26T10:21:47.587" v="3897" actId="478"/>
          <ac:spMkLst>
            <pc:docMk/>
            <pc:sldMk cId="643999844" sldId="327"/>
            <ac:spMk id="2" creationId="{14067C50-1CDB-E054-C4F2-E605AC7C949F}"/>
          </ac:spMkLst>
        </pc:spChg>
        <pc:spChg chg="add mod">
          <ac:chgData name="Ben Whitmore" userId="a35d5824-e0b8-46a2-bc64-9b8f55f120bc" providerId="ADAL" clId="{6BD53348-0592-4425-BEB5-12F2C7E8D474}" dt="2024-07-26T13:53:17.287" v="6832" actId="20577"/>
          <ac:spMkLst>
            <pc:docMk/>
            <pc:sldMk cId="643999844" sldId="327"/>
            <ac:spMk id="3" creationId="{867BB9A2-CC4C-A582-8801-A15942CBB267}"/>
          </ac:spMkLst>
        </pc:spChg>
        <pc:spChg chg="add del mod">
          <ac:chgData name="Ben Whitmore" userId="a35d5824-e0b8-46a2-bc64-9b8f55f120bc" providerId="ADAL" clId="{6BD53348-0592-4425-BEB5-12F2C7E8D474}" dt="2024-07-26T10:21:51.178" v="3898" actId="478"/>
          <ac:spMkLst>
            <pc:docMk/>
            <pc:sldMk cId="643999844" sldId="327"/>
            <ac:spMk id="6" creationId="{C673E516-8677-9280-AB40-7A5BB214E7E6}"/>
          </ac:spMkLst>
        </pc:spChg>
      </pc:sldChg>
      <pc:sldChg chg="addSp delSp modSp add del mod">
        <pc:chgData name="Ben Whitmore" userId="a35d5824-e0b8-46a2-bc64-9b8f55f120bc" providerId="ADAL" clId="{6BD53348-0592-4425-BEB5-12F2C7E8D474}" dt="2024-07-24T11:46:51.400" v="435"/>
        <pc:sldMkLst>
          <pc:docMk/>
          <pc:sldMk cId="2590158019" sldId="327"/>
        </pc:sldMkLst>
        <pc:spChg chg="add del">
          <ac:chgData name="Ben Whitmore" userId="a35d5824-e0b8-46a2-bc64-9b8f55f120bc" providerId="ADAL" clId="{6BD53348-0592-4425-BEB5-12F2C7E8D474}" dt="2024-07-24T11:46:50.873" v="433" actId="478"/>
          <ac:spMkLst>
            <pc:docMk/>
            <pc:sldMk cId="2590158019" sldId="327"/>
            <ac:spMk id="2" creationId="{C02010CF-26DC-9B83-E19E-D3DC96CDB565}"/>
          </ac:spMkLst>
        </pc:spChg>
        <pc:spChg chg="mod">
          <ac:chgData name="Ben Whitmore" userId="a35d5824-e0b8-46a2-bc64-9b8f55f120bc" providerId="ADAL" clId="{6BD53348-0592-4425-BEB5-12F2C7E8D474}" dt="2024-07-24T11:46:50.318" v="430" actId="20577"/>
          <ac:spMkLst>
            <pc:docMk/>
            <pc:sldMk cId="2590158019" sldId="327"/>
            <ac:spMk id="3" creationId="{A4EF31E4-8E89-1353-AD7A-CAED1EAE3B6C}"/>
          </ac:spMkLst>
        </pc:spChg>
        <pc:spChg chg="add mod">
          <ac:chgData name="Ben Whitmore" userId="a35d5824-e0b8-46a2-bc64-9b8f55f120bc" providerId="ADAL" clId="{6BD53348-0592-4425-BEB5-12F2C7E8D474}" dt="2024-07-24T11:46:50.628" v="432"/>
          <ac:spMkLst>
            <pc:docMk/>
            <pc:sldMk cId="2590158019" sldId="327"/>
            <ac:spMk id="4" creationId="{3827FF8C-FA2C-7A4B-D118-D2D7C69678C2}"/>
          </ac:spMkLst>
        </pc:spChg>
      </pc:sldChg>
      <pc:sldChg chg="addSp delSp modSp add mod modAnim">
        <pc:chgData name="Ben Whitmore" userId="a35d5824-e0b8-46a2-bc64-9b8f55f120bc" providerId="ADAL" clId="{6BD53348-0592-4425-BEB5-12F2C7E8D474}" dt="2024-07-31T13:21:45.498" v="7014" actId="207"/>
        <pc:sldMkLst>
          <pc:docMk/>
          <pc:sldMk cId="3825194514" sldId="328"/>
        </pc:sldMkLst>
        <pc:spChg chg="del mod">
          <ac:chgData name="Ben Whitmore" userId="a35d5824-e0b8-46a2-bc64-9b8f55f120bc" providerId="ADAL" clId="{6BD53348-0592-4425-BEB5-12F2C7E8D474}" dt="2024-07-26T11:04:20.901" v="5424" actId="478"/>
          <ac:spMkLst>
            <pc:docMk/>
            <pc:sldMk cId="3825194514" sldId="328"/>
            <ac:spMk id="2" creationId="{14067C50-1CDB-E054-C4F2-E605AC7C949F}"/>
          </ac:spMkLst>
        </pc:spChg>
        <pc:spChg chg="add mod">
          <ac:chgData name="Ben Whitmore" userId="a35d5824-e0b8-46a2-bc64-9b8f55f120bc" providerId="ADAL" clId="{6BD53348-0592-4425-BEB5-12F2C7E8D474}" dt="2024-07-31T13:13:53.344" v="6900" actId="14100"/>
          <ac:spMkLst>
            <pc:docMk/>
            <pc:sldMk cId="3825194514" sldId="328"/>
            <ac:spMk id="5" creationId="{23FC95CF-F689-D428-898E-A10E30B67447}"/>
          </ac:spMkLst>
        </pc:spChg>
        <pc:spChg chg="add mod">
          <ac:chgData name="Ben Whitmore" userId="a35d5824-e0b8-46a2-bc64-9b8f55f120bc" providerId="ADAL" clId="{6BD53348-0592-4425-BEB5-12F2C7E8D474}" dt="2024-07-26T12:10:08.324" v="5676" actId="1076"/>
          <ac:spMkLst>
            <pc:docMk/>
            <pc:sldMk cId="3825194514" sldId="328"/>
            <ac:spMk id="6" creationId="{8F3407C7-DC11-7517-450B-FD7C854DF2D1}"/>
          </ac:spMkLst>
        </pc:spChg>
        <pc:spChg chg="add mod">
          <ac:chgData name="Ben Whitmore" userId="a35d5824-e0b8-46a2-bc64-9b8f55f120bc" providerId="ADAL" clId="{6BD53348-0592-4425-BEB5-12F2C7E8D474}" dt="2024-07-26T11:04:28.396" v="5427" actId="14100"/>
          <ac:spMkLst>
            <pc:docMk/>
            <pc:sldMk cId="3825194514" sldId="328"/>
            <ac:spMk id="8" creationId="{F1EADF71-26C9-A33B-6D08-7A47D4DEC83F}"/>
          </ac:spMkLst>
        </pc:spChg>
        <pc:spChg chg="add mod">
          <ac:chgData name="Ben Whitmore" userId="a35d5824-e0b8-46a2-bc64-9b8f55f120bc" providerId="ADAL" clId="{6BD53348-0592-4425-BEB5-12F2C7E8D474}" dt="2024-07-31T13:21:45.498" v="7014" actId="207"/>
          <ac:spMkLst>
            <pc:docMk/>
            <pc:sldMk cId="3825194514" sldId="328"/>
            <ac:spMk id="9" creationId="{D3D14A2D-5B56-3E7C-4D05-5242476C8EF3}"/>
          </ac:spMkLst>
        </pc:spChg>
        <pc:spChg chg="add del mod">
          <ac:chgData name="Ben Whitmore" userId="a35d5824-e0b8-46a2-bc64-9b8f55f120bc" providerId="ADAL" clId="{6BD53348-0592-4425-BEB5-12F2C7E8D474}" dt="2024-07-26T11:04:23.047" v="5425" actId="478"/>
          <ac:spMkLst>
            <pc:docMk/>
            <pc:sldMk cId="3825194514" sldId="328"/>
            <ac:spMk id="10" creationId="{C3FD9546-34B4-A8E4-7729-E4FCC4EDFF7E}"/>
          </ac:spMkLst>
        </pc:spChg>
        <pc:spChg chg="add mod">
          <ac:chgData name="Ben Whitmore" userId="a35d5824-e0b8-46a2-bc64-9b8f55f120bc" providerId="ADAL" clId="{6BD53348-0592-4425-BEB5-12F2C7E8D474}" dt="2024-07-26T12:10:18.535" v="5707" actId="14100"/>
          <ac:spMkLst>
            <pc:docMk/>
            <pc:sldMk cId="3825194514" sldId="328"/>
            <ac:spMk id="11" creationId="{4F756624-D08E-9900-185F-C9BDBDAE7CC0}"/>
          </ac:spMkLst>
        </pc:spChg>
        <pc:graphicFrameChg chg="add mod modGraphic">
          <ac:chgData name="Ben Whitmore" userId="a35d5824-e0b8-46a2-bc64-9b8f55f120bc" providerId="ADAL" clId="{6BD53348-0592-4425-BEB5-12F2C7E8D474}" dt="2024-07-26T11:04:33.788" v="5429" actId="1076"/>
          <ac:graphicFrameMkLst>
            <pc:docMk/>
            <pc:sldMk cId="3825194514" sldId="328"/>
            <ac:graphicFrameMk id="7" creationId="{B7D341FF-DD75-0A15-DE82-96D4CFC4C532}"/>
          </ac:graphicFrameMkLst>
        </pc:graphicFrameChg>
        <pc:picChg chg="add mod">
          <ac:chgData name="Ben Whitmore" userId="a35d5824-e0b8-46a2-bc64-9b8f55f120bc" providerId="ADAL" clId="{6BD53348-0592-4425-BEB5-12F2C7E8D474}" dt="2024-07-26T10:25:41.923" v="3926"/>
          <ac:picMkLst>
            <pc:docMk/>
            <pc:sldMk cId="3825194514" sldId="328"/>
            <ac:picMk id="3" creationId="{0F57C235-42CD-491F-8EEC-8EE03CF58F81}"/>
          </ac:picMkLst>
        </pc:picChg>
        <pc:picChg chg="add mod">
          <ac:chgData name="Ben Whitmore" userId="a35d5824-e0b8-46a2-bc64-9b8f55f120bc" providerId="ADAL" clId="{6BD53348-0592-4425-BEB5-12F2C7E8D474}" dt="2024-07-31T13:13:05.454" v="6896" actId="1076"/>
          <ac:picMkLst>
            <pc:docMk/>
            <pc:sldMk cId="3825194514" sldId="328"/>
            <ac:picMk id="3" creationId="{29EEE58C-5F21-79B3-200A-87EDAEF5F4F1}"/>
          </ac:picMkLst>
        </pc:picChg>
      </pc:sldChg>
      <pc:sldChg chg="addSp delSp modSp add mod modAnim">
        <pc:chgData name="Ben Whitmore" userId="a35d5824-e0b8-46a2-bc64-9b8f55f120bc" providerId="ADAL" clId="{6BD53348-0592-4425-BEB5-12F2C7E8D474}" dt="2024-07-24T12:02:01.566" v="595"/>
        <pc:sldMkLst>
          <pc:docMk/>
          <pc:sldMk cId="745654105" sldId="329"/>
        </pc:sldMkLst>
        <pc:spChg chg="del">
          <ac:chgData name="Ben Whitmore" userId="a35d5824-e0b8-46a2-bc64-9b8f55f120bc" providerId="ADAL" clId="{6BD53348-0592-4425-BEB5-12F2C7E8D474}" dt="2024-07-24T12:01:15.020" v="582" actId="478"/>
          <ac:spMkLst>
            <pc:docMk/>
            <pc:sldMk cId="745654105" sldId="329"/>
            <ac:spMk id="2" creationId="{14067C50-1CDB-E054-C4F2-E605AC7C949F}"/>
          </ac:spMkLst>
        </pc:spChg>
        <pc:spChg chg="del">
          <ac:chgData name="Ben Whitmore" userId="a35d5824-e0b8-46a2-bc64-9b8f55f120bc" providerId="ADAL" clId="{6BD53348-0592-4425-BEB5-12F2C7E8D474}" dt="2024-07-24T12:01:13.774" v="581" actId="478"/>
          <ac:spMkLst>
            <pc:docMk/>
            <pc:sldMk cId="745654105" sldId="329"/>
            <ac:spMk id="5" creationId="{EA9B005B-F917-2039-3EC3-CE3AE2BBD3F4}"/>
          </ac:spMkLst>
        </pc:spChg>
        <pc:spChg chg="add del mod">
          <ac:chgData name="Ben Whitmore" userId="a35d5824-e0b8-46a2-bc64-9b8f55f120bc" providerId="ADAL" clId="{6BD53348-0592-4425-BEB5-12F2C7E8D474}" dt="2024-07-24T12:01:16.671" v="583" actId="478"/>
          <ac:spMkLst>
            <pc:docMk/>
            <pc:sldMk cId="745654105" sldId="329"/>
            <ac:spMk id="6" creationId="{E6CBBEB4-0A58-A1C6-C851-B5F23F7DAD9B}"/>
          </ac:spMkLst>
        </pc:spChg>
        <pc:picChg chg="mod">
          <ac:chgData name="Ben Whitmore" userId="a35d5824-e0b8-46a2-bc64-9b8f55f120bc" providerId="ADAL" clId="{6BD53348-0592-4425-BEB5-12F2C7E8D474}" dt="2024-07-24T12:02:01.566" v="595"/>
          <ac:picMkLst>
            <pc:docMk/>
            <pc:sldMk cId="745654105" sldId="329"/>
            <ac:picMk id="10" creationId="{BCCCBA04-26AB-4179-BF6E-C95A676D6C68}"/>
          </ac:picMkLst>
        </pc:picChg>
      </pc:sldChg>
      <pc:sldChg chg="addSp delSp modSp add mod addAnim delAnim modAnim">
        <pc:chgData name="Ben Whitmore" userId="a35d5824-e0b8-46a2-bc64-9b8f55f120bc" providerId="ADAL" clId="{6BD53348-0592-4425-BEB5-12F2C7E8D474}" dt="2024-07-26T10:26:49.203" v="3935" actId="2711"/>
        <pc:sldMkLst>
          <pc:docMk/>
          <pc:sldMk cId="1866113248" sldId="330"/>
        </pc:sldMkLst>
        <pc:spChg chg="del">
          <ac:chgData name="Ben Whitmore" userId="a35d5824-e0b8-46a2-bc64-9b8f55f120bc" providerId="ADAL" clId="{6BD53348-0592-4425-BEB5-12F2C7E8D474}" dt="2024-07-26T10:22:27.293" v="3906" actId="478"/>
          <ac:spMkLst>
            <pc:docMk/>
            <pc:sldMk cId="1866113248" sldId="330"/>
            <ac:spMk id="2" creationId="{14067C50-1CDB-E054-C4F2-E605AC7C949F}"/>
          </ac:spMkLst>
        </pc:spChg>
        <pc:spChg chg="mod">
          <ac:chgData name="Ben Whitmore" userId="a35d5824-e0b8-46a2-bc64-9b8f55f120bc" providerId="ADAL" clId="{6BD53348-0592-4425-BEB5-12F2C7E8D474}" dt="2024-07-26T10:26:49.203" v="3935" actId="2711"/>
          <ac:spMkLst>
            <pc:docMk/>
            <pc:sldMk cId="1866113248" sldId="330"/>
            <ac:spMk id="3" creationId="{867BB9A2-CC4C-A582-8801-A15942CBB267}"/>
          </ac:spMkLst>
        </pc:spChg>
        <pc:spChg chg="add del mod">
          <ac:chgData name="Ben Whitmore" userId="a35d5824-e0b8-46a2-bc64-9b8f55f120bc" providerId="ADAL" clId="{6BD53348-0592-4425-BEB5-12F2C7E8D474}" dt="2024-07-24T18:50:19.392" v="3019" actId="21"/>
          <ac:spMkLst>
            <pc:docMk/>
            <pc:sldMk cId="1866113248" sldId="330"/>
            <ac:spMk id="5" creationId="{EF973195-EA19-7A7A-8626-07ADD733BF58}"/>
          </ac:spMkLst>
        </pc:spChg>
        <pc:spChg chg="add del mod">
          <ac:chgData name="Ben Whitmore" userId="a35d5824-e0b8-46a2-bc64-9b8f55f120bc" providerId="ADAL" clId="{6BD53348-0592-4425-BEB5-12F2C7E8D474}" dt="2024-07-26T10:22:41.532" v="3910" actId="478"/>
          <ac:spMkLst>
            <pc:docMk/>
            <pc:sldMk cId="1866113248" sldId="330"/>
            <ac:spMk id="8" creationId="{A6823F78-7371-E809-4FC9-BAF20AAF3256}"/>
          </ac:spMkLst>
        </pc:spChg>
        <pc:picChg chg="add del mod">
          <ac:chgData name="Ben Whitmore" userId="a35d5824-e0b8-46a2-bc64-9b8f55f120bc" providerId="ADAL" clId="{6BD53348-0592-4425-BEB5-12F2C7E8D474}" dt="2024-07-26T10:23:03.421" v="3917" actId="478"/>
          <ac:picMkLst>
            <pc:docMk/>
            <pc:sldMk cId="1866113248" sldId="330"/>
            <ac:picMk id="6" creationId="{D5AE28B4-20B9-857E-1FE4-C37527384852}"/>
          </ac:picMkLst>
        </pc:picChg>
        <pc:picChg chg="add del mod">
          <ac:chgData name="Ben Whitmore" userId="a35d5824-e0b8-46a2-bc64-9b8f55f120bc" providerId="ADAL" clId="{6BD53348-0592-4425-BEB5-12F2C7E8D474}" dt="2024-07-24T18:50:19.392" v="3019" actId="21"/>
          <ac:picMkLst>
            <pc:docMk/>
            <pc:sldMk cId="1866113248" sldId="330"/>
            <ac:picMk id="2050" creationId="{42D95714-EBD2-918B-8FEB-6DA7A3B8DC59}"/>
          </ac:picMkLst>
        </pc:picChg>
      </pc:sldChg>
      <pc:sldChg chg="addSp delSp modSp add mod">
        <pc:chgData name="Ben Whitmore" userId="a35d5824-e0b8-46a2-bc64-9b8f55f120bc" providerId="ADAL" clId="{6BD53348-0592-4425-BEB5-12F2C7E8D474}" dt="2024-07-26T10:27:01.182" v="3937" actId="2711"/>
        <pc:sldMkLst>
          <pc:docMk/>
          <pc:sldMk cId="1578759677" sldId="331"/>
        </pc:sldMkLst>
        <pc:spChg chg="mod">
          <ac:chgData name="Ben Whitmore" userId="a35d5824-e0b8-46a2-bc64-9b8f55f120bc" providerId="ADAL" clId="{6BD53348-0592-4425-BEB5-12F2C7E8D474}" dt="2024-07-24T12:47:55.732" v="2531" actId="20577"/>
          <ac:spMkLst>
            <pc:docMk/>
            <pc:sldMk cId="1578759677" sldId="331"/>
            <ac:spMk id="2" creationId="{14067C50-1CDB-E054-C4F2-E605AC7C949F}"/>
          </ac:spMkLst>
        </pc:spChg>
        <pc:spChg chg="add del mod">
          <ac:chgData name="Ben Whitmore" userId="a35d5824-e0b8-46a2-bc64-9b8f55f120bc" providerId="ADAL" clId="{6BD53348-0592-4425-BEB5-12F2C7E8D474}" dt="2024-07-24T12:54:42.977" v="2539" actId="20577"/>
          <ac:spMkLst>
            <pc:docMk/>
            <pc:sldMk cId="1578759677" sldId="331"/>
            <ac:spMk id="3" creationId="{867BB9A2-CC4C-A582-8801-A15942CBB267}"/>
          </ac:spMkLst>
        </pc:spChg>
        <pc:spChg chg="del">
          <ac:chgData name="Ben Whitmore" userId="a35d5824-e0b8-46a2-bc64-9b8f55f120bc" providerId="ADAL" clId="{6BD53348-0592-4425-BEB5-12F2C7E8D474}" dt="2024-07-24T12:48:02.387" v="2535" actId="478"/>
          <ac:spMkLst>
            <pc:docMk/>
            <pc:sldMk cId="1578759677" sldId="331"/>
            <ac:spMk id="5" creationId="{EF973195-EA19-7A7A-8626-07ADD733BF58}"/>
          </ac:spMkLst>
        </pc:spChg>
        <pc:spChg chg="add mod">
          <ac:chgData name="Ben Whitmore" userId="a35d5824-e0b8-46a2-bc64-9b8f55f120bc" providerId="ADAL" clId="{6BD53348-0592-4425-BEB5-12F2C7E8D474}" dt="2024-07-26T10:27:01.182" v="3937" actId="2711"/>
          <ac:spMkLst>
            <pc:docMk/>
            <pc:sldMk cId="1578759677" sldId="331"/>
            <ac:spMk id="6" creationId="{96B3AAA3-4356-13AA-A6FE-78A70899BE3B}"/>
          </ac:spMkLst>
        </pc:spChg>
        <pc:spChg chg="add mod">
          <ac:chgData name="Ben Whitmore" userId="a35d5824-e0b8-46a2-bc64-9b8f55f120bc" providerId="ADAL" clId="{6BD53348-0592-4425-BEB5-12F2C7E8D474}" dt="2024-07-24T18:52:15.027" v="3159" actId="1076"/>
          <ac:spMkLst>
            <pc:docMk/>
            <pc:sldMk cId="1578759677" sldId="331"/>
            <ac:spMk id="8" creationId="{EF973195-EA19-7A7A-8626-07ADD733BF58}"/>
          </ac:spMkLst>
        </pc:spChg>
        <pc:picChg chg="add mod">
          <ac:chgData name="Ben Whitmore" userId="a35d5824-e0b8-46a2-bc64-9b8f55f120bc" providerId="ADAL" clId="{6BD53348-0592-4425-BEB5-12F2C7E8D474}" dt="2024-07-24T18:52:12.144" v="3158" actId="1076"/>
          <ac:picMkLst>
            <pc:docMk/>
            <pc:sldMk cId="1578759677" sldId="331"/>
            <ac:picMk id="7" creationId="{42D95714-EBD2-918B-8FEB-6DA7A3B8DC59}"/>
          </ac:picMkLst>
        </pc:picChg>
        <pc:picChg chg="del">
          <ac:chgData name="Ben Whitmore" userId="a35d5824-e0b8-46a2-bc64-9b8f55f120bc" providerId="ADAL" clId="{6BD53348-0592-4425-BEB5-12F2C7E8D474}" dt="2024-07-24T12:47:57.935" v="2532" actId="478"/>
          <ac:picMkLst>
            <pc:docMk/>
            <pc:sldMk cId="1578759677" sldId="331"/>
            <ac:picMk id="2050" creationId="{42D95714-EBD2-918B-8FEB-6DA7A3B8DC59}"/>
          </ac:picMkLst>
        </pc:picChg>
      </pc:sldChg>
      <pc:sldChg chg="addSp delSp modSp add mod">
        <pc:chgData name="Ben Whitmore" userId="a35d5824-e0b8-46a2-bc64-9b8f55f120bc" providerId="ADAL" clId="{6BD53348-0592-4425-BEB5-12F2C7E8D474}" dt="2024-07-31T13:06:33.785" v="6892" actId="1076"/>
        <pc:sldMkLst>
          <pc:docMk/>
          <pc:sldMk cId="305004860" sldId="332"/>
        </pc:sldMkLst>
        <pc:spChg chg="del">
          <ac:chgData name="Ben Whitmore" userId="a35d5824-e0b8-46a2-bc64-9b8f55f120bc" providerId="ADAL" clId="{6BD53348-0592-4425-BEB5-12F2C7E8D474}" dt="2024-07-26T10:23:11.061" v="3919" actId="478"/>
          <ac:spMkLst>
            <pc:docMk/>
            <pc:sldMk cId="305004860" sldId="332"/>
            <ac:spMk id="2" creationId="{14067C50-1CDB-E054-C4F2-E605AC7C949F}"/>
          </ac:spMkLst>
        </pc:spChg>
        <pc:spChg chg="mod">
          <ac:chgData name="Ben Whitmore" userId="a35d5824-e0b8-46a2-bc64-9b8f55f120bc" providerId="ADAL" clId="{6BD53348-0592-4425-BEB5-12F2C7E8D474}" dt="2024-07-31T13:06:29.904" v="6891" actId="1076"/>
          <ac:spMkLst>
            <pc:docMk/>
            <pc:sldMk cId="305004860" sldId="332"/>
            <ac:spMk id="3" creationId="{867BB9A2-CC4C-A582-8801-A15942CBB267}"/>
          </ac:spMkLst>
        </pc:spChg>
        <pc:spChg chg="del">
          <ac:chgData name="Ben Whitmore" userId="a35d5824-e0b8-46a2-bc64-9b8f55f120bc" providerId="ADAL" clId="{6BD53348-0592-4425-BEB5-12F2C7E8D474}" dt="2024-07-24T14:59:18.498" v="2541" actId="478"/>
          <ac:spMkLst>
            <pc:docMk/>
            <pc:sldMk cId="305004860" sldId="332"/>
            <ac:spMk id="5" creationId="{EF973195-EA19-7A7A-8626-07ADD733BF58}"/>
          </ac:spMkLst>
        </pc:spChg>
        <pc:spChg chg="add del mod">
          <ac:chgData name="Ben Whitmore" userId="a35d5824-e0b8-46a2-bc64-9b8f55f120bc" providerId="ADAL" clId="{6BD53348-0592-4425-BEB5-12F2C7E8D474}" dt="2024-07-26T10:23:14.958" v="3920" actId="478"/>
          <ac:spMkLst>
            <pc:docMk/>
            <pc:sldMk cId="305004860" sldId="332"/>
            <ac:spMk id="8" creationId="{C4740F3A-034B-5A11-A84A-1CC03EEAE747}"/>
          </ac:spMkLst>
        </pc:spChg>
        <pc:spChg chg="add mod">
          <ac:chgData name="Ben Whitmore" userId="a35d5824-e0b8-46a2-bc64-9b8f55f120bc" providerId="ADAL" clId="{6BD53348-0592-4425-BEB5-12F2C7E8D474}" dt="2024-07-24T16:18:12.432" v="2860" actId="1076"/>
          <ac:spMkLst>
            <pc:docMk/>
            <pc:sldMk cId="305004860" sldId="332"/>
            <ac:spMk id="8" creationId="{CDDD8DBB-DDEA-29D4-CD3B-013A8A67C2B5}"/>
          </ac:spMkLst>
        </pc:spChg>
        <pc:spChg chg="add del mod">
          <ac:chgData name="Ben Whitmore" userId="a35d5824-e0b8-46a2-bc64-9b8f55f120bc" providerId="ADAL" clId="{6BD53348-0592-4425-BEB5-12F2C7E8D474}" dt="2024-07-24T16:18:27.218" v="2866" actId="478"/>
          <ac:spMkLst>
            <pc:docMk/>
            <pc:sldMk cId="305004860" sldId="332"/>
            <ac:spMk id="9" creationId="{A3651711-E826-1565-EE2E-E9F7D912FF56}"/>
          </ac:spMkLst>
        </pc:spChg>
        <pc:picChg chg="add mod">
          <ac:chgData name="Ben Whitmore" userId="a35d5824-e0b8-46a2-bc64-9b8f55f120bc" providerId="ADAL" clId="{6BD53348-0592-4425-BEB5-12F2C7E8D474}" dt="2024-07-31T13:06:33.785" v="6892" actId="1076"/>
          <ac:picMkLst>
            <pc:docMk/>
            <pc:sldMk cId="305004860" sldId="332"/>
            <ac:picMk id="6" creationId="{65AA41A0-D5C8-CF64-99BF-BC0DDF126160}"/>
          </ac:picMkLst>
        </pc:picChg>
        <pc:picChg chg="add mod">
          <ac:chgData name="Ben Whitmore" userId="a35d5824-e0b8-46a2-bc64-9b8f55f120bc" providerId="ADAL" clId="{6BD53348-0592-4425-BEB5-12F2C7E8D474}" dt="2024-07-31T13:06:33.785" v="6892" actId="1076"/>
          <ac:picMkLst>
            <pc:docMk/>
            <pc:sldMk cId="305004860" sldId="332"/>
            <ac:picMk id="7" creationId="{EEF94578-22DE-4B09-2956-518FA8B4938D}"/>
          </ac:picMkLst>
        </pc:picChg>
        <pc:picChg chg="add mod">
          <ac:chgData name="Ben Whitmore" userId="a35d5824-e0b8-46a2-bc64-9b8f55f120bc" providerId="ADAL" clId="{6BD53348-0592-4425-BEB5-12F2C7E8D474}" dt="2024-07-31T13:06:33.785" v="6892" actId="1076"/>
          <ac:picMkLst>
            <pc:docMk/>
            <pc:sldMk cId="305004860" sldId="332"/>
            <ac:picMk id="11" creationId="{223077EB-AB04-6134-B92A-FFE28EB787E9}"/>
          </ac:picMkLst>
        </pc:picChg>
        <pc:picChg chg="add mod">
          <ac:chgData name="Ben Whitmore" userId="a35d5824-e0b8-46a2-bc64-9b8f55f120bc" providerId="ADAL" clId="{6BD53348-0592-4425-BEB5-12F2C7E8D474}" dt="2024-07-31T13:06:33.785" v="6892" actId="1076"/>
          <ac:picMkLst>
            <pc:docMk/>
            <pc:sldMk cId="305004860" sldId="332"/>
            <ac:picMk id="13" creationId="{300D4B90-12DC-5365-B7F4-693511062FA4}"/>
          </ac:picMkLst>
        </pc:picChg>
        <pc:picChg chg="del">
          <ac:chgData name="Ben Whitmore" userId="a35d5824-e0b8-46a2-bc64-9b8f55f120bc" providerId="ADAL" clId="{6BD53348-0592-4425-BEB5-12F2C7E8D474}" dt="2024-07-24T14:59:19.210" v="2542" actId="478"/>
          <ac:picMkLst>
            <pc:docMk/>
            <pc:sldMk cId="305004860" sldId="332"/>
            <ac:picMk id="2050" creationId="{42D95714-EBD2-918B-8FEB-6DA7A3B8DC59}"/>
          </ac:picMkLst>
        </pc:picChg>
      </pc:sldChg>
      <pc:sldChg chg="addSp delSp modSp add mod ord">
        <pc:chgData name="Ben Whitmore" userId="a35d5824-e0b8-46a2-bc64-9b8f55f120bc" providerId="ADAL" clId="{6BD53348-0592-4425-BEB5-12F2C7E8D474}" dt="2024-07-26T10:26:26.249" v="3930" actId="2711"/>
        <pc:sldMkLst>
          <pc:docMk/>
          <pc:sldMk cId="832532466" sldId="333"/>
        </pc:sldMkLst>
        <pc:spChg chg="del">
          <ac:chgData name="Ben Whitmore" userId="a35d5824-e0b8-46a2-bc64-9b8f55f120bc" providerId="ADAL" clId="{6BD53348-0592-4425-BEB5-12F2C7E8D474}" dt="2024-07-26T10:22:00.304" v="3900" actId="478"/>
          <ac:spMkLst>
            <pc:docMk/>
            <pc:sldMk cId="832532466" sldId="333"/>
            <ac:spMk id="2" creationId="{14067C50-1CDB-E054-C4F2-E605AC7C949F}"/>
          </ac:spMkLst>
        </pc:spChg>
        <pc:spChg chg="mod">
          <ac:chgData name="Ben Whitmore" userId="a35d5824-e0b8-46a2-bc64-9b8f55f120bc" providerId="ADAL" clId="{6BD53348-0592-4425-BEB5-12F2C7E8D474}" dt="2024-07-26T10:26:26.249" v="3930" actId="2711"/>
          <ac:spMkLst>
            <pc:docMk/>
            <pc:sldMk cId="832532466" sldId="333"/>
            <ac:spMk id="5" creationId="{EA9B005B-F917-2039-3EC3-CE3AE2BBD3F4}"/>
          </ac:spMkLst>
        </pc:spChg>
        <pc:spChg chg="add del mod">
          <ac:chgData name="Ben Whitmore" userId="a35d5824-e0b8-46a2-bc64-9b8f55f120bc" providerId="ADAL" clId="{6BD53348-0592-4425-BEB5-12F2C7E8D474}" dt="2024-07-26T10:22:15.011" v="3905" actId="478"/>
          <ac:spMkLst>
            <pc:docMk/>
            <pc:sldMk cId="832532466" sldId="333"/>
            <ac:spMk id="7" creationId="{C9CBD14E-15DC-46D8-CD67-B611E32362D7}"/>
          </ac:spMkLst>
        </pc:spChg>
        <pc:graphicFrameChg chg="add del mod modGraphic">
          <ac:chgData name="Ben Whitmore" userId="a35d5824-e0b8-46a2-bc64-9b8f55f120bc" providerId="ADAL" clId="{6BD53348-0592-4425-BEB5-12F2C7E8D474}" dt="2024-07-26T10:22:11.297" v="3904" actId="478"/>
          <ac:graphicFrameMkLst>
            <pc:docMk/>
            <pc:sldMk cId="832532466" sldId="333"/>
            <ac:graphicFrameMk id="3" creationId="{968EB5DF-2082-1858-B47B-493D424F4079}"/>
          </ac:graphicFrameMkLst>
        </pc:graphicFrameChg>
      </pc:sldChg>
      <pc:sldChg chg="addSp delSp modSp add mod">
        <pc:chgData name="Ben Whitmore" userId="a35d5824-e0b8-46a2-bc64-9b8f55f120bc" providerId="ADAL" clId="{6BD53348-0592-4425-BEB5-12F2C7E8D474}" dt="2024-07-26T10:27:07.151" v="3938" actId="2711"/>
        <pc:sldMkLst>
          <pc:docMk/>
          <pc:sldMk cId="411192073" sldId="334"/>
        </pc:sldMkLst>
        <pc:spChg chg="del mod">
          <ac:chgData name="Ben Whitmore" userId="a35d5824-e0b8-46a2-bc64-9b8f55f120bc" providerId="ADAL" clId="{6BD53348-0592-4425-BEB5-12F2C7E8D474}" dt="2024-07-26T10:23:29.459" v="3924" actId="478"/>
          <ac:spMkLst>
            <pc:docMk/>
            <pc:sldMk cId="411192073" sldId="334"/>
            <ac:spMk id="2" creationId="{14067C50-1CDB-E054-C4F2-E605AC7C949F}"/>
          </ac:spMkLst>
        </pc:spChg>
        <pc:spChg chg="mod">
          <ac:chgData name="Ben Whitmore" userId="a35d5824-e0b8-46a2-bc64-9b8f55f120bc" providerId="ADAL" clId="{6BD53348-0592-4425-BEB5-12F2C7E8D474}" dt="2024-07-26T10:27:07.151" v="3938" actId="2711"/>
          <ac:spMkLst>
            <pc:docMk/>
            <pc:sldMk cId="411192073" sldId="334"/>
            <ac:spMk id="6" creationId="{96B3AAA3-4356-13AA-A6FE-78A70899BE3B}"/>
          </ac:spMkLst>
        </pc:spChg>
        <pc:spChg chg="del mod">
          <ac:chgData name="Ben Whitmore" userId="a35d5824-e0b8-46a2-bc64-9b8f55f120bc" providerId="ADAL" clId="{6BD53348-0592-4425-BEB5-12F2C7E8D474}" dt="2024-07-26T10:05:07.856" v="3718" actId="478"/>
          <ac:spMkLst>
            <pc:docMk/>
            <pc:sldMk cId="411192073" sldId="334"/>
            <ac:spMk id="8" creationId="{EF973195-EA19-7A7A-8626-07ADD733BF58}"/>
          </ac:spMkLst>
        </pc:spChg>
        <pc:spChg chg="add del mod">
          <ac:chgData name="Ben Whitmore" userId="a35d5824-e0b8-46a2-bc64-9b8f55f120bc" providerId="ADAL" clId="{6BD53348-0592-4425-BEB5-12F2C7E8D474}" dt="2024-07-26T10:23:31.616" v="3925" actId="478"/>
          <ac:spMkLst>
            <pc:docMk/>
            <pc:sldMk cId="411192073" sldId="334"/>
            <ac:spMk id="11" creationId="{2A526E0E-9C30-1D62-8AEA-13B23C291AC0}"/>
          </ac:spMkLst>
        </pc:spChg>
        <pc:picChg chg="del">
          <ac:chgData name="Ben Whitmore" userId="a35d5824-e0b8-46a2-bc64-9b8f55f120bc" providerId="ADAL" clId="{6BD53348-0592-4425-BEB5-12F2C7E8D474}" dt="2024-07-26T10:05:04.357" v="3716" actId="478"/>
          <ac:picMkLst>
            <pc:docMk/>
            <pc:sldMk cId="411192073" sldId="334"/>
            <ac:picMk id="7" creationId="{42D95714-EBD2-918B-8FEB-6DA7A3B8DC59}"/>
          </ac:picMkLst>
        </pc:picChg>
        <pc:picChg chg="add mod">
          <ac:chgData name="Ben Whitmore" userId="a35d5824-e0b8-46a2-bc64-9b8f55f120bc" providerId="ADAL" clId="{6BD53348-0592-4425-BEB5-12F2C7E8D474}" dt="2024-07-26T10:06:21.512" v="3846" actId="1076"/>
          <ac:picMkLst>
            <pc:docMk/>
            <pc:sldMk cId="411192073" sldId="334"/>
            <ac:picMk id="9" creationId="{B6A5AE5A-04F4-B4E0-9B8F-010B66A843C1}"/>
          </ac:picMkLst>
        </pc:picChg>
      </pc:sldChg>
      <pc:sldChg chg="add del">
        <pc:chgData name="Ben Whitmore" userId="a35d5824-e0b8-46a2-bc64-9b8f55f120bc" providerId="ADAL" clId="{6BD53348-0592-4425-BEB5-12F2C7E8D474}" dt="2024-07-26T10:37:12.469" v="4191" actId="2696"/>
        <pc:sldMkLst>
          <pc:docMk/>
          <pc:sldMk cId="551607711" sldId="335"/>
        </pc:sldMkLst>
      </pc:sldChg>
      <pc:sldChg chg="addSp delSp modSp add mod">
        <pc:chgData name="Ben Whitmore" userId="a35d5824-e0b8-46a2-bc64-9b8f55f120bc" providerId="ADAL" clId="{6BD53348-0592-4425-BEB5-12F2C7E8D474}" dt="2024-07-26T12:26:55.784" v="5802" actId="20577"/>
        <pc:sldMkLst>
          <pc:docMk/>
          <pc:sldMk cId="3281363116" sldId="335"/>
        </pc:sldMkLst>
        <pc:spChg chg="del">
          <ac:chgData name="Ben Whitmore" userId="a35d5824-e0b8-46a2-bc64-9b8f55f120bc" providerId="ADAL" clId="{6BD53348-0592-4425-BEB5-12F2C7E8D474}" dt="2024-07-26T11:04:11.351" v="5421" actId="478"/>
          <ac:spMkLst>
            <pc:docMk/>
            <pc:sldMk cId="3281363116" sldId="335"/>
            <ac:spMk id="2" creationId="{14067C50-1CDB-E054-C4F2-E605AC7C949F}"/>
          </ac:spMkLst>
        </pc:spChg>
        <pc:spChg chg="mod">
          <ac:chgData name="Ben Whitmore" userId="a35d5824-e0b8-46a2-bc64-9b8f55f120bc" providerId="ADAL" clId="{6BD53348-0592-4425-BEB5-12F2C7E8D474}" dt="2024-07-26T12:26:55.784" v="5802" actId="20577"/>
          <ac:spMkLst>
            <pc:docMk/>
            <pc:sldMk cId="3281363116" sldId="335"/>
            <ac:spMk id="6" creationId="{8F3407C7-DC11-7517-450B-FD7C854DF2D1}"/>
          </ac:spMkLst>
        </pc:spChg>
        <pc:spChg chg="del">
          <ac:chgData name="Ben Whitmore" userId="a35d5824-e0b8-46a2-bc64-9b8f55f120bc" providerId="ADAL" clId="{6BD53348-0592-4425-BEB5-12F2C7E8D474}" dt="2024-07-26T10:45:57.057" v="4496" actId="478"/>
          <ac:spMkLst>
            <pc:docMk/>
            <pc:sldMk cId="3281363116" sldId="335"/>
            <ac:spMk id="8" creationId="{F1EADF71-26C9-A33B-6D08-7A47D4DEC83F}"/>
          </ac:spMkLst>
        </pc:spChg>
        <pc:spChg chg="add del mod">
          <ac:chgData name="Ben Whitmore" userId="a35d5824-e0b8-46a2-bc64-9b8f55f120bc" providerId="ADAL" clId="{6BD53348-0592-4425-BEB5-12F2C7E8D474}" dt="2024-07-26T11:04:17.178" v="5423" actId="478"/>
          <ac:spMkLst>
            <pc:docMk/>
            <pc:sldMk cId="3281363116" sldId="335"/>
            <ac:spMk id="10" creationId="{0FA0485A-3C2C-A37F-C996-274067595DAF}"/>
          </ac:spMkLst>
        </pc:spChg>
        <pc:graphicFrameChg chg="del">
          <ac:chgData name="Ben Whitmore" userId="a35d5824-e0b8-46a2-bc64-9b8f55f120bc" providerId="ADAL" clId="{6BD53348-0592-4425-BEB5-12F2C7E8D474}" dt="2024-07-26T10:45:55.625" v="4495" actId="478"/>
          <ac:graphicFrameMkLst>
            <pc:docMk/>
            <pc:sldMk cId="3281363116" sldId="335"/>
            <ac:graphicFrameMk id="7" creationId="{B7D341FF-DD75-0A15-DE82-96D4CFC4C532}"/>
          </ac:graphicFrameMkLst>
        </pc:graphicFrameChg>
        <pc:picChg chg="add mod">
          <ac:chgData name="Ben Whitmore" userId="a35d5824-e0b8-46a2-bc64-9b8f55f120bc" providerId="ADAL" clId="{6BD53348-0592-4425-BEB5-12F2C7E8D474}" dt="2024-07-26T11:04:13.757" v="5422" actId="1076"/>
          <ac:picMkLst>
            <pc:docMk/>
            <pc:sldMk cId="3281363116" sldId="335"/>
            <ac:picMk id="5" creationId="{F24445AF-92F2-848F-F2B0-6EF70C2EC1E4}"/>
          </ac:picMkLst>
        </pc:picChg>
      </pc:sldChg>
      <pc:sldChg chg="addSp delSp modSp add mod modAnim">
        <pc:chgData name="Ben Whitmore" userId="a35d5824-e0b8-46a2-bc64-9b8f55f120bc" providerId="ADAL" clId="{6BD53348-0592-4425-BEB5-12F2C7E8D474}" dt="2024-07-31T13:05:44.665" v="6890"/>
        <pc:sldMkLst>
          <pc:docMk/>
          <pc:sldMk cId="609558001" sldId="336"/>
        </pc:sldMkLst>
        <pc:spChg chg="del mod">
          <ac:chgData name="Ben Whitmore" userId="a35d5824-e0b8-46a2-bc64-9b8f55f120bc" providerId="ADAL" clId="{6BD53348-0592-4425-BEB5-12F2C7E8D474}" dt="2024-07-28T07:46:49.483" v="6836" actId="478"/>
          <ac:spMkLst>
            <pc:docMk/>
            <pc:sldMk cId="609558001" sldId="336"/>
            <ac:spMk id="2" creationId="{14067C50-1CDB-E054-C4F2-E605AC7C949F}"/>
          </ac:spMkLst>
        </pc:spChg>
        <pc:spChg chg="add del">
          <ac:chgData name="Ben Whitmore" userId="a35d5824-e0b8-46a2-bc64-9b8f55f120bc" providerId="ADAL" clId="{6BD53348-0592-4425-BEB5-12F2C7E8D474}" dt="2024-07-31T13:03:21.481" v="6855" actId="22"/>
          <ac:spMkLst>
            <pc:docMk/>
            <pc:sldMk cId="609558001" sldId="336"/>
            <ac:spMk id="3" creationId="{4F6C54D0-5866-7BAC-877A-E5875ABBB175}"/>
          </ac:spMkLst>
        </pc:spChg>
        <pc:spChg chg="add">
          <ac:chgData name="Ben Whitmore" userId="a35d5824-e0b8-46a2-bc64-9b8f55f120bc" providerId="ADAL" clId="{6BD53348-0592-4425-BEB5-12F2C7E8D474}" dt="2024-07-26T13:00:09.888" v="6684"/>
          <ac:spMkLst>
            <pc:docMk/>
            <pc:sldMk cId="609558001" sldId="336"/>
            <ac:spMk id="3" creationId="{576666CD-3573-6DF3-C9AF-550099632079}"/>
          </ac:spMkLst>
        </pc:spChg>
        <pc:spChg chg="add del mod">
          <ac:chgData name="Ben Whitmore" userId="a35d5824-e0b8-46a2-bc64-9b8f55f120bc" providerId="ADAL" clId="{6BD53348-0592-4425-BEB5-12F2C7E8D474}" dt="2024-07-28T07:46:54.367" v="6837" actId="478"/>
          <ac:spMkLst>
            <pc:docMk/>
            <pc:sldMk cId="609558001" sldId="336"/>
            <ac:spMk id="5" creationId="{30696DFB-D4FB-D8ED-A6AC-B51BEB695CA5}"/>
          </ac:spMkLst>
        </pc:spChg>
        <pc:spChg chg="add mod">
          <ac:chgData name="Ben Whitmore" userId="a35d5824-e0b8-46a2-bc64-9b8f55f120bc" providerId="ADAL" clId="{6BD53348-0592-4425-BEB5-12F2C7E8D474}" dt="2024-07-31T13:04:39.099" v="6877" actId="1076"/>
          <ac:spMkLst>
            <pc:docMk/>
            <pc:sldMk cId="609558001" sldId="336"/>
            <ac:spMk id="6" creationId="{59AC8181-5B9E-4FD4-9952-0458F1278178}"/>
          </ac:spMkLst>
        </pc:spChg>
        <pc:spChg chg="del mod">
          <ac:chgData name="Ben Whitmore" userId="a35d5824-e0b8-46a2-bc64-9b8f55f120bc" providerId="ADAL" clId="{6BD53348-0592-4425-BEB5-12F2C7E8D474}" dt="2024-07-26T12:58:52.495" v="6682" actId="478"/>
          <ac:spMkLst>
            <pc:docMk/>
            <pc:sldMk cId="609558001" sldId="336"/>
            <ac:spMk id="6" creationId="{8F3407C7-DC11-7517-450B-FD7C854DF2D1}"/>
          </ac:spMkLst>
        </pc:spChg>
        <pc:spChg chg="add mod">
          <ac:chgData name="Ben Whitmore" userId="a35d5824-e0b8-46a2-bc64-9b8f55f120bc" providerId="ADAL" clId="{6BD53348-0592-4425-BEB5-12F2C7E8D474}" dt="2024-07-28T07:47:02.808" v="6838" actId="1076"/>
          <ac:spMkLst>
            <pc:docMk/>
            <pc:sldMk cId="609558001" sldId="336"/>
            <ac:spMk id="9" creationId="{E6EF3FC2-6B43-8BB6-612E-D1C14A4FCAE3}"/>
          </ac:spMkLst>
        </pc:spChg>
        <pc:spChg chg="add del mod">
          <ac:chgData name="Ben Whitmore" userId="a35d5824-e0b8-46a2-bc64-9b8f55f120bc" providerId="ADAL" clId="{6BD53348-0592-4425-BEB5-12F2C7E8D474}" dt="2024-07-31T13:03:37.927" v="6859" actId="478"/>
          <ac:spMkLst>
            <pc:docMk/>
            <pc:sldMk cId="609558001" sldId="336"/>
            <ac:spMk id="10" creationId="{4AA6C873-B059-F789-9478-7415558631C9}"/>
          </ac:spMkLst>
        </pc:spChg>
        <pc:picChg chg="mod">
          <ac:chgData name="Ben Whitmore" userId="a35d5824-e0b8-46a2-bc64-9b8f55f120bc" providerId="ADAL" clId="{6BD53348-0592-4425-BEB5-12F2C7E8D474}" dt="2024-07-26T13:57:37.101" v="6834" actId="1076"/>
          <ac:picMkLst>
            <pc:docMk/>
            <pc:sldMk cId="609558001" sldId="336"/>
            <ac:picMk id="4" creationId="{94AA5820-326C-1B3A-895A-D200CDF0A86A}"/>
          </ac:picMkLst>
        </pc:picChg>
        <pc:picChg chg="add mod">
          <ac:chgData name="Ben Whitmore" userId="a35d5824-e0b8-46a2-bc64-9b8f55f120bc" providerId="ADAL" clId="{6BD53348-0592-4425-BEB5-12F2C7E8D474}" dt="2024-07-31T13:03:41.500" v="6861" actId="1076"/>
          <ac:picMkLst>
            <pc:docMk/>
            <pc:sldMk cId="609558001" sldId="336"/>
            <ac:picMk id="7" creationId="{72DF797B-814D-3DEE-0B2A-A4909FFAE06C}"/>
          </ac:picMkLst>
        </pc:picChg>
        <pc:picChg chg="add mod">
          <ac:chgData name="Ben Whitmore" userId="a35d5824-e0b8-46a2-bc64-9b8f55f120bc" providerId="ADAL" clId="{6BD53348-0592-4425-BEB5-12F2C7E8D474}" dt="2024-07-28T07:47:08.073" v="6841" actId="1076"/>
          <ac:picMkLst>
            <pc:docMk/>
            <pc:sldMk cId="609558001" sldId="336"/>
            <ac:picMk id="11" creationId="{2A63143A-DE3F-5904-4666-40623A8E9702}"/>
          </ac:picMkLst>
        </pc:picChg>
        <pc:picChg chg="add mod">
          <ac:chgData name="Ben Whitmore" userId="a35d5824-e0b8-46a2-bc64-9b8f55f120bc" providerId="ADAL" clId="{6BD53348-0592-4425-BEB5-12F2C7E8D474}" dt="2024-07-28T07:47:10.678" v="6843" actId="1076"/>
          <ac:picMkLst>
            <pc:docMk/>
            <pc:sldMk cId="609558001" sldId="336"/>
            <ac:picMk id="13" creationId="{5ADFB149-DAD7-CB66-589B-2F1770EC001A}"/>
          </ac:picMkLst>
        </pc:picChg>
        <pc:picChg chg="add mod">
          <ac:chgData name="Ben Whitmore" userId="a35d5824-e0b8-46a2-bc64-9b8f55f120bc" providerId="ADAL" clId="{6BD53348-0592-4425-BEB5-12F2C7E8D474}" dt="2024-07-28T07:47:05.723" v="6839" actId="1076"/>
          <ac:picMkLst>
            <pc:docMk/>
            <pc:sldMk cId="609558001" sldId="336"/>
            <ac:picMk id="14" creationId="{F65701B1-AD2E-E3AA-C734-B141C5B312AC}"/>
          </ac:picMkLst>
        </pc:picChg>
        <pc:picChg chg="add mod">
          <ac:chgData name="Ben Whitmore" userId="a35d5824-e0b8-46a2-bc64-9b8f55f120bc" providerId="ADAL" clId="{6BD53348-0592-4425-BEB5-12F2C7E8D474}" dt="2024-07-26T13:05:11.980" v="6780" actId="207"/>
          <ac:picMkLst>
            <pc:docMk/>
            <pc:sldMk cId="609558001" sldId="336"/>
            <ac:picMk id="15" creationId="{1070AE91-1C5B-951B-220D-BC3677924E1B}"/>
          </ac:picMkLst>
        </pc:picChg>
        <pc:picChg chg="add mod">
          <ac:chgData name="Ben Whitmore" userId="a35d5824-e0b8-46a2-bc64-9b8f55f120bc" providerId="ADAL" clId="{6BD53348-0592-4425-BEB5-12F2C7E8D474}" dt="2024-07-31T13:05:28.602" v="6880" actId="14100"/>
          <ac:picMkLst>
            <pc:docMk/>
            <pc:sldMk cId="609558001" sldId="336"/>
            <ac:picMk id="16" creationId="{169610C1-1D1F-8543-B3C7-00D9FD33FF29}"/>
          </ac:picMkLst>
        </pc:picChg>
        <pc:picChg chg="add mod">
          <ac:chgData name="Ben Whitmore" userId="a35d5824-e0b8-46a2-bc64-9b8f55f120bc" providerId="ADAL" clId="{6BD53348-0592-4425-BEB5-12F2C7E8D474}" dt="2024-07-28T07:47:12.758" v="6845" actId="1076"/>
          <ac:picMkLst>
            <pc:docMk/>
            <pc:sldMk cId="609558001" sldId="336"/>
            <ac:picMk id="17" creationId="{7DA32312-100A-C6D7-93B3-02670325060D}"/>
          </ac:picMkLst>
        </pc:picChg>
        <pc:picChg chg="add mod">
          <ac:chgData name="Ben Whitmore" userId="a35d5824-e0b8-46a2-bc64-9b8f55f120bc" providerId="ADAL" clId="{6BD53348-0592-4425-BEB5-12F2C7E8D474}" dt="2024-07-26T13:05:11.980" v="6780" actId="207"/>
          <ac:picMkLst>
            <pc:docMk/>
            <pc:sldMk cId="609558001" sldId="336"/>
            <ac:picMk id="19" creationId="{152FFBB9-1B4A-8405-6C3F-7BC5A7295EB0}"/>
          </ac:picMkLst>
        </pc:picChg>
        <pc:picChg chg="add mod">
          <ac:chgData name="Ben Whitmore" userId="a35d5824-e0b8-46a2-bc64-9b8f55f120bc" providerId="ADAL" clId="{6BD53348-0592-4425-BEB5-12F2C7E8D474}" dt="2024-07-28T07:47:06.623" v="6840" actId="1076"/>
          <ac:picMkLst>
            <pc:docMk/>
            <pc:sldMk cId="609558001" sldId="336"/>
            <ac:picMk id="21" creationId="{0C2B7390-24F2-D568-D7B3-553A07FB2595}"/>
          </ac:picMkLst>
        </pc:picChg>
        <pc:picChg chg="add mod">
          <ac:chgData name="Ben Whitmore" userId="a35d5824-e0b8-46a2-bc64-9b8f55f120bc" providerId="ADAL" clId="{6BD53348-0592-4425-BEB5-12F2C7E8D474}" dt="2024-07-28T07:47:11.574" v="6844" actId="1076"/>
          <ac:picMkLst>
            <pc:docMk/>
            <pc:sldMk cId="609558001" sldId="336"/>
            <ac:picMk id="23" creationId="{5869DEC1-7800-560A-54CE-C74BF257447E}"/>
          </ac:picMkLst>
        </pc:picChg>
        <pc:picChg chg="add mod">
          <ac:chgData name="Ben Whitmore" userId="a35d5824-e0b8-46a2-bc64-9b8f55f120bc" providerId="ADAL" clId="{6BD53348-0592-4425-BEB5-12F2C7E8D474}" dt="2024-07-28T07:47:09.023" v="6842" actId="1076"/>
          <ac:picMkLst>
            <pc:docMk/>
            <pc:sldMk cId="609558001" sldId="336"/>
            <ac:picMk id="25" creationId="{9E911951-A06F-9126-0D42-187F2D6077EC}"/>
          </ac:picMkLst>
        </pc:picChg>
        <pc:picChg chg="add mod">
          <ac:chgData name="Ben Whitmore" userId="a35d5824-e0b8-46a2-bc64-9b8f55f120bc" providerId="ADAL" clId="{6BD53348-0592-4425-BEB5-12F2C7E8D474}" dt="2024-07-26T13:05:11.980" v="6780" actId="207"/>
          <ac:picMkLst>
            <pc:docMk/>
            <pc:sldMk cId="609558001" sldId="336"/>
            <ac:picMk id="27" creationId="{5E269914-628F-C4AF-ADC8-36DFF830AAB4}"/>
          </ac:picMkLst>
        </pc:picChg>
        <pc:picChg chg="add mod">
          <ac:chgData name="Ben Whitmore" userId="a35d5824-e0b8-46a2-bc64-9b8f55f120bc" providerId="ADAL" clId="{6BD53348-0592-4425-BEB5-12F2C7E8D474}" dt="2024-07-26T13:05:11.980" v="6780" actId="207"/>
          <ac:picMkLst>
            <pc:docMk/>
            <pc:sldMk cId="609558001" sldId="336"/>
            <ac:picMk id="29" creationId="{DEE5264A-05E6-F779-FEB0-A61075E57B9C}"/>
          </ac:picMkLst>
        </pc:picChg>
        <pc:picChg chg="add mod">
          <ac:chgData name="Ben Whitmore" userId="a35d5824-e0b8-46a2-bc64-9b8f55f120bc" providerId="ADAL" clId="{6BD53348-0592-4425-BEB5-12F2C7E8D474}" dt="2024-07-26T13:05:11.980" v="6780" actId="207"/>
          <ac:picMkLst>
            <pc:docMk/>
            <pc:sldMk cId="609558001" sldId="336"/>
            <ac:picMk id="31" creationId="{9F702833-AE90-1F52-2D2B-9C3DBBD1707D}"/>
          </ac:picMkLst>
        </pc:picChg>
      </pc:sldChg>
      <pc:sldChg chg="addSp delSp modSp add mod">
        <pc:chgData name="Ben Whitmore" userId="a35d5824-e0b8-46a2-bc64-9b8f55f120bc" providerId="ADAL" clId="{6BD53348-0592-4425-BEB5-12F2C7E8D474}" dt="2024-07-26T11:17:42.194" v="5643" actId="22"/>
        <pc:sldMkLst>
          <pc:docMk/>
          <pc:sldMk cId="3080533208" sldId="337"/>
        </pc:sldMkLst>
        <pc:spChg chg="del">
          <ac:chgData name="Ben Whitmore" userId="a35d5824-e0b8-46a2-bc64-9b8f55f120bc" providerId="ADAL" clId="{6BD53348-0592-4425-BEB5-12F2C7E8D474}" dt="2024-07-26T11:14:51.574" v="5445" actId="478"/>
          <ac:spMkLst>
            <pc:docMk/>
            <pc:sldMk cId="3080533208" sldId="337"/>
            <ac:spMk id="6" creationId="{8F3407C7-DC11-7517-450B-FD7C854DF2D1}"/>
          </ac:spMkLst>
        </pc:spChg>
        <pc:picChg chg="add del mod">
          <ac:chgData name="Ben Whitmore" userId="a35d5824-e0b8-46a2-bc64-9b8f55f120bc" providerId="ADAL" clId="{6BD53348-0592-4425-BEB5-12F2C7E8D474}" dt="2024-07-26T11:14:46.576" v="5443" actId="478"/>
          <ac:picMkLst>
            <pc:docMk/>
            <pc:sldMk cId="3080533208" sldId="337"/>
            <ac:picMk id="3" creationId="{8E6E90A3-035E-364E-3046-C4EE038EA1D4}"/>
          </ac:picMkLst>
        </pc:picChg>
        <pc:picChg chg="del">
          <ac:chgData name="Ben Whitmore" userId="a35d5824-e0b8-46a2-bc64-9b8f55f120bc" providerId="ADAL" clId="{6BD53348-0592-4425-BEB5-12F2C7E8D474}" dt="2024-07-26T11:06:41.596" v="5436" actId="478"/>
          <ac:picMkLst>
            <pc:docMk/>
            <pc:sldMk cId="3080533208" sldId="337"/>
            <ac:picMk id="5" creationId="{F24445AF-92F2-848F-F2B0-6EF70C2EC1E4}"/>
          </ac:picMkLst>
        </pc:picChg>
        <pc:picChg chg="add del mod">
          <ac:chgData name="Ben Whitmore" userId="a35d5824-e0b8-46a2-bc64-9b8f55f120bc" providerId="ADAL" clId="{6BD53348-0592-4425-BEB5-12F2C7E8D474}" dt="2024-07-26T11:15:21.873" v="5446" actId="478"/>
          <ac:picMkLst>
            <pc:docMk/>
            <pc:sldMk cId="3080533208" sldId="337"/>
            <ac:picMk id="8" creationId="{5000F9C3-0AD1-9DDC-DC64-E657265A8CF1}"/>
          </ac:picMkLst>
        </pc:picChg>
        <pc:picChg chg="add del">
          <ac:chgData name="Ben Whitmore" userId="a35d5824-e0b8-46a2-bc64-9b8f55f120bc" providerId="ADAL" clId="{6BD53348-0592-4425-BEB5-12F2C7E8D474}" dt="2024-07-26T11:17:41.769" v="5642" actId="478"/>
          <ac:picMkLst>
            <pc:docMk/>
            <pc:sldMk cId="3080533208" sldId="337"/>
            <ac:picMk id="10" creationId="{F5600BC5-F39D-7CC9-3811-9CD13CA01A06}"/>
          </ac:picMkLst>
        </pc:picChg>
        <pc:picChg chg="add">
          <ac:chgData name="Ben Whitmore" userId="a35d5824-e0b8-46a2-bc64-9b8f55f120bc" providerId="ADAL" clId="{6BD53348-0592-4425-BEB5-12F2C7E8D474}" dt="2024-07-26T11:17:42.194" v="5643" actId="22"/>
          <ac:picMkLst>
            <pc:docMk/>
            <pc:sldMk cId="3080533208" sldId="337"/>
            <ac:picMk id="12" creationId="{D14804B7-FA59-4F07-519C-E80980B2934E}"/>
          </ac:picMkLst>
        </pc:picChg>
      </pc:sldChg>
      <pc:sldChg chg="addSp delSp modSp add mod">
        <pc:chgData name="Ben Whitmore" userId="a35d5824-e0b8-46a2-bc64-9b8f55f120bc" providerId="ADAL" clId="{6BD53348-0592-4425-BEB5-12F2C7E8D474}" dt="2024-07-26T11:18:31.594" v="5650" actId="207"/>
        <pc:sldMkLst>
          <pc:docMk/>
          <pc:sldMk cId="955887766" sldId="338"/>
        </pc:sldMkLst>
        <pc:spChg chg="mod">
          <ac:chgData name="Ben Whitmore" userId="a35d5824-e0b8-46a2-bc64-9b8f55f120bc" providerId="ADAL" clId="{6BD53348-0592-4425-BEB5-12F2C7E8D474}" dt="2024-07-26T11:18:31.594" v="5650" actId="207"/>
          <ac:spMkLst>
            <pc:docMk/>
            <pc:sldMk cId="955887766" sldId="338"/>
            <ac:spMk id="6" creationId="{8F3407C7-DC11-7517-450B-FD7C854DF2D1}"/>
          </ac:spMkLst>
        </pc:spChg>
        <pc:picChg chg="del">
          <ac:chgData name="Ben Whitmore" userId="a35d5824-e0b8-46a2-bc64-9b8f55f120bc" providerId="ADAL" clId="{6BD53348-0592-4425-BEB5-12F2C7E8D474}" dt="2024-07-26T11:16:26.992" v="5636" actId="478"/>
          <ac:picMkLst>
            <pc:docMk/>
            <pc:sldMk cId="955887766" sldId="338"/>
            <ac:picMk id="3" creationId="{8E6E90A3-035E-364E-3046-C4EE038EA1D4}"/>
          </ac:picMkLst>
        </pc:picChg>
        <pc:picChg chg="add mod">
          <ac:chgData name="Ben Whitmore" userId="a35d5824-e0b8-46a2-bc64-9b8f55f120bc" providerId="ADAL" clId="{6BD53348-0592-4425-BEB5-12F2C7E8D474}" dt="2024-07-26T11:18:04.181" v="5645" actId="1076"/>
          <ac:picMkLst>
            <pc:docMk/>
            <pc:sldMk cId="955887766" sldId="338"/>
            <ac:picMk id="5" creationId="{E0D440BE-7973-D7FB-0E84-78082421A73C}"/>
          </ac:picMkLst>
        </pc:picChg>
        <pc:picChg chg="del">
          <ac:chgData name="Ben Whitmore" userId="a35d5824-e0b8-46a2-bc64-9b8f55f120bc" providerId="ADAL" clId="{6BD53348-0592-4425-BEB5-12F2C7E8D474}" dt="2024-07-26T11:15:49.322" v="5448" actId="478"/>
          <ac:picMkLst>
            <pc:docMk/>
            <pc:sldMk cId="955887766" sldId="338"/>
            <ac:picMk id="8" creationId="{5000F9C3-0AD1-9DDC-DC64-E657265A8CF1}"/>
          </ac:picMkLst>
        </pc:picChg>
      </pc:sldChg>
      <pc:sldChg chg="addSp delSp modSp add mod">
        <pc:chgData name="Ben Whitmore" userId="a35d5824-e0b8-46a2-bc64-9b8f55f120bc" providerId="ADAL" clId="{6BD53348-0592-4425-BEB5-12F2C7E8D474}" dt="2024-07-26T12:14:00.686" v="5758" actId="692"/>
        <pc:sldMkLst>
          <pc:docMk/>
          <pc:sldMk cId="1396803854" sldId="339"/>
        </pc:sldMkLst>
        <pc:spChg chg="del">
          <ac:chgData name="Ben Whitmore" userId="a35d5824-e0b8-46a2-bc64-9b8f55f120bc" providerId="ADAL" clId="{6BD53348-0592-4425-BEB5-12F2C7E8D474}" dt="2024-07-26T12:11:50.910" v="5739" actId="478"/>
          <ac:spMkLst>
            <pc:docMk/>
            <pc:sldMk cId="1396803854" sldId="339"/>
            <ac:spMk id="6" creationId="{8F3407C7-DC11-7517-450B-FD7C854DF2D1}"/>
          </ac:spMkLst>
        </pc:spChg>
        <pc:picChg chg="add mod">
          <ac:chgData name="Ben Whitmore" userId="a35d5824-e0b8-46a2-bc64-9b8f55f120bc" providerId="ADAL" clId="{6BD53348-0592-4425-BEB5-12F2C7E8D474}" dt="2024-07-26T12:13:50.123" v="5746" actId="1076"/>
          <ac:picMkLst>
            <pc:docMk/>
            <pc:sldMk cId="1396803854" sldId="339"/>
            <ac:picMk id="3" creationId="{1F448B66-C5BF-F642-B4FD-2A7D25182767}"/>
          </ac:picMkLst>
        </pc:picChg>
        <pc:picChg chg="del">
          <ac:chgData name="Ben Whitmore" userId="a35d5824-e0b8-46a2-bc64-9b8f55f120bc" providerId="ADAL" clId="{6BD53348-0592-4425-BEB5-12F2C7E8D474}" dt="2024-07-26T12:11:49.428" v="5738" actId="478"/>
          <ac:picMkLst>
            <pc:docMk/>
            <pc:sldMk cId="1396803854" sldId="339"/>
            <ac:picMk id="5" creationId="{E0D440BE-7973-D7FB-0E84-78082421A73C}"/>
          </ac:picMkLst>
        </pc:picChg>
        <pc:picChg chg="add mod">
          <ac:chgData name="Ben Whitmore" userId="a35d5824-e0b8-46a2-bc64-9b8f55f120bc" providerId="ADAL" clId="{6BD53348-0592-4425-BEB5-12F2C7E8D474}" dt="2024-07-26T12:14:00.686" v="5758" actId="692"/>
          <ac:picMkLst>
            <pc:docMk/>
            <pc:sldMk cId="1396803854" sldId="339"/>
            <ac:picMk id="8" creationId="{205D0A71-1D7D-F079-F0EA-2429D929EFE3}"/>
          </ac:picMkLst>
        </pc:picChg>
      </pc:sldChg>
      <pc:sldChg chg="delSp modSp add mod ord">
        <pc:chgData name="Ben Whitmore" userId="a35d5824-e0b8-46a2-bc64-9b8f55f120bc" providerId="ADAL" clId="{6BD53348-0592-4425-BEB5-12F2C7E8D474}" dt="2024-07-26T12:55:39.485" v="6562" actId="20577"/>
        <pc:sldMkLst>
          <pc:docMk/>
          <pc:sldMk cId="3658742676" sldId="340"/>
        </pc:sldMkLst>
        <pc:spChg chg="mod">
          <ac:chgData name="Ben Whitmore" userId="a35d5824-e0b8-46a2-bc64-9b8f55f120bc" providerId="ADAL" clId="{6BD53348-0592-4425-BEB5-12F2C7E8D474}" dt="2024-07-26T12:17:22.486" v="5785" actId="14100"/>
          <ac:spMkLst>
            <pc:docMk/>
            <pc:sldMk cId="3658742676" sldId="340"/>
            <ac:spMk id="2" creationId="{14067C50-1CDB-E054-C4F2-E605AC7C949F}"/>
          </ac:spMkLst>
        </pc:spChg>
        <pc:spChg chg="mod">
          <ac:chgData name="Ben Whitmore" userId="a35d5824-e0b8-46a2-bc64-9b8f55f120bc" providerId="ADAL" clId="{6BD53348-0592-4425-BEB5-12F2C7E8D474}" dt="2024-07-26T12:55:39.485" v="6562" actId="20577"/>
          <ac:spMkLst>
            <pc:docMk/>
            <pc:sldMk cId="3658742676" sldId="340"/>
            <ac:spMk id="5" creationId="{EA9B005B-F917-2039-3EC3-CE3AE2BBD3F4}"/>
          </ac:spMkLst>
        </pc:spChg>
        <pc:picChg chg="del">
          <ac:chgData name="Ben Whitmore" userId="a35d5824-e0b8-46a2-bc64-9b8f55f120bc" providerId="ADAL" clId="{6BD53348-0592-4425-BEB5-12F2C7E8D474}" dt="2024-07-26T12:17:25.999" v="5786" actId="478"/>
          <ac:picMkLst>
            <pc:docMk/>
            <pc:sldMk cId="3658742676" sldId="340"/>
            <ac:picMk id="3" creationId="{A4C897B6-BE7D-4364-4DB0-73526C11A297}"/>
          </ac:picMkLst>
        </pc:picChg>
      </pc:sldChg>
      <pc:sldChg chg="addSp delSp modSp add mod">
        <pc:chgData name="Ben Whitmore" userId="a35d5824-e0b8-46a2-bc64-9b8f55f120bc" providerId="ADAL" clId="{6BD53348-0592-4425-BEB5-12F2C7E8D474}" dt="2024-07-26T12:39:56.853" v="6242" actId="20577"/>
        <pc:sldMkLst>
          <pc:docMk/>
          <pc:sldMk cId="1782153156" sldId="341"/>
        </pc:sldMkLst>
        <pc:spChg chg="add del mod">
          <ac:chgData name="Ben Whitmore" userId="a35d5824-e0b8-46a2-bc64-9b8f55f120bc" providerId="ADAL" clId="{6BD53348-0592-4425-BEB5-12F2C7E8D474}" dt="2024-07-26T12:27:13.802" v="5805" actId="478"/>
          <ac:spMkLst>
            <pc:docMk/>
            <pc:sldMk cId="1782153156" sldId="341"/>
            <ac:spMk id="3" creationId="{39DE95E4-B828-20C6-8756-388EB1EFBFCB}"/>
          </ac:spMkLst>
        </pc:spChg>
        <pc:spChg chg="mod">
          <ac:chgData name="Ben Whitmore" userId="a35d5824-e0b8-46a2-bc64-9b8f55f120bc" providerId="ADAL" clId="{6BD53348-0592-4425-BEB5-12F2C7E8D474}" dt="2024-07-26T12:39:56.853" v="6242" actId="20577"/>
          <ac:spMkLst>
            <pc:docMk/>
            <pc:sldMk cId="1782153156" sldId="341"/>
            <ac:spMk id="6" creationId="{8F3407C7-DC11-7517-450B-FD7C854DF2D1}"/>
          </ac:spMkLst>
        </pc:spChg>
        <pc:spChg chg="del mod">
          <ac:chgData name="Ben Whitmore" userId="a35d5824-e0b8-46a2-bc64-9b8f55f120bc" providerId="ADAL" clId="{6BD53348-0592-4425-BEB5-12F2C7E8D474}" dt="2024-07-26T12:27:50.397" v="5812" actId="478"/>
          <ac:spMkLst>
            <pc:docMk/>
            <pc:sldMk cId="1782153156" sldId="341"/>
            <ac:spMk id="8" creationId="{F1EADF71-26C9-A33B-6D08-7A47D4DEC83F}"/>
          </ac:spMkLst>
        </pc:spChg>
        <pc:spChg chg="del">
          <ac:chgData name="Ben Whitmore" userId="a35d5824-e0b8-46a2-bc64-9b8f55f120bc" providerId="ADAL" clId="{6BD53348-0592-4425-BEB5-12F2C7E8D474}" dt="2024-07-26T12:27:10.673" v="5804" actId="478"/>
          <ac:spMkLst>
            <pc:docMk/>
            <pc:sldMk cId="1782153156" sldId="341"/>
            <ac:spMk id="11" creationId="{4F756624-D08E-9900-185F-C9BDBDAE7CC0}"/>
          </ac:spMkLst>
        </pc:spChg>
        <pc:graphicFrameChg chg="del">
          <ac:chgData name="Ben Whitmore" userId="a35d5824-e0b8-46a2-bc64-9b8f55f120bc" providerId="ADAL" clId="{6BD53348-0592-4425-BEB5-12F2C7E8D474}" dt="2024-07-26T12:27:15.589" v="5806" actId="478"/>
          <ac:graphicFrameMkLst>
            <pc:docMk/>
            <pc:sldMk cId="1782153156" sldId="341"/>
            <ac:graphicFrameMk id="7" creationId="{B7D341FF-DD75-0A15-DE82-96D4CFC4C532}"/>
          </ac:graphicFrameMkLst>
        </pc:graphicFrameChg>
        <pc:picChg chg="add del">
          <ac:chgData name="Ben Whitmore" userId="a35d5824-e0b8-46a2-bc64-9b8f55f120bc" providerId="ADAL" clId="{6BD53348-0592-4425-BEB5-12F2C7E8D474}" dt="2024-07-26T12:27:21.876" v="5809" actId="478"/>
          <ac:picMkLst>
            <pc:docMk/>
            <pc:sldMk cId="1782153156" sldId="341"/>
            <ac:picMk id="9" creationId="{FFB227FC-A9A8-1EC0-7EF1-00D0A1E098A0}"/>
          </ac:picMkLst>
        </pc:picChg>
      </pc:sldChg>
      <pc:sldChg chg="addSp delSp modSp add mod">
        <pc:chgData name="Ben Whitmore" userId="a35d5824-e0b8-46a2-bc64-9b8f55f120bc" providerId="ADAL" clId="{6BD53348-0592-4425-BEB5-12F2C7E8D474}" dt="2024-07-26T12:58:25.267" v="6678" actId="207"/>
        <pc:sldMkLst>
          <pc:docMk/>
          <pc:sldMk cId="3327122191" sldId="342"/>
        </pc:sldMkLst>
        <pc:spChg chg="del">
          <ac:chgData name="Ben Whitmore" userId="a35d5824-e0b8-46a2-bc64-9b8f55f120bc" providerId="ADAL" clId="{6BD53348-0592-4425-BEB5-12F2C7E8D474}" dt="2024-07-26T12:55:26.115" v="6560" actId="478"/>
          <ac:spMkLst>
            <pc:docMk/>
            <pc:sldMk cId="3327122191" sldId="342"/>
            <ac:spMk id="2" creationId="{14067C50-1CDB-E054-C4F2-E605AC7C949F}"/>
          </ac:spMkLst>
        </pc:spChg>
        <pc:spChg chg="mod">
          <ac:chgData name="Ben Whitmore" userId="a35d5824-e0b8-46a2-bc64-9b8f55f120bc" providerId="ADAL" clId="{6BD53348-0592-4425-BEB5-12F2C7E8D474}" dt="2024-07-26T12:51:41.331" v="6466" actId="20577"/>
          <ac:spMkLst>
            <pc:docMk/>
            <pc:sldMk cId="3327122191" sldId="342"/>
            <ac:spMk id="5" creationId="{EA9B005B-F917-2039-3EC3-CE3AE2BBD3F4}"/>
          </ac:spMkLst>
        </pc:spChg>
        <pc:spChg chg="add mod">
          <ac:chgData name="Ben Whitmore" userId="a35d5824-e0b8-46a2-bc64-9b8f55f120bc" providerId="ADAL" clId="{6BD53348-0592-4425-BEB5-12F2C7E8D474}" dt="2024-07-26T12:56:18.345" v="6571" actId="1036"/>
          <ac:spMkLst>
            <pc:docMk/>
            <pc:sldMk cId="3327122191" sldId="342"/>
            <ac:spMk id="9" creationId="{715394A9-0AAF-324A-B5D8-93B493A519D4}"/>
          </ac:spMkLst>
        </pc:spChg>
        <pc:spChg chg="add mod">
          <ac:chgData name="Ben Whitmore" userId="a35d5824-e0b8-46a2-bc64-9b8f55f120bc" providerId="ADAL" clId="{6BD53348-0592-4425-BEB5-12F2C7E8D474}" dt="2024-07-26T12:54:53.260" v="6553" actId="14100"/>
          <ac:spMkLst>
            <pc:docMk/>
            <pc:sldMk cId="3327122191" sldId="342"/>
            <ac:spMk id="10" creationId="{8CACFA91-97D6-0F7C-BC73-1D41359465DC}"/>
          </ac:spMkLst>
        </pc:spChg>
        <pc:spChg chg="add del mod">
          <ac:chgData name="Ben Whitmore" userId="a35d5824-e0b8-46a2-bc64-9b8f55f120bc" providerId="ADAL" clId="{6BD53348-0592-4425-BEB5-12F2C7E8D474}" dt="2024-07-26T12:55:29.305" v="6561" actId="478"/>
          <ac:spMkLst>
            <pc:docMk/>
            <pc:sldMk cId="3327122191" sldId="342"/>
            <ac:spMk id="12" creationId="{618FC869-D13B-CC7E-421A-A26F0F50ECFA}"/>
          </ac:spMkLst>
        </pc:spChg>
        <pc:spChg chg="add mod">
          <ac:chgData name="Ben Whitmore" userId="a35d5824-e0b8-46a2-bc64-9b8f55f120bc" providerId="ADAL" clId="{6BD53348-0592-4425-BEB5-12F2C7E8D474}" dt="2024-07-26T12:58:25.267" v="6678" actId="207"/>
          <ac:spMkLst>
            <pc:docMk/>
            <pc:sldMk cId="3327122191" sldId="342"/>
            <ac:spMk id="13" creationId="{85D2F552-38B8-F13B-85D7-7DD4D9ED0F87}"/>
          </ac:spMkLst>
        </pc:spChg>
        <pc:picChg chg="add del">
          <ac:chgData name="Ben Whitmore" userId="a35d5824-e0b8-46a2-bc64-9b8f55f120bc" providerId="ADAL" clId="{6BD53348-0592-4425-BEB5-12F2C7E8D474}" dt="2024-07-26T12:56:41.021" v="6573" actId="478"/>
          <ac:picMkLst>
            <pc:docMk/>
            <pc:sldMk cId="3327122191" sldId="342"/>
            <ac:picMk id="4" creationId="{94AA5820-326C-1B3A-895A-D200CDF0A86A}"/>
          </ac:picMkLst>
        </pc:picChg>
        <pc:picChg chg="add mod">
          <ac:chgData name="Ben Whitmore" userId="a35d5824-e0b8-46a2-bc64-9b8f55f120bc" providerId="ADAL" clId="{6BD53348-0592-4425-BEB5-12F2C7E8D474}" dt="2024-07-26T12:53:38.841" v="6481" actId="1076"/>
          <ac:picMkLst>
            <pc:docMk/>
            <pc:sldMk cId="3327122191" sldId="342"/>
            <ac:picMk id="6" creationId="{562F41EF-9A1A-AB4B-F698-2B44CF89725F}"/>
          </ac:picMkLst>
        </pc:picChg>
        <pc:picChg chg="add mod">
          <ac:chgData name="Ben Whitmore" userId="a35d5824-e0b8-46a2-bc64-9b8f55f120bc" providerId="ADAL" clId="{6BD53348-0592-4425-BEB5-12F2C7E8D474}" dt="2024-07-26T12:56:18.345" v="6571" actId="1036"/>
          <ac:picMkLst>
            <pc:docMk/>
            <pc:sldMk cId="3327122191" sldId="342"/>
            <ac:picMk id="8" creationId="{F6CA8742-BCEC-15C6-5409-851001C1089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79DD82-85BD-4160-958F-4579EB2D6F92}" type="doc">
      <dgm:prSet loTypeId="urn:microsoft.com/office/officeart/2005/8/layout/hProcess9" loCatId="process" qsTypeId="urn:microsoft.com/office/officeart/2005/8/quickstyle/simple1" qsCatId="simple" csTypeId="urn:microsoft.com/office/officeart/2005/8/colors/accent1_2" csCatId="accent1" phldr="1"/>
      <dgm:spPr/>
    </dgm:pt>
    <dgm:pt modelId="{599D10C3-EF8B-4C1C-ADE4-71962F5F1B50}">
      <dgm:prSet phldrT="[Text]"/>
      <dgm:spPr/>
      <dgm:t>
        <a:bodyPr/>
        <a:lstStyle/>
        <a:p>
          <a:r>
            <a:rPr lang="en-GB" b="1" dirty="0"/>
            <a:t>Authentication</a:t>
          </a:r>
          <a:endParaRPr lang="en-GB" dirty="0"/>
        </a:p>
      </dgm:t>
    </dgm:pt>
    <dgm:pt modelId="{945D1BDE-62FC-4270-BFD6-1CE19644C98A}" type="parTrans" cxnId="{E832B2A8-243A-4DD5-A75A-C2514EC55DD7}">
      <dgm:prSet/>
      <dgm:spPr/>
      <dgm:t>
        <a:bodyPr/>
        <a:lstStyle/>
        <a:p>
          <a:endParaRPr lang="en-GB"/>
        </a:p>
      </dgm:t>
    </dgm:pt>
    <dgm:pt modelId="{F9001F05-FBE9-4601-BB17-F84DE464E01E}" type="sibTrans" cxnId="{E832B2A8-243A-4DD5-A75A-C2514EC55DD7}">
      <dgm:prSet/>
      <dgm:spPr/>
      <dgm:t>
        <a:bodyPr/>
        <a:lstStyle/>
        <a:p>
          <a:endParaRPr lang="en-GB"/>
        </a:p>
      </dgm:t>
    </dgm:pt>
    <dgm:pt modelId="{45FD867A-9EF5-4DD9-AA3E-FD39DC9C0995}">
      <dgm:prSet phldrT="[Text]"/>
      <dgm:spPr/>
      <dgm:t>
        <a:bodyPr/>
        <a:lstStyle/>
        <a:p>
          <a:r>
            <a:rPr lang="en-GB" b="1" dirty="0"/>
            <a:t>Authorization</a:t>
          </a:r>
          <a:endParaRPr lang="en-GB" dirty="0"/>
        </a:p>
      </dgm:t>
    </dgm:pt>
    <dgm:pt modelId="{C0C7C32C-983B-4524-8C46-7D20ABBB2099}" type="parTrans" cxnId="{266A2D29-187E-40F0-BD76-49FAC8622F32}">
      <dgm:prSet/>
      <dgm:spPr/>
      <dgm:t>
        <a:bodyPr/>
        <a:lstStyle/>
        <a:p>
          <a:endParaRPr lang="en-GB"/>
        </a:p>
      </dgm:t>
    </dgm:pt>
    <dgm:pt modelId="{AE81D513-3C9E-40CB-B33D-4B26288FE215}" type="sibTrans" cxnId="{266A2D29-187E-40F0-BD76-49FAC8622F32}">
      <dgm:prSet/>
      <dgm:spPr/>
      <dgm:t>
        <a:bodyPr/>
        <a:lstStyle/>
        <a:p>
          <a:endParaRPr lang="en-GB"/>
        </a:p>
      </dgm:t>
    </dgm:pt>
    <dgm:pt modelId="{986C6215-6771-4762-8DAD-F653DC2D8C39}" type="pres">
      <dgm:prSet presAssocID="{7A79DD82-85BD-4160-958F-4579EB2D6F92}" presName="CompostProcess" presStyleCnt="0">
        <dgm:presLayoutVars>
          <dgm:dir/>
          <dgm:resizeHandles val="exact"/>
        </dgm:presLayoutVars>
      </dgm:prSet>
      <dgm:spPr/>
    </dgm:pt>
    <dgm:pt modelId="{6E05763E-6DE9-48A6-A1FA-5FB79CBA1D0F}" type="pres">
      <dgm:prSet presAssocID="{7A79DD82-85BD-4160-958F-4579EB2D6F92}" presName="arrow" presStyleLbl="bgShp" presStyleIdx="0" presStyleCnt="1" custLinFactNeighborY="-19238"/>
      <dgm:spPr/>
    </dgm:pt>
    <dgm:pt modelId="{6C85EF1C-FBD3-409C-9D2A-1BF4CBFB2351}" type="pres">
      <dgm:prSet presAssocID="{7A79DD82-85BD-4160-958F-4579EB2D6F92}" presName="linearProcess" presStyleCnt="0"/>
      <dgm:spPr/>
    </dgm:pt>
    <dgm:pt modelId="{BD726CD1-9079-4C88-BA8D-D9E83BB3C80B}" type="pres">
      <dgm:prSet presAssocID="{599D10C3-EF8B-4C1C-ADE4-71962F5F1B50}" presName="textNode" presStyleLbl="node1" presStyleIdx="0" presStyleCnt="2">
        <dgm:presLayoutVars>
          <dgm:bulletEnabled val="1"/>
        </dgm:presLayoutVars>
      </dgm:prSet>
      <dgm:spPr/>
    </dgm:pt>
    <dgm:pt modelId="{1B8EE35F-0476-405B-898F-DBA17E9B003C}" type="pres">
      <dgm:prSet presAssocID="{F9001F05-FBE9-4601-BB17-F84DE464E01E}" presName="sibTrans" presStyleCnt="0"/>
      <dgm:spPr/>
    </dgm:pt>
    <dgm:pt modelId="{2DF8988F-C043-41E9-A2CF-D851F11D47DC}" type="pres">
      <dgm:prSet presAssocID="{45FD867A-9EF5-4DD9-AA3E-FD39DC9C0995}" presName="textNode" presStyleLbl="node1" presStyleIdx="1" presStyleCnt="2">
        <dgm:presLayoutVars>
          <dgm:bulletEnabled val="1"/>
        </dgm:presLayoutVars>
      </dgm:prSet>
      <dgm:spPr/>
    </dgm:pt>
  </dgm:ptLst>
  <dgm:cxnLst>
    <dgm:cxn modelId="{5C9CF015-8913-4427-A33D-1224A191CA6F}" type="presOf" srcId="{7A79DD82-85BD-4160-958F-4579EB2D6F92}" destId="{986C6215-6771-4762-8DAD-F653DC2D8C39}" srcOrd="0" destOrd="0" presId="urn:microsoft.com/office/officeart/2005/8/layout/hProcess9"/>
    <dgm:cxn modelId="{958B2D24-28C7-4ECA-88AC-518339F3FCC9}" type="presOf" srcId="{599D10C3-EF8B-4C1C-ADE4-71962F5F1B50}" destId="{BD726CD1-9079-4C88-BA8D-D9E83BB3C80B}" srcOrd="0" destOrd="0" presId="urn:microsoft.com/office/officeart/2005/8/layout/hProcess9"/>
    <dgm:cxn modelId="{266A2D29-187E-40F0-BD76-49FAC8622F32}" srcId="{7A79DD82-85BD-4160-958F-4579EB2D6F92}" destId="{45FD867A-9EF5-4DD9-AA3E-FD39DC9C0995}" srcOrd="1" destOrd="0" parTransId="{C0C7C32C-983B-4524-8C46-7D20ABBB2099}" sibTransId="{AE81D513-3C9E-40CB-B33D-4B26288FE215}"/>
    <dgm:cxn modelId="{E832B2A8-243A-4DD5-A75A-C2514EC55DD7}" srcId="{7A79DD82-85BD-4160-958F-4579EB2D6F92}" destId="{599D10C3-EF8B-4C1C-ADE4-71962F5F1B50}" srcOrd="0" destOrd="0" parTransId="{945D1BDE-62FC-4270-BFD6-1CE19644C98A}" sibTransId="{F9001F05-FBE9-4601-BB17-F84DE464E01E}"/>
    <dgm:cxn modelId="{F9E523E7-61A4-4F2F-AED7-650B15F83179}" type="presOf" srcId="{45FD867A-9EF5-4DD9-AA3E-FD39DC9C0995}" destId="{2DF8988F-C043-41E9-A2CF-D851F11D47DC}" srcOrd="0" destOrd="0" presId="urn:microsoft.com/office/officeart/2005/8/layout/hProcess9"/>
    <dgm:cxn modelId="{FFFF87F8-3824-43E9-8FB3-5A4658F4E09D}" type="presParOf" srcId="{986C6215-6771-4762-8DAD-F653DC2D8C39}" destId="{6E05763E-6DE9-48A6-A1FA-5FB79CBA1D0F}" srcOrd="0" destOrd="0" presId="urn:microsoft.com/office/officeart/2005/8/layout/hProcess9"/>
    <dgm:cxn modelId="{03B87B9B-1857-4BCF-BF06-5D5D3B0E36A6}" type="presParOf" srcId="{986C6215-6771-4762-8DAD-F653DC2D8C39}" destId="{6C85EF1C-FBD3-409C-9D2A-1BF4CBFB2351}" srcOrd="1" destOrd="0" presId="urn:microsoft.com/office/officeart/2005/8/layout/hProcess9"/>
    <dgm:cxn modelId="{2708351D-7DC7-4EEC-A02B-EF9334C20340}" type="presParOf" srcId="{6C85EF1C-FBD3-409C-9D2A-1BF4CBFB2351}" destId="{BD726CD1-9079-4C88-BA8D-D9E83BB3C80B}" srcOrd="0" destOrd="0" presId="urn:microsoft.com/office/officeart/2005/8/layout/hProcess9"/>
    <dgm:cxn modelId="{385B8ED5-DCC5-4D5A-A3A1-DC7EFDE669C4}" type="presParOf" srcId="{6C85EF1C-FBD3-409C-9D2A-1BF4CBFB2351}" destId="{1B8EE35F-0476-405B-898F-DBA17E9B003C}" srcOrd="1" destOrd="0" presId="urn:microsoft.com/office/officeart/2005/8/layout/hProcess9"/>
    <dgm:cxn modelId="{C3B8C408-9BE1-4D7F-B297-A782FDEE085D}" type="presParOf" srcId="{6C85EF1C-FBD3-409C-9D2A-1BF4CBFB2351}" destId="{2DF8988F-C043-41E9-A2CF-D851F11D47DC}" srcOrd="2"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05763E-6DE9-48A6-A1FA-5FB79CBA1D0F}">
      <dsp:nvSpPr>
        <dsp:cNvPr id="0" name=""/>
        <dsp:cNvSpPr/>
      </dsp:nvSpPr>
      <dsp:spPr>
        <a:xfrm>
          <a:off x="288651" y="0"/>
          <a:ext cx="3271379" cy="258349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726CD1-9079-4C88-BA8D-D9E83BB3C80B}">
      <dsp:nvSpPr>
        <dsp:cNvPr id="0" name=""/>
        <dsp:cNvSpPr/>
      </dsp:nvSpPr>
      <dsp:spPr>
        <a:xfrm>
          <a:off x="49283" y="775049"/>
          <a:ext cx="1828123" cy="1033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Authentication</a:t>
          </a:r>
          <a:endParaRPr lang="en-GB" sz="1600" kern="1200" dirty="0"/>
        </a:p>
      </dsp:txBody>
      <dsp:txXfrm>
        <a:off x="99729" y="825495"/>
        <a:ext cx="1727231" cy="932507"/>
      </dsp:txXfrm>
    </dsp:sp>
    <dsp:sp modelId="{2DF8988F-C043-41E9-A2CF-D851F11D47DC}">
      <dsp:nvSpPr>
        <dsp:cNvPr id="0" name=""/>
        <dsp:cNvSpPr/>
      </dsp:nvSpPr>
      <dsp:spPr>
        <a:xfrm>
          <a:off x="1971275" y="775049"/>
          <a:ext cx="1828123" cy="1033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Authorization</a:t>
          </a:r>
          <a:endParaRPr lang="en-GB" sz="1600" kern="1200" dirty="0"/>
        </a:p>
      </dsp:txBody>
      <dsp:txXfrm>
        <a:off x="2021721" y="825495"/>
        <a:ext cx="1727231" cy="93250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3E8160-FC98-E1A4-3AD2-4DF9F699E4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Poppins" panose="00000500000000000000" pitchFamily="2" charset="0"/>
              <a:cs typeface="Poppins" panose="00000500000000000000" pitchFamily="2" charset="0"/>
            </a:endParaRPr>
          </a:p>
        </p:txBody>
      </p:sp>
      <p:sp>
        <p:nvSpPr>
          <p:cNvPr id="3" name="Date Placeholder 2">
            <a:extLst>
              <a:ext uri="{FF2B5EF4-FFF2-40B4-BE49-F238E27FC236}">
                <a16:creationId xmlns:a16="http://schemas.microsoft.com/office/drawing/2014/main" id="{AD51947F-36EB-D995-1456-B5E0F390E8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86EBD-1387-BE48-81FA-D8CD7B57392A}" type="datetimeFigureOut">
              <a:rPr lang="en-US" smtClean="0">
                <a:latin typeface="Poppins" panose="00000500000000000000" pitchFamily="2" charset="0"/>
                <a:cs typeface="Poppins" panose="00000500000000000000" pitchFamily="2" charset="0"/>
              </a:rPr>
              <a:t>8/7/24</a:t>
            </a:fld>
            <a:endParaRPr lang="en-US" dirty="0">
              <a:latin typeface="Poppins" panose="00000500000000000000" pitchFamily="2" charset="0"/>
              <a:cs typeface="Poppins" panose="00000500000000000000" pitchFamily="2" charset="0"/>
            </a:endParaRPr>
          </a:p>
        </p:txBody>
      </p:sp>
      <p:sp>
        <p:nvSpPr>
          <p:cNvPr id="4" name="Footer Placeholder 3">
            <a:extLst>
              <a:ext uri="{FF2B5EF4-FFF2-40B4-BE49-F238E27FC236}">
                <a16:creationId xmlns:a16="http://schemas.microsoft.com/office/drawing/2014/main" id="{3917C414-7824-19B5-45A3-311EEDDA1E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Poppins" panose="00000500000000000000" pitchFamily="2" charset="0"/>
              <a:cs typeface="Poppins" panose="00000500000000000000" pitchFamily="2" charset="0"/>
            </a:endParaRPr>
          </a:p>
        </p:txBody>
      </p:sp>
      <p:sp>
        <p:nvSpPr>
          <p:cNvPr id="5" name="Slide Number Placeholder 4">
            <a:extLst>
              <a:ext uri="{FF2B5EF4-FFF2-40B4-BE49-F238E27FC236}">
                <a16:creationId xmlns:a16="http://schemas.microsoft.com/office/drawing/2014/main" id="{3FC1482E-0D61-83C3-9B77-C0511F5BD1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279331-4731-E045-A28A-257CEC334E41}" type="slidenum">
              <a:rPr lang="en-US" smtClean="0">
                <a:latin typeface="Poppins" panose="00000500000000000000" pitchFamily="2" charset="0"/>
                <a:cs typeface="Poppins" panose="00000500000000000000" pitchFamily="2" charset="0"/>
              </a:rPr>
              <a:t>‹#›</a:t>
            </a:fld>
            <a:endParaRPr lang="en-US"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89752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Poppins" panose="00000500000000000000" pitchFamily="2" charset="0"/>
                <a:ea typeface="Poppins" panose="00000500000000000000" pitchFamily="2" charset="0"/>
                <a:cs typeface="Poppins" panose="00000500000000000000" pitchFamily="2" charset="0"/>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Poppins" panose="00000500000000000000" pitchFamily="2" charset="0"/>
                <a:ea typeface="Poppins" panose="00000500000000000000" pitchFamily="2" charset="0"/>
                <a:cs typeface="Poppins" panose="00000500000000000000" pitchFamily="2" charset="0"/>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Poppins" panose="00000500000000000000" pitchFamily="2" charset="0"/>
                <a:ea typeface="Poppins" panose="00000500000000000000" pitchFamily="2" charset="0"/>
                <a:cs typeface="Poppins" panose="00000500000000000000" pitchFamily="2" charset="0"/>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Poppins" panose="00000500000000000000" pitchFamily="2" charset="0"/>
                <a:cs typeface="Poppins" panose="00000500000000000000" pitchFamily="2" charset="0"/>
              </a:defRPr>
            </a:lvl1pPr>
          </a:lstStyle>
          <a:p>
            <a:pPr algn="r"/>
            <a:fld id="{00000000-1234-1234-1234-123412341234}" type="slidenum">
              <a:rPr lang="en-US" sz="1200" smtClean="0">
                <a:solidFill>
                  <a:schemeClr val="dk1"/>
                </a:solidFill>
              </a:rPr>
              <a:pPr algn="r"/>
              <a:t>‹#›</a:t>
            </a:fld>
            <a:endParaRPr lang="en-US" sz="1200" dirty="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Poppins" panose="00000500000000000000" pitchFamily="2" charset="0"/>
        <a:ea typeface="Poppins" panose="00000500000000000000" pitchFamily="2" charset="0"/>
        <a:cs typeface="Poppins" panose="000005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9a74927944_2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spcBef>
                <a:spcPts val="300"/>
              </a:spcBef>
              <a:spcAft>
                <a:spcPts val="0"/>
              </a:spcAft>
              <a:buClr>
                <a:srgbClr val="000000"/>
              </a:buClr>
              <a:buSzPts val="1400"/>
              <a:buChar char="➔"/>
            </a:pPr>
            <a:endParaRPr dirty="0">
              <a:solidFill>
                <a:srgbClr val="000000"/>
              </a:solidFill>
              <a:latin typeface="Poppins" panose="00000500000000000000" pitchFamily="2" charset="0"/>
              <a:cs typeface="Poppins" panose="00000500000000000000" pitchFamily="2" charset="0"/>
            </a:endParaRPr>
          </a:p>
          <a:p>
            <a:pPr marL="0" lvl="0" indent="0" algn="l" rtl="0">
              <a:spcBef>
                <a:spcPts val="300"/>
              </a:spcBef>
              <a:spcAft>
                <a:spcPts val="0"/>
              </a:spcAft>
              <a:buNone/>
            </a:pPr>
            <a:endParaRPr dirty="0">
              <a:solidFill>
                <a:srgbClr val="000000"/>
              </a:solidFill>
              <a:latin typeface="Poppins" panose="00000500000000000000" pitchFamily="2" charset="0"/>
              <a:cs typeface="Poppins" panose="00000500000000000000" pitchFamily="2" charset="0"/>
            </a:endParaRPr>
          </a:p>
        </p:txBody>
      </p:sp>
      <p:sp>
        <p:nvSpPr>
          <p:cNvPr id="178" name="Google Shape;178;g9a74927944_2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10</a:t>
            </a:fld>
            <a:endParaRPr lang="en-US" sz="1200" dirty="0">
              <a:solidFill>
                <a:schemeClr val="dk1"/>
              </a:solidFill>
            </a:endParaRPr>
          </a:p>
        </p:txBody>
      </p:sp>
    </p:spTree>
    <p:extLst>
      <p:ext uri="{BB962C8B-B14F-4D97-AF65-F5344CB8AC3E}">
        <p14:creationId xmlns:p14="http://schemas.microsoft.com/office/powerpoint/2010/main" val="2912990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11</a:t>
            </a:fld>
            <a:endParaRPr lang="en-US" sz="1200" dirty="0">
              <a:solidFill>
                <a:schemeClr val="dk1"/>
              </a:solidFill>
            </a:endParaRPr>
          </a:p>
        </p:txBody>
      </p:sp>
    </p:spTree>
    <p:extLst>
      <p:ext uri="{BB962C8B-B14F-4D97-AF65-F5344CB8AC3E}">
        <p14:creationId xmlns:p14="http://schemas.microsoft.com/office/powerpoint/2010/main" val="1051457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12</a:t>
            </a:fld>
            <a:endParaRPr lang="en-US" sz="1200" dirty="0">
              <a:solidFill>
                <a:schemeClr val="dk1"/>
              </a:solidFill>
            </a:endParaRPr>
          </a:p>
        </p:txBody>
      </p:sp>
    </p:spTree>
    <p:extLst>
      <p:ext uri="{BB962C8B-B14F-4D97-AF65-F5344CB8AC3E}">
        <p14:creationId xmlns:p14="http://schemas.microsoft.com/office/powerpoint/2010/main" val="1461178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13</a:t>
            </a:fld>
            <a:endParaRPr lang="en-US" sz="1200" dirty="0">
              <a:solidFill>
                <a:schemeClr val="dk1"/>
              </a:solidFill>
            </a:endParaRPr>
          </a:p>
        </p:txBody>
      </p:sp>
    </p:spTree>
    <p:extLst>
      <p:ext uri="{BB962C8B-B14F-4D97-AF65-F5344CB8AC3E}">
        <p14:creationId xmlns:p14="http://schemas.microsoft.com/office/powerpoint/2010/main" val="3948092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14</a:t>
            </a:fld>
            <a:endParaRPr lang="en-US" sz="1200" dirty="0">
              <a:solidFill>
                <a:schemeClr val="dk1"/>
              </a:solidFill>
            </a:endParaRPr>
          </a:p>
        </p:txBody>
      </p:sp>
    </p:spTree>
    <p:extLst>
      <p:ext uri="{BB962C8B-B14F-4D97-AF65-F5344CB8AC3E}">
        <p14:creationId xmlns:p14="http://schemas.microsoft.com/office/powerpoint/2010/main" val="832548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15</a:t>
            </a:fld>
            <a:endParaRPr lang="en-US" sz="1200" dirty="0">
              <a:solidFill>
                <a:schemeClr val="dk1"/>
              </a:solidFill>
            </a:endParaRPr>
          </a:p>
        </p:txBody>
      </p:sp>
    </p:spTree>
    <p:extLst>
      <p:ext uri="{BB962C8B-B14F-4D97-AF65-F5344CB8AC3E}">
        <p14:creationId xmlns:p14="http://schemas.microsoft.com/office/powerpoint/2010/main" val="646151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16</a:t>
            </a:fld>
            <a:endParaRPr lang="en-US" sz="1200" dirty="0">
              <a:solidFill>
                <a:schemeClr val="dk1"/>
              </a:solidFill>
            </a:endParaRPr>
          </a:p>
        </p:txBody>
      </p:sp>
    </p:spTree>
    <p:extLst>
      <p:ext uri="{BB962C8B-B14F-4D97-AF65-F5344CB8AC3E}">
        <p14:creationId xmlns:p14="http://schemas.microsoft.com/office/powerpoint/2010/main" val="3334958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17</a:t>
            </a:fld>
            <a:endParaRPr lang="en-US" sz="1200" dirty="0">
              <a:solidFill>
                <a:schemeClr val="dk1"/>
              </a:solidFill>
            </a:endParaRPr>
          </a:p>
        </p:txBody>
      </p:sp>
    </p:spTree>
    <p:extLst>
      <p:ext uri="{BB962C8B-B14F-4D97-AF65-F5344CB8AC3E}">
        <p14:creationId xmlns:p14="http://schemas.microsoft.com/office/powerpoint/2010/main" val="2730563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18</a:t>
            </a:fld>
            <a:endParaRPr lang="en-US" sz="1200" dirty="0">
              <a:solidFill>
                <a:schemeClr val="dk1"/>
              </a:solidFill>
            </a:endParaRPr>
          </a:p>
        </p:txBody>
      </p:sp>
    </p:spTree>
    <p:extLst>
      <p:ext uri="{BB962C8B-B14F-4D97-AF65-F5344CB8AC3E}">
        <p14:creationId xmlns:p14="http://schemas.microsoft.com/office/powerpoint/2010/main" val="989909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19</a:t>
            </a:fld>
            <a:endParaRPr lang="en-US" sz="1200" dirty="0">
              <a:solidFill>
                <a:schemeClr val="dk1"/>
              </a:solidFill>
            </a:endParaRPr>
          </a:p>
        </p:txBody>
      </p:sp>
    </p:spTree>
    <p:extLst>
      <p:ext uri="{BB962C8B-B14F-4D97-AF65-F5344CB8AC3E}">
        <p14:creationId xmlns:p14="http://schemas.microsoft.com/office/powerpoint/2010/main" val="2963219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2</a:t>
            </a:fld>
            <a:endParaRPr lang="en-US" sz="1200" dirty="0">
              <a:solidFill>
                <a:schemeClr val="dk1"/>
              </a:solidFill>
            </a:endParaRPr>
          </a:p>
        </p:txBody>
      </p:sp>
    </p:spTree>
    <p:extLst>
      <p:ext uri="{BB962C8B-B14F-4D97-AF65-F5344CB8AC3E}">
        <p14:creationId xmlns:p14="http://schemas.microsoft.com/office/powerpoint/2010/main" val="71105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3</a:t>
            </a:fld>
            <a:endParaRPr lang="en-US" sz="1200" dirty="0">
              <a:solidFill>
                <a:schemeClr val="dk1"/>
              </a:solidFill>
            </a:endParaRPr>
          </a:p>
        </p:txBody>
      </p:sp>
    </p:spTree>
    <p:extLst>
      <p:ext uri="{BB962C8B-B14F-4D97-AF65-F5344CB8AC3E}">
        <p14:creationId xmlns:p14="http://schemas.microsoft.com/office/powerpoint/2010/main" val="203058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4</a:t>
            </a:fld>
            <a:endParaRPr lang="en-US" sz="1200" dirty="0">
              <a:solidFill>
                <a:schemeClr val="dk1"/>
              </a:solidFill>
            </a:endParaRPr>
          </a:p>
        </p:txBody>
      </p:sp>
    </p:spTree>
    <p:extLst>
      <p:ext uri="{BB962C8B-B14F-4D97-AF65-F5344CB8AC3E}">
        <p14:creationId xmlns:p14="http://schemas.microsoft.com/office/powerpoint/2010/main" val="2852494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5</a:t>
            </a:fld>
            <a:endParaRPr lang="en-US" sz="1200" dirty="0">
              <a:solidFill>
                <a:schemeClr val="dk1"/>
              </a:solidFill>
            </a:endParaRPr>
          </a:p>
        </p:txBody>
      </p:sp>
    </p:spTree>
    <p:extLst>
      <p:ext uri="{BB962C8B-B14F-4D97-AF65-F5344CB8AC3E}">
        <p14:creationId xmlns:p14="http://schemas.microsoft.com/office/powerpoint/2010/main" val="4074021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6</a:t>
            </a:fld>
            <a:endParaRPr lang="en-US" sz="1200" dirty="0">
              <a:solidFill>
                <a:schemeClr val="dk1"/>
              </a:solidFill>
            </a:endParaRPr>
          </a:p>
        </p:txBody>
      </p:sp>
    </p:spTree>
    <p:extLst>
      <p:ext uri="{BB962C8B-B14F-4D97-AF65-F5344CB8AC3E}">
        <p14:creationId xmlns:p14="http://schemas.microsoft.com/office/powerpoint/2010/main" val="4286455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7</a:t>
            </a:fld>
            <a:endParaRPr lang="en-US" sz="1200" dirty="0">
              <a:solidFill>
                <a:schemeClr val="dk1"/>
              </a:solidFill>
            </a:endParaRPr>
          </a:p>
        </p:txBody>
      </p:sp>
    </p:spTree>
    <p:extLst>
      <p:ext uri="{BB962C8B-B14F-4D97-AF65-F5344CB8AC3E}">
        <p14:creationId xmlns:p14="http://schemas.microsoft.com/office/powerpoint/2010/main" val="137793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8</a:t>
            </a:fld>
            <a:endParaRPr lang="en-US" sz="1200" dirty="0">
              <a:solidFill>
                <a:schemeClr val="dk1"/>
              </a:solidFill>
            </a:endParaRPr>
          </a:p>
        </p:txBody>
      </p:sp>
    </p:spTree>
    <p:extLst>
      <p:ext uri="{BB962C8B-B14F-4D97-AF65-F5344CB8AC3E}">
        <p14:creationId xmlns:p14="http://schemas.microsoft.com/office/powerpoint/2010/main" val="4285456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rPr>
              <a:pPr algn="r"/>
              <a:t>9</a:t>
            </a:fld>
            <a:endParaRPr lang="en-US" sz="1200" dirty="0">
              <a:solidFill>
                <a:schemeClr val="dk1"/>
              </a:solidFill>
            </a:endParaRPr>
          </a:p>
        </p:txBody>
      </p:sp>
    </p:spTree>
    <p:extLst>
      <p:ext uri="{BB962C8B-B14F-4D97-AF65-F5344CB8AC3E}">
        <p14:creationId xmlns:p14="http://schemas.microsoft.com/office/powerpoint/2010/main" val="2150887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preserve="1" userDrawn="1">
  <p:cSld name="Text Only_Light">
    <p:spTree>
      <p:nvGrpSpPr>
        <p:cNvPr id="1" name="Shape 34"/>
        <p:cNvGrpSpPr/>
        <p:nvPr/>
      </p:nvGrpSpPr>
      <p:grpSpPr>
        <a:xfrm>
          <a:off x="0" y="0"/>
          <a:ext cx="0" cy="0"/>
          <a:chOff x="0" y="0"/>
          <a:chExt cx="0" cy="0"/>
        </a:xfrm>
      </p:grpSpPr>
      <p:sp>
        <p:nvSpPr>
          <p:cNvPr id="3" name="Google Shape;44;p28">
            <a:extLst>
              <a:ext uri="{FF2B5EF4-FFF2-40B4-BE49-F238E27FC236}">
                <a16:creationId xmlns:a16="http://schemas.microsoft.com/office/drawing/2014/main" id="{8EDCDCC9-6CFF-6EF5-AEE7-8B480C917FE7}"/>
              </a:ext>
            </a:extLst>
          </p:cNvPr>
          <p:cNvSpPr txBox="1">
            <a:spLocks noGrp="1"/>
          </p:cNvSpPr>
          <p:nvPr>
            <p:ph type="body" idx="1"/>
          </p:nvPr>
        </p:nvSpPr>
        <p:spPr>
          <a:xfrm>
            <a:off x="311230" y="262889"/>
            <a:ext cx="11521824" cy="423439"/>
          </a:xfrm>
          <a:prstGeom prst="rect">
            <a:avLst/>
          </a:prstGeom>
          <a:noFill/>
          <a:ln>
            <a:noFill/>
          </a:ln>
        </p:spPr>
        <p:txBody>
          <a:bodyPr spcFirstLastPara="1" wrap="square" lIns="0" tIns="45700" rIns="0" bIns="45700" anchor="t" anchorCtr="0">
            <a:noAutofit/>
          </a:bodyPr>
          <a:lstStyle>
            <a:lvl1pPr marL="6350" lvl="0" indent="0" algn="l">
              <a:lnSpc>
                <a:spcPct val="90000"/>
              </a:lnSpc>
              <a:spcBef>
                <a:spcPts val="750"/>
              </a:spcBef>
              <a:spcAft>
                <a:spcPts val="0"/>
              </a:spcAft>
              <a:buSzPts val="1800"/>
              <a:buNone/>
              <a:tabLst/>
              <a:defRPr sz="2400" b="1">
                <a:solidFill>
                  <a:schemeClr val="accent1"/>
                </a:solidFill>
                <a:latin typeface="+mj-lt"/>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4" name="Text Placeholder 3">
            <a:extLst>
              <a:ext uri="{FF2B5EF4-FFF2-40B4-BE49-F238E27FC236}">
                <a16:creationId xmlns:a16="http://schemas.microsoft.com/office/drawing/2014/main" id="{FCBB9FD0-ED16-D583-F0F6-EFF53D928889}"/>
              </a:ext>
            </a:extLst>
          </p:cNvPr>
          <p:cNvSpPr>
            <a:spLocks noGrp="1"/>
          </p:cNvSpPr>
          <p:nvPr>
            <p:ph type="body" sz="quarter" idx="11"/>
          </p:nvPr>
        </p:nvSpPr>
        <p:spPr>
          <a:xfrm>
            <a:off x="311230" y="1225806"/>
            <a:ext cx="11521824" cy="470001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7541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reserve="1" userDrawn="1">
  <p:cSld name="Text 1/4_Light">
    <p:spTree>
      <p:nvGrpSpPr>
        <p:cNvPr id="1" name="Shape 43"/>
        <p:cNvGrpSpPr/>
        <p:nvPr/>
      </p:nvGrpSpPr>
      <p:grpSpPr>
        <a:xfrm>
          <a:off x="0" y="0"/>
          <a:ext cx="0" cy="0"/>
          <a:chOff x="0" y="0"/>
          <a:chExt cx="0" cy="0"/>
        </a:xfrm>
      </p:grpSpPr>
      <p:sp>
        <p:nvSpPr>
          <p:cNvPr id="16" name="Google Shape;44;p28">
            <a:extLst>
              <a:ext uri="{FF2B5EF4-FFF2-40B4-BE49-F238E27FC236}">
                <a16:creationId xmlns:a16="http://schemas.microsoft.com/office/drawing/2014/main" id="{E5C55E03-3397-DB32-B764-F4377E8E35FD}"/>
              </a:ext>
            </a:extLst>
          </p:cNvPr>
          <p:cNvSpPr txBox="1">
            <a:spLocks noGrp="1"/>
          </p:cNvSpPr>
          <p:nvPr>
            <p:ph type="body" idx="1"/>
          </p:nvPr>
        </p:nvSpPr>
        <p:spPr>
          <a:xfrm>
            <a:off x="311229" y="262889"/>
            <a:ext cx="11521440" cy="423439"/>
          </a:xfrm>
          <a:prstGeom prst="rect">
            <a:avLst/>
          </a:prstGeom>
          <a:noFill/>
          <a:ln>
            <a:noFill/>
          </a:ln>
        </p:spPr>
        <p:txBody>
          <a:bodyPr spcFirstLastPara="1" wrap="square" lIns="0" tIns="45700" rIns="0" bIns="45700" anchor="t" anchorCtr="0">
            <a:noAutofit/>
          </a:bodyPr>
          <a:lstStyle>
            <a:lvl1pPr marL="0" lvl="0" indent="3175" algn="l">
              <a:lnSpc>
                <a:spcPct val="90000"/>
              </a:lnSpc>
              <a:spcBef>
                <a:spcPts val="750"/>
              </a:spcBef>
              <a:spcAft>
                <a:spcPts val="0"/>
              </a:spcAft>
              <a:buSzPts val="1800"/>
              <a:buNone/>
              <a:defRPr sz="2400" b="1">
                <a:solidFill>
                  <a:schemeClr val="accent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17" name="Text Placeholder 3">
            <a:extLst>
              <a:ext uri="{FF2B5EF4-FFF2-40B4-BE49-F238E27FC236}">
                <a16:creationId xmlns:a16="http://schemas.microsoft.com/office/drawing/2014/main" id="{E4A73EC4-BF36-B925-0459-D84CB4D1932F}"/>
              </a:ext>
            </a:extLst>
          </p:cNvPr>
          <p:cNvSpPr>
            <a:spLocks noGrp="1"/>
          </p:cNvSpPr>
          <p:nvPr>
            <p:ph type="body" sz="quarter" idx="14"/>
          </p:nvPr>
        </p:nvSpPr>
        <p:spPr>
          <a:xfrm>
            <a:off x="311231" y="1225806"/>
            <a:ext cx="2699448" cy="4704023"/>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D75BFFFE-1F74-D508-78AF-36C39AC0418E}"/>
              </a:ext>
            </a:extLst>
          </p:cNvPr>
          <p:cNvSpPr>
            <a:spLocks noGrp="1"/>
          </p:cNvSpPr>
          <p:nvPr>
            <p:ph type="body" sz="quarter" idx="22"/>
          </p:nvPr>
        </p:nvSpPr>
        <p:spPr>
          <a:xfrm>
            <a:off x="3253467" y="1230840"/>
            <a:ext cx="2699448" cy="4704023"/>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3">
            <a:extLst>
              <a:ext uri="{FF2B5EF4-FFF2-40B4-BE49-F238E27FC236}">
                <a16:creationId xmlns:a16="http://schemas.microsoft.com/office/drawing/2014/main" id="{B3BFE8E1-993A-B853-8140-606BD1E21C15}"/>
              </a:ext>
            </a:extLst>
          </p:cNvPr>
          <p:cNvSpPr>
            <a:spLocks noGrp="1"/>
          </p:cNvSpPr>
          <p:nvPr>
            <p:ph type="body" sz="quarter" idx="23"/>
          </p:nvPr>
        </p:nvSpPr>
        <p:spPr>
          <a:xfrm>
            <a:off x="6191369" y="1230840"/>
            <a:ext cx="2699448" cy="4704023"/>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a:extLst>
              <a:ext uri="{FF2B5EF4-FFF2-40B4-BE49-F238E27FC236}">
                <a16:creationId xmlns:a16="http://schemas.microsoft.com/office/drawing/2014/main" id="{7BC0CE9D-FDFD-D080-E1E8-C4B989E7ED20}"/>
              </a:ext>
            </a:extLst>
          </p:cNvPr>
          <p:cNvSpPr>
            <a:spLocks noGrp="1"/>
          </p:cNvSpPr>
          <p:nvPr>
            <p:ph type="body" sz="quarter" idx="24"/>
          </p:nvPr>
        </p:nvSpPr>
        <p:spPr>
          <a:xfrm>
            <a:off x="9133221" y="1225806"/>
            <a:ext cx="2699448" cy="4704023"/>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0919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reserve="1" userDrawn="1">
  <p:cSld name="Text &amp; Pic 1/4_Light">
    <p:spTree>
      <p:nvGrpSpPr>
        <p:cNvPr id="1" name="Shape 43"/>
        <p:cNvGrpSpPr/>
        <p:nvPr/>
      </p:nvGrpSpPr>
      <p:grpSpPr>
        <a:xfrm>
          <a:off x="0" y="0"/>
          <a:ext cx="0" cy="0"/>
          <a:chOff x="0" y="0"/>
          <a:chExt cx="0" cy="0"/>
        </a:xfrm>
      </p:grpSpPr>
      <p:sp>
        <p:nvSpPr>
          <p:cNvPr id="20" name="Google Shape;44;p28">
            <a:extLst>
              <a:ext uri="{FF2B5EF4-FFF2-40B4-BE49-F238E27FC236}">
                <a16:creationId xmlns:a16="http://schemas.microsoft.com/office/drawing/2014/main" id="{86854BBD-655A-58F7-6C0B-AD5F6B62488A}"/>
              </a:ext>
            </a:extLst>
          </p:cNvPr>
          <p:cNvSpPr txBox="1">
            <a:spLocks noGrp="1"/>
          </p:cNvSpPr>
          <p:nvPr>
            <p:ph type="body" idx="1"/>
          </p:nvPr>
        </p:nvSpPr>
        <p:spPr>
          <a:xfrm>
            <a:off x="311229" y="262889"/>
            <a:ext cx="11521440" cy="423439"/>
          </a:xfrm>
          <a:prstGeom prst="rect">
            <a:avLst/>
          </a:prstGeom>
          <a:noFill/>
          <a:ln>
            <a:noFill/>
          </a:ln>
        </p:spPr>
        <p:txBody>
          <a:bodyPr spcFirstLastPara="1" wrap="square" lIns="0" tIns="45700" rIns="0" bIns="45700" anchor="t" anchorCtr="0">
            <a:noAutofit/>
          </a:bodyPr>
          <a:lstStyle>
            <a:lvl1pPr marL="0" lvl="0" indent="3175" algn="l">
              <a:lnSpc>
                <a:spcPct val="90000"/>
              </a:lnSpc>
              <a:spcBef>
                <a:spcPts val="750"/>
              </a:spcBef>
              <a:spcAft>
                <a:spcPts val="0"/>
              </a:spcAft>
              <a:buSzPts val="1800"/>
              <a:buNone/>
              <a:defRPr sz="2400" b="1">
                <a:solidFill>
                  <a:schemeClr val="accent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21" name="Google Shape;204;p52">
            <a:extLst>
              <a:ext uri="{FF2B5EF4-FFF2-40B4-BE49-F238E27FC236}">
                <a16:creationId xmlns:a16="http://schemas.microsoft.com/office/drawing/2014/main" id="{7ACF5D23-6C92-0AF0-8B3B-08322B839BBD}"/>
              </a:ext>
            </a:extLst>
          </p:cNvPr>
          <p:cNvSpPr>
            <a:spLocks noGrp="1"/>
          </p:cNvSpPr>
          <p:nvPr>
            <p:ph type="pic" idx="22"/>
          </p:nvPr>
        </p:nvSpPr>
        <p:spPr>
          <a:xfrm>
            <a:off x="317051" y="4200312"/>
            <a:ext cx="2693627" cy="1734552"/>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dirty="0">
                <a:solidFill>
                  <a:schemeClr val="tx1"/>
                </a:solidFill>
                <a:latin typeface="Poppins" panose="00000500000000000000" pitchFamily="2" charset="0"/>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dirty="0"/>
          </a:p>
        </p:txBody>
      </p:sp>
      <p:sp>
        <p:nvSpPr>
          <p:cNvPr id="22" name="Google Shape;204;p52">
            <a:extLst>
              <a:ext uri="{FF2B5EF4-FFF2-40B4-BE49-F238E27FC236}">
                <a16:creationId xmlns:a16="http://schemas.microsoft.com/office/drawing/2014/main" id="{55EBDA38-1EBD-57EA-F1EB-D14D36CFA0E5}"/>
              </a:ext>
            </a:extLst>
          </p:cNvPr>
          <p:cNvSpPr>
            <a:spLocks noGrp="1"/>
          </p:cNvSpPr>
          <p:nvPr>
            <p:ph type="pic" idx="24"/>
          </p:nvPr>
        </p:nvSpPr>
        <p:spPr>
          <a:xfrm>
            <a:off x="3250187" y="4200312"/>
            <a:ext cx="2702727" cy="1734552"/>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dirty="0">
                <a:solidFill>
                  <a:schemeClr val="tx1"/>
                </a:solidFill>
                <a:latin typeface="Poppins" panose="00000500000000000000" pitchFamily="2" charset="0"/>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dirty="0"/>
          </a:p>
        </p:txBody>
      </p:sp>
      <p:sp>
        <p:nvSpPr>
          <p:cNvPr id="23" name="Google Shape;204;p52">
            <a:extLst>
              <a:ext uri="{FF2B5EF4-FFF2-40B4-BE49-F238E27FC236}">
                <a16:creationId xmlns:a16="http://schemas.microsoft.com/office/drawing/2014/main" id="{CCFBD066-D701-29ED-725B-57E3DB6E44B0}"/>
              </a:ext>
            </a:extLst>
          </p:cNvPr>
          <p:cNvSpPr>
            <a:spLocks noGrp="1"/>
          </p:cNvSpPr>
          <p:nvPr>
            <p:ph type="pic" idx="26"/>
          </p:nvPr>
        </p:nvSpPr>
        <p:spPr>
          <a:xfrm>
            <a:off x="6191368" y="4200312"/>
            <a:ext cx="2702727" cy="1734552"/>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dirty="0">
                <a:solidFill>
                  <a:schemeClr val="tx1"/>
                </a:solidFill>
                <a:latin typeface="Poppins" panose="00000500000000000000" pitchFamily="2" charset="0"/>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dirty="0"/>
          </a:p>
        </p:txBody>
      </p:sp>
      <p:sp>
        <p:nvSpPr>
          <p:cNvPr id="24" name="Google Shape;204;p52">
            <a:extLst>
              <a:ext uri="{FF2B5EF4-FFF2-40B4-BE49-F238E27FC236}">
                <a16:creationId xmlns:a16="http://schemas.microsoft.com/office/drawing/2014/main" id="{D32BD403-7FCA-27B3-D9D3-8B58EC394EBA}"/>
              </a:ext>
            </a:extLst>
          </p:cNvPr>
          <p:cNvSpPr>
            <a:spLocks noGrp="1"/>
          </p:cNvSpPr>
          <p:nvPr>
            <p:ph type="pic" idx="28"/>
          </p:nvPr>
        </p:nvSpPr>
        <p:spPr>
          <a:xfrm>
            <a:off x="9132549" y="4200312"/>
            <a:ext cx="2700120" cy="1734552"/>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dirty="0">
                <a:solidFill>
                  <a:schemeClr val="tx1"/>
                </a:solidFill>
                <a:latin typeface="Poppins" panose="00000500000000000000" pitchFamily="2" charset="0"/>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dirty="0"/>
          </a:p>
        </p:txBody>
      </p:sp>
      <p:sp>
        <p:nvSpPr>
          <p:cNvPr id="25" name="Text Placeholder 3">
            <a:extLst>
              <a:ext uri="{FF2B5EF4-FFF2-40B4-BE49-F238E27FC236}">
                <a16:creationId xmlns:a16="http://schemas.microsoft.com/office/drawing/2014/main" id="{3876A680-E1A2-69E6-A476-E1F838F7BDA2}"/>
              </a:ext>
            </a:extLst>
          </p:cNvPr>
          <p:cNvSpPr>
            <a:spLocks noGrp="1"/>
          </p:cNvSpPr>
          <p:nvPr>
            <p:ph type="body" sz="quarter" idx="14"/>
          </p:nvPr>
        </p:nvSpPr>
        <p:spPr>
          <a:xfrm>
            <a:off x="311231" y="1225807"/>
            <a:ext cx="2699448" cy="2829788"/>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3">
            <a:extLst>
              <a:ext uri="{FF2B5EF4-FFF2-40B4-BE49-F238E27FC236}">
                <a16:creationId xmlns:a16="http://schemas.microsoft.com/office/drawing/2014/main" id="{FB440FF3-C049-619C-6FF2-FA50A1CF8A94}"/>
              </a:ext>
            </a:extLst>
          </p:cNvPr>
          <p:cNvSpPr>
            <a:spLocks noGrp="1"/>
          </p:cNvSpPr>
          <p:nvPr>
            <p:ph type="body" sz="quarter" idx="29"/>
          </p:nvPr>
        </p:nvSpPr>
        <p:spPr>
          <a:xfrm>
            <a:off x="3253467" y="1230841"/>
            <a:ext cx="2699448" cy="2829788"/>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3">
            <a:extLst>
              <a:ext uri="{FF2B5EF4-FFF2-40B4-BE49-F238E27FC236}">
                <a16:creationId xmlns:a16="http://schemas.microsoft.com/office/drawing/2014/main" id="{EDDF5EA1-FF5A-5CC8-9077-65522C6982DD}"/>
              </a:ext>
            </a:extLst>
          </p:cNvPr>
          <p:cNvSpPr>
            <a:spLocks noGrp="1"/>
          </p:cNvSpPr>
          <p:nvPr>
            <p:ph type="body" sz="quarter" idx="23"/>
          </p:nvPr>
        </p:nvSpPr>
        <p:spPr>
          <a:xfrm>
            <a:off x="6191369" y="1230841"/>
            <a:ext cx="2699448" cy="2829788"/>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3">
            <a:extLst>
              <a:ext uri="{FF2B5EF4-FFF2-40B4-BE49-F238E27FC236}">
                <a16:creationId xmlns:a16="http://schemas.microsoft.com/office/drawing/2014/main" id="{051915B0-EF27-713A-453A-5991AB80C21E}"/>
              </a:ext>
            </a:extLst>
          </p:cNvPr>
          <p:cNvSpPr>
            <a:spLocks noGrp="1"/>
          </p:cNvSpPr>
          <p:nvPr>
            <p:ph type="body" sz="quarter" idx="30"/>
          </p:nvPr>
        </p:nvSpPr>
        <p:spPr>
          <a:xfrm>
            <a:off x="9133221" y="1225807"/>
            <a:ext cx="2699448" cy="2829788"/>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3169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de Content Slide" userDrawn="1">
  <p:cSld name="Feature Page_Light">
    <p:spTree>
      <p:nvGrpSpPr>
        <p:cNvPr id="1" name="Shape 25"/>
        <p:cNvGrpSpPr/>
        <p:nvPr/>
      </p:nvGrpSpPr>
      <p:grpSpPr>
        <a:xfrm>
          <a:off x="0" y="0"/>
          <a:ext cx="0" cy="0"/>
          <a:chOff x="0" y="0"/>
          <a:chExt cx="0" cy="0"/>
        </a:xfrm>
      </p:grpSpPr>
      <p:sp>
        <p:nvSpPr>
          <p:cNvPr id="2" name="Google Shape;16;p24">
            <a:extLst>
              <a:ext uri="{FF2B5EF4-FFF2-40B4-BE49-F238E27FC236}">
                <a16:creationId xmlns:a16="http://schemas.microsoft.com/office/drawing/2014/main" id="{62BDC404-C483-7D75-0B44-9FA97E8C75B9}"/>
              </a:ext>
            </a:extLst>
          </p:cNvPr>
          <p:cNvSpPr/>
          <p:nvPr userDrawn="1"/>
        </p:nvSpPr>
        <p:spPr>
          <a:xfrm rot="10800000">
            <a:off x="0" y="0"/>
            <a:ext cx="4058739" cy="6374130"/>
          </a:xfrm>
          <a:prstGeom prst="rect">
            <a:avLst/>
          </a:prstGeom>
          <a:gradFill flip="none" rotWithShape="1">
            <a:gsLst>
              <a:gs pos="55000">
                <a:srgbClr val="151521"/>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dirty="0">
              <a:solidFill>
                <a:schemeClr val="lt1"/>
              </a:solidFill>
              <a:latin typeface="+mn-lt"/>
              <a:ea typeface="Calibri"/>
              <a:cs typeface="Poppins" panose="00000500000000000000" pitchFamily="2" charset="0"/>
              <a:sym typeface="Calibri"/>
            </a:endParaRPr>
          </a:p>
        </p:txBody>
      </p:sp>
      <p:sp>
        <p:nvSpPr>
          <p:cNvPr id="32" name="Google Shape;32;p25"/>
          <p:cNvSpPr>
            <a:spLocks noGrp="1"/>
          </p:cNvSpPr>
          <p:nvPr>
            <p:ph type="pic" idx="5"/>
          </p:nvPr>
        </p:nvSpPr>
        <p:spPr>
          <a:xfrm>
            <a:off x="407987" y="262889"/>
            <a:ext cx="3434670" cy="193312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dirty="0"/>
          </a:p>
        </p:txBody>
      </p:sp>
      <p:sp>
        <p:nvSpPr>
          <p:cNvPr id="4" name="Google Shape;44;p28">
            <a:extLst>
              <a:ext uri="{FF2B5EF4-FFF2-40B4-BE49-F238E27FC236}">
                <a16:creationId xmlns:a16="http://schemas.microsoft.com/office/drawing/2014/main" id="{3C359111-39A8-C6EE-7863-4CD27F50C6B7}"/>
              </a:ext>
            </a:extLst>
          </p:cNvPr>
          <p:cNvSpPr txBox="1">
            <a:spLocks noGrp="1"/>
          </p:cNvSpPr>
          <p:nvPr>
            <p:ph type="body" idx="1"/>
          </p:nvPr>
        </p:nvSpPr>
        <p:spPr>
          <a:xfrm>
            <a:off x="4419601" y="262889"/>
            <a:ext cx="7402278" cy="423439"/>
          </a:xfrm>
          <a:prstGeom prst="rect">
            <a:avLst/>
          </a:prstGeom>
          <a:noFill/>
          <a:ln>
            <a:noFill/>
          </a:ln>
        </p:spPr>
        <p:txBody>
          <a:bodyPr spcFirstLastPara="1" wrap="square" lIns="0" tIns="45700" rIns="0" bIns="45700" anchor="t" anchorCtr="0">
            <a:noAutofit/>
          </a:bodyPr>
          <a:lstStyle>
            <a:lvl1pPr marL="0" lvl="0" indent="3175" algn="l">
              <a:lnSpc>
                <a:spcPct val="90000"/>
              </a:lnSpc>
              <a:spcBef>
                <a:spcPts val="750"/>
              </a:spcBef>
              <a:spcAft>
                <a:spcPts val="0"/>
              </a:spcAft>
              <a:buSzPts val="1800"/>
              <a:buNone/>
              <a:defRPr sz="2400" b="1">
                <a:solidFill>
                  <a:schemeClr val="accent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8" name="Text Placeholder 3">
            <a:extLst>
              <a:ext uri="{FF2B5EF4-FFF2-40B4-BE49-F238E27FC236}">
                <a16:creationId xmlns:a16="http://schemas.microsoft.com/office/drawing/2014/main" id="{E2D0AA93-80F1-0A21-9F1E-86DBF87D22E5}"/>
              </a:ext>
            </a:extLst>
          </p:cNvPr>
          <p:cNvSpPr>
            <a:spLocks noGrp="1"/>
          </p:cNvSpPr>
          <p:nvPr>
            <p:ph type="body" sz="quarter" idx="29"/>
          </p:nvPr>
        </p:nvSpPr>
        <p:spPr>
          <a:xfrm>
            <a:off x="4419601" y="1223474"/>
            <a:ext cx="7402278" cy="4710140"/>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Google Shape;31;p25">
            <a:extLst>
              <a:ext uri="{FF2B5EF4-FFF2-40B4-BE49-F238E27FC236}">
                <a16:creationId xmlns:a16="http://schemas.microsoft.com/office/drawing/2014/main" id="{31D101E4-7D42-AC59-1D16-EEFAE9CAF66E}"/>
              </a:ext>
            </a:extLst>
          </p:cNvPr>
          <p:cNvSpPr txBox="1">
            <a:spLocks noGrp="1"/>
          </p:cNvSpPr>
          <p:nvPr>
            <p:ph type="body" idx="4"/>
          </p:nvPr>
        </p:nvSpPr>
        <p:spPr>
          <a:xfrm>
            <a:off x="407987" y="2327842"/>
            <a:ext cx="3433649" cy="676749"/>
          </a:xfrm>
          <a:prstGeom prst="rect">
            <a:avLst/>
          </a:prstGeom>
          <a:noFill/>
          <a:ln>
            <a:noFill/>
          </a:ln>
        </p:spPr>
        <p:txBody>
          <a:bodyPr spcFirstLastPara="1" wrap="square" lIns="0" tIns="45700" rIns="0" bIns="45700" anchor="t" anchorCtr="0">
            <a:noAutofit/>
          </a:bodyPr>
          <a:lstStyle>
            <a:lvl1pPr marL="0" lvl="0" indent="3175" algn="l">
              <a:lnSpc>
                <a:spcPct val="90000"/>
              </a:lnSpc>
              <a:spcBef>
                <a:spcPts val="750"/>
              </a:spcBef>
              <a:spcAft>
                <a:spcPts val="0"/>
              </a:spcAft>
              <a:buSzPts val="1200"/>
              <a:buNone/>
              <a:defRPr sz="1800" b="1">
                <a:solidFill>
                  <a:schemeClr val="bg1"/>
                </a:solidFill>
                <a:latin typeface="+mj-lt"/>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11" name="Text Placeholder 3">
            <a:extLst>
              <a:ext uri="{FF2B5EF4-FFF2-40B4-BE49-F238E27FC236}">
                <a16:creationId xmlns:a16="http://schemas.microsoft.com/office/drawing/2014/main" id="{3DC4E005-3C47-6A0B-214D-0D27D07129B8}"/>
              </a:ext>
            </a:extLst>
          </p:cNvPr>
          <p:cNvSpPr>
            <a:spLocks noGrp="1"/>
          </p:cNvSpPr>
          <p:nvPr>
            <p:ph type="body" sz="quarter" idx="30"/>
          </p:nvPr>
        </p:nvSpPr>
        <p:spPr>
          <a:xfrm>
            <a:off x="407987" y="3147709"/>
            <a:ext cx="3434670" cy="278590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ide Content Slide" preserve="1" userDrawn="1">
  <p:cSld name="New Team Member">
    <p:spTree>
      <p:nvGrpSpPr>
        <p:cNvPr id="1" name="Shape 25"/>
        <p:cNvGrpSpPr/>
        <p:nvPr/>
      </p:nvGrpSpPr>
      <p:grpSpPr>
        <a:xfrm>
          <a:off x="0" y="0"/>
          <a:ext cx="0" cy="0"/>
          <a:chOff x="0" y="0"/>
          <a:chExt cx="0" cy="0"/>
        </a:xfrm>
      </p:grpSpPr>
      <p:sp>
        <p:nvSpPr>
          <p:cNvPr id="2" name="Google Shape;16;p24">
            <a:extLst>
              <a:ext uri="{FF2B5EF4-FFF2-40B4-BE49-F238E27FC236}">
                <a16:creationId xmlns:a16="http://schemas.microsoft.com/office/drawing/2014/main" id="{62BDC404-C483-7D75-0B44-9FA97E8C75B9}"/>
              </a:ext>
            </a:extLst>
          </p:cNvPr>
          <p:cNvSpPr/>
          <p:nvPr userDrawn="1"/>
        </p:nvSpPr>
        <p:spPr>
          <a:xfrm rot="10800000">
            <a:off x="0" y="0"/>
            <a:ext cx="4058739" cy="6374130"/>
          </a:xfrm>
          <a:prstGeom prst="rect">
            <a:avLst/>
          </a:prstGeom>
          <a:gradFill flip="none" rotWithShape="1">
            <a:gsLst>
              <a:gs pos="55000">
                <a:srgbClr val="151521"/>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dirty="0">
              <a:solidFill>
                <a:schemeClr val="lt1"/>
              </a:solidFill>
              <a:latin typeface="+mn-lt"/>
              <a:ea typeface="Calibri"/>
              <a:cs typeface="Poppins" panose="00000500000000000000" pitchFamily="2" charset="0"/>
              <a:sym typeface="Calibri"/>
            </a:endParaRPr>
          </a:p>
        </p:txBody>
      </p:sp>
      <p:sp>
        <p:nvSpPr>
          <p:cNvPr id="4" name="Google Shape;31;p25">
            <a:extLst>
              <a:ext uri="{FF2B5EF4-FFF2-40B4-BE49-F238E27FC236}">
                <a16:creationId xmlns:a16="http://schemas.microsoft.com/office/drawing/2014/main" id="{37C8E725-6CE2-E1AF-5A34-40231D0CC1B7}"/>
              </a:ext>
            </a:extLst>
          </p:cNvPr>
          <p:cNvSpPr txBox="1">
            <a:spLocks noGrp="1"/>
          </p:cNvSpPr>
          <p:nvPr>
            <p:ph type="body" idx="20" hasCustomPrompt="1"/>
          </p:nvPr>
        </p:nvSpPr>
        <p:spPr>
          <a:xfrm>
            <a:off x="409008" y="599580"/>
            <a:ext cx="3433649" cy="1310809"/>
          </a:xfrm>
          <a:prstGeom prst="rect">
            <a:avLst/>
          </a:prstGeom>
          <a:noFill/>
          <a:ln>
            <a:noFill/>
          </a:ln>
        </p:spPr>
        <p:txBody>
          <a:bodyPr spcFirstLastPara="1" wrap="square" lIns="0" tIns="45700" rIns="0" bIns="45700" anchor="t" anchorCtr="0">
            <a:noAutofit/>
          </a:bodyPr>
          <a:lstStyle>
            <a:lvl1pPr marL="0" lvl="0" indent="3175" algn="l">
              <a:lnSpc>
                <a:spcPct val="100000"/>
              </a:lnSpc>
              <a:spcBef>
                <a:spcPts val="0"/>
              </a:spcBef>
              <a:spcAft>
                <a:spcPts val="0"/>
              </a:spcAft>
              <a:buSzPts val="1200"/>
              <a:buNone/>
              <a:defRPr sz="3000" b="1">
                <a:solidFill>
                  <a:schemeClr val="bg1"/>
                </a:solidFill>
                <a:latin typeface="+mj-lt"/>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dirty="0" err="1"/>
              <a:t>Firstname</a:t>
            </a:r>
            <a:endParaRPr lang="en-US" dirty="0"/>
          </a:p>
          <a:p>
            <a:r>
              <a:rPr lang="en-US" dirty="0" err="1"/>
              <a:t>Lastname</a:t>
            </a:r>
            <a:endParaRPr dirty="0"/>
          </a:p>
        </p:txBody>
      </p:sp>
      <p:sp>
        <p:nvSpPr>
          <p:cNvPr id="8" name="Google Shape;31;p25">
            <a:extLst>
              <a:ext uri="{FF2B5EF4-FFF2-40B4-BE49-F238E27FC236}">
                <a16:creationId xmlns:a16="http://schemas.microsoft.com/office/drawing/2014/main" id="{8170CA5B-DC6F-5449-38F3-7D38B2679178}"/>
              </a:ext>
            </a:extLst>
          </p:cNvPr>
          <p:cNvSpPr txBox="1">
            <a:spLocks noGrp="1"/>
          </p:cNvSpPr>
          <p:nvPr>
            <p:ph type="body" idx="22" hasCustomPrompt="1"/>
          </p:nvPr>
        </p:nvSpPr>
        <p:spPr>
          <a:xfrm>
            <a:off x="1434896" y="5443798"/>
            <a:ext cx="2428872" cy="274721"/>
          </a:xfrm>
          <a:prstGeom prst="rect">
            <a:avLst/>
          </a:prstGeom>
          <a:noFill/>
          <a:ln>
            <a:noFill/>
          </a:ln>
        </p:spPr>
        <p:txBody>
          <a:bodyPr spcFirstLastPara="1" wrap="square" lIns="0" tIns="0" rIns="0" bIns="0" anchor="t" anchorCtr="0">
            <a:noAutofit/>
          </a:bodyPr>
          <a:lstStyle>
            <a:lvl1pPr marL="0" lvl="0" indent="3175" algn="l">
              <a:lnSpc>
                <a:spcPct val="90000"/>
              </a:lnSpc>
              <a:spcBef>
                <a:spcPts val="750"/>
              </a:spcBef>
              <a:spcAft>
                <a:spcPts val="0"/>
              </a:spcAft>
              <a:buSzPts val="1200"/>
              <a:buNone/>
              <a:defRPr sz="1600" b="0">
                <a:solidFill>
                  <a:schemeClr val="bg1"/>
                </a:solidFill>
                <a:latin typeface="+mn-lt"/>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dirty="0"/>
              <a:t>Month 01, 2023</a:t>
            </a:r>
            <a:endParaRPr dirty="0"/>
          </a:p>
        </p:txBody>
      </p:sp>
      <p:sp>
        <p:nvSpPr>
          <p:cNvPr id="11" name="Google Shape;204;p52">
            <a:extLst>
              <a:ext uri="{FF2B5EF4-FFF2-40B4-BE49-F238E27FC236}">
                <a16:creationId xmlns:a16="http://schemas.microsoft.com/office/drawing/2014/main" id="{1B84FD47-518A-5E94-7F05-CAD3CE5DC2CE}"/>
              </a:ext>
            </a:extLst>
          </p:cNvPr>
          <p:cNvSpPr>
            <a:spLocks noGrp="1"/>
          </p:cNvSpPr>
          <p:nvPr>
            <p:ph type="pic" idx="11"/>
          </p:nvPr>
        </p:nvSpPr>
        <p:spPr>
          <a:xfrm>
            <a:off x="409009" y="2102379"/>
            <a:ext cx="3454758" cy="3097586"/>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sz="1400" b="0" i="0" u="none" strike="noStrike" cap="none">
                <a:solidFill>
                  <a:schemeClr val="bg1"/>
                </a:solidFill>
                <a:latin typeface="+mn-lt"/>
                <a:ea typeface="Lato"/>
                <a:cs typeface="Poppins" panose="00000500000000000000" pitchFamily="2" charset="0"/>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dirty="0"/>
          </a:p>
        </p:txBody>
      </p:sp>
      <p:sp>
        <p:nvSpPr>
          <p:cNvPr id="13" name="Google Shape;31;p25">
            <a:extLst>
              <a:ext uri="{FF2B5EF4-FFF2-40B4-BE49-F238E27FC236}">
                <a16:creationId xmlns:a16="http://schemas.microsoft.com/office/drawing/2014/main" id="{67196F62-7FF5-81F7-CC16-09838ED47F3B}"/>
              </a:ext>
            </a:extLst>
          </p:cNvPr>
          <p:cNvSpPr txBox="1">
            <a:spLocks noGrp="1"/>
          </p:cNvSpPr>
          <p:nvPr>
            <p:ph type="body" idx="26" hasCustomPrompt="1"/>
          </p:nvPr>
        </p:nvSpPr>
        <p:spPr>
          <a:xfrm>
            <a:off x="912848" y="5810613"/>
            <a:ext cx="2951582" cy="274721"/>
          </a:xfrm>
          <a:prstGeom prst="rect">
            <a:avLst/>
          </a:prstGeom>
          <a:noFill/>
          <a:ln>
            <a:noFill/>
          </a:ln>
        </p:spPr>
        <p:txBody>
          <a:bodyPr spcFirstLastPara="1" wrap="square" lIns="0" tIns="0" rIns="0" bIns="0" anchor="t" anchorCtr="0">
            <a:noAutofit/>
          </a:bodyPr>
          <a:lstStyle>
            <a:lvl1pPr marL="0" lvl="0" indent="3175" algn="l">
              <a:lnSpc>
                <a:spcPct val="90000"/>
              </a:lnSpc>
              <a:spcBef>
                <a:spcPts val="750"/>
              </a:spcBef>
              <a:spcAft>
                <a:spcPts val="0"/>
              </a:spcAft>
              <a:buSzPts val="1200"/>
              <a:buNone/>
              <a:defRPr sz="1600" b="0">
                <a:solidFill>
                  <a:schemeClr val="bg1"/>
                </a:solidFill>
                <a:latin typeface="+mn-lt"/>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dirty="0"/>
              <a:t>Patch My PC Title</a:t>
            </a:r>
            <a:endParaRPr dirty="0"/>
          </a:p>
        </p:txBody>
      </p:sp>
      <p:sp>
        <p:nvSpPr>
          <p:cNvPr id="14" name="Google Shape;204;p52">
            <a:extLst>
              <a:ext uri="{FF2B5EF4-FFF2-40B4-BE49-F238E27FC236}">
                <a16:creationId xmlns:a16="http://schemas.microsoft.com/office/drawing/2014/main" id="{CF418141-65DD-E26A-DACD-640B038E7E2C}"/>
              </a:ext>
            </a:extLst>
          </p:cNvPr>
          <p:cNvSpPr>
            <a:spLocks noGrp="1"/>
          </p:cNvSpPr>
          <p:nvPr>
            <p:ph type="pic" idx="27"/>
          </p:nvPr>
        </p:nvSpPr>
        <p:spPr>
          <a:xfrm>
            <a:off x="8232901" y="3433594"/>
            <a:ext cx="3588978" cy="2637666"/>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sz="1400" b="0" i="0" u="none" strike="noStrike" cap="none">
                <a:solidFill>
                  <a:schemeClr val="tx1"/>
                </a:solidFill>
                <a:latin typeface="+mn-lt"/>
                <a:ea typeface="Lato"/>
                <a:cs typeface="Poppins" panose="00000500000000000000" pitchFamily="2" charset="0"/>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dirty="0"/>
          </a:p>
        </p:txBody>
      </p:sp>
      <p:sp>
        <p:nvSpPr>
          <p:cNvPr id="15" name="Google Shape;204;p52">
            <a:extLst>
              <a:ext uri="{FF2B5EF4-FFF2-40B4-BE49-F238E27FC236}">
                <a16:creationId xmlns:a16="http://schemas.microsoft.com/office/drawing/2014/main" id="{52FE517E-8E7E-1F4F-9BB5-1D5816530C66}"/>
              </a:ext>
            </a:extLst>
          </p:cNvPr>
          <p:cNvSpPr>
            <a:spLocks noGrp="1"/>
          </p:cNvSpPr>
          <p:nvPr>
            <p:ph type="pic" idx="28"/>
          </p:nvPr>
        </p:nvSpPr>
        <p:spPr>
          <a:xfrm>
            <a:off x="4356100" y="3433595"/>
            <a:ext cx="3588978" cy="2637666"/>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sz="1400" b="0" i="0" u="none" strike="noStrike" cap="none">
                <a:solidFill>
                  <a:schemeClr val="tx1"/>
                </a:solidFill>
                <a:latin typeface="+mn-lt"/>
                <a:ea typeface="Lato"/>
                <a:cs typeface="Poppins" panose="00000500000000000000" pitchFamily="2" charset="0"/>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dirty="0"/>
          </a:p>
        </p:txBody>
      </p:sp>
      <p:sp>
        <p:nvSpPr>
          <p:cNvPr id="18" name="TextBox 17">
            <a:extLst>
              <a:ext uri="{FF2B5EF4-FFF2-40B4-BE49-F238E27FC236}">
                <a16:creationId xmlns:a16="http://schemas.microsoft.com/office/drawing/2014/main" id="{B988FE15-F044-D6BD-DC2B-1B64C765AE67}"/>
              </a:ext>
            </a:extLst>
          </p:cNvPr>
          <p:cNvSpPr txBox="1"/>
          <p:nvPr userDrawn="1"/>
        </p:nvSpPr>
        <p:spPr>
          <a:xfrm>
            <a:off x="409009" y="371203"/>
            <a:ext cx="3454758" cy="307777"/>
          </a:xfrm>
          <a:prstGeom prst="rect">
            <a:avLst/>
          </a:prstGeom>
          <a:noFill/>
        </p:spPr>
        <p:txBody>
          <a:bodyPr wrap="square" lIns="0" rIns="0" rtlCol="0">
            <a:spAutoFit/>
          </a:bodyPr>
          <a:lstStyle/>
          <a:p>
            <a:pPr algn="l"/>
            <a:r>
              <a:rPr lang="en-US" b="1" dirty="0">
                <a:solidFill>
                  <a:schemeClr val="bg1"/>
                </a:solidFill>
                <a:latin typeface="+mn-lt"/>
                <a:cs typeface="Poppins" panose="00000500000000000000" pitchFamily="2" charset="0"/>
              </a:rPr>
              <a:t>Welcome</a:t>
            </a:r>
          </a:p>
        </p:txBody>
      </p:sp>
      <p:sp>
        <p:nvSpPr>
          <p:cNvPr id="19" name="TextBox 18">
            <a:extLst>
              <a:ext uri="{FF2B5EF4-FFF2-40B4-BE49-F238E27FC236}">
                <a16:creationId xmlns:a16="http://schemas.microsoft.com/office/drawing/2014/main" id="{48C7700A-4A77-803C-075A-5AD2122898E7}"/>
              </a:ext>
            </a:extLst>
          </p:cNvPr>
          <p:cNvSpPr txBox="1"/>
          <p:nvPr userDrawn="1"/>
        </p:nvSpPr>
        <p:spPr>
          <a:xfrm>
            <a:off x="342833" y="5488762"/>
            <a:ext cx="1173910" cy="307777"/>
          </a:xfrm>
          <a:prstGeom prst="rect">
            <a:avLst/>
          </a:prstGeom>
          <a:noFill/>
        </p:spPr>
        <p:txBody>
          <a:bodyPr wrap="square" lIns="0" rIns="0" rtlCol="0">
            <a:spAutoFit/>
          </a:bodyPr>
          <a:lstStyle/>
          <a:p>
            <a:pPr algn="l"/>
            <a:r>
              <a:rPr lang="en-US" b="1" dirty="0">
                <a:solidFill>
                  <a:schemeClr val="bg1"/>
                </a:solidFill>
                <a:latin typeface="+mn-lt"/>
                <a:cs typeface="Poppins" panose="00000500000000000000" pitchFamily="2" charset="0"/>
              </a:rPr>
              <a:t>Start Date:</a:t>
            </a:r>
          </a:p>
        </p:txBody>
      </p:sp>
      <p:sp>
        <p:nvSpPr>
          <p:cNvPr id="20" name="TextBox 19">
            <a:extLst>
              <a:ext uri="{FF2B5EF4-FFF2-40B4-BE49-F238E27FC236}">
                <a16:creationId xmlns:a16="http://schemas.microsoft.com/office/drawing/2014/main" id="{D3DD907F-A533-8246-5149-3889AA4BEB6A}"/>
              </a:ext>
            </a:extLst>
          </p:cNvPr>
          <p:cNvSpPr txBox="1"/>
          <p:nvPr userDrawn="1"/>
        </p:nvSpPr>
        <p:spPr>
          <a:xfrm>
            <a:off x="342833" y="5841503"/>
            <a:ext cx="665011" cy="307777"/>
          </a:xfrm>
          <a:prstGeom prst="rect">
            <a:avLst/>
          </a:prstGeom>
          <a:noFill/>
        </p:spPr>
        <p:txBody>
          <a:bodyPr wrap="square" lIns="0" rIns="0" rtlCol="0">
            <a:spAutoFit/>
          </a:bodyPr>
          <a:lstStyle/>
          <a:p>
            <a:pPr algn="l"/>
            <a:r>
              <a:rPr lang="en-US" b="1" dirty="0">
                <a:solidFill>
                  <a:schemeClr val="bg1"/>
                </a:solidFill>
                <a:latin typeface="+mn-lt"/>
                <a:cs typeface="Poppins" panose="00000500000000000000" pitchFamily="2" charset="0"/>
              </a:rPr>
              <a:t>Title:</a:t>
            </a:r>
          </a:p>
        </p:txBody>
      </p:sp>
      <p:sp>
        <p:nvSpPr>
          <p:cNvPr id="6" name="TextBox 5">
            <a:extLst>
              <a:ext uri="{FF2B5EF4-FFF2-40B4-BE49-F238E27FC236}">
                <a16:creationId xmlns:a16="http://schemas.microsoft.com/office/drawing/2014/main" id="{C8FB8691-880E-E7F1-1FB7-6D1F71759336}"/>
              </a:ext>
            </a:extLst>
          </p:cNvPr>
          <p:cNvSpPr txBox="1"/>
          <p:nvPr userDrawn="1"/>
        </p:nvSpPr>
        <p:spPr>
          <a:xfrm>
            <a:off x="4356099" y="653121"/>
            <a:ext cx="1482271" cy="307777"/>
          </a:xfrm>
          <a:prstGeom prst="rect">
            <a:avLst/>
          </a:prstGeom>
          <a:noFill/>
        </p:spPr>
        <p:txBody>
          <a:bodyPr wrap="square" lIns="0" rIns="0" rtlCol="0">
            <a:spAutoFit/>
          </a:bodyPr>
          <a:lstStyle/>
          <a:p>
            <a:pPr algn="l"/>
            <a:r>
              <a:rPr lang="en-US" b="1" dirty="0">
                <a:solidFill>
                  <a:schemeClr val="tx1"/>
                </a:solidFill>
                <a:latin typeface="+mn-lt"/>
                <a:cs typeface="Poppins" panose="00000500000000000000" pitchFamily="2" charset="0"/>
              </a:rPr>
              <a:t>Fun Facts:</a:t>
            </a:r>
          </a:p>
        </p:txBody>
      </p:sp>
      <p:sp>
        <p:nvSpPr>
          <p:cNvPr id="5" name="Text Placeholder 3">
            <a:extLst>
              <a:ext uri="{FF2B5EF4-FFF2-40B4-BE49-F238E27FC236}">
                <a16:creationId xmlns:a16="http://schemas.microsoft.com/office/drawing/2014/main" id="{6F8B21F0-539B-1A57-999F-84467EDDE9F0}"/>
              </a:ext>
            </a:extLst>
          </p:cNvPr>
          <p:cNvSpPr>
            <a:spLocks noGrp="1"/>
          </p:cNvSpPr>
          <p:nvPr>
            <p:ph type="body" sz="quarter" idx="12"/>
          </p:nvPr>
        </p:nvSpPr>
        <p:spPr>
          <a:xfrm>
            <a:off x="4356099" y="1013165"/>
            <a:ext cx="7465780" cy="2241406"/>
          </a:xfrm>
          <a:prstGeom prst="rect">
            <a:avLst/>
          </a:prstGeom>
        </p:spPr>
        <p:txBody>
          <a:bodyPr lIns="0" rIns="0"/>
          <a:lstStyle>
            <a:lvl1pPr marL="0" indent="0">
              <a:buClr>
                <a:schemeClr val="accent1"/>
              </a:buClr>
              <a:buSzPct val="115000"/>
              <a:buFont typeface="Arial" panose="020B0604020202020204" pitchFamily="34" charset="0"/>
              <a:buNone/>
              <a:defRPr lang="en-US" sz="18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499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ide Content Slide" preserve="1" userDrawn="1">
  <p:cSld name="Review">
    <p:spTree>
      <p:nvGrpSpPr>
        <p:cNvPr id="1" name="Shape 25"/>
        <p:cNvGrpSpPr/>
        <p:nvPr/>
      </p:nvGrpSpPr>
      <p:grpSpPr>
        <a:xfrm>
          <a:off x="0" y="0"/>
          <a:ext cx="0" cy="0"/>
          <a:chOff x="0" y="0"/>
          <a:chExt cx="0" cy="0"/>
        </a:xfrm>
      </p:grpSpPr>
      <p:sp>
        <p:nvSpPr>
          <p:cNvPr id="2" name="Google Shape;16;p24">
            <a:extLst>
              <a:ext uri="{FF2B5EF4-FFF2-40B4-BE49-F238E27FC236}">
                <a16:creationId xmlns:a16="http://schemas.microsoft.com/office/drawing/2014/main" id="{62BDC404-C483-7D75-0B44-9FA97E8C75B9}"/>
              </a:ext>
            </a:extLst>
          </p:cNvPr>
          <p:cNvSpPr/>
          <p:nvPr userDrawn="1"/>
        </p:nvSpPr>
        <p:spPr>
          <a:xfrm rot="10800000">
            <a:off x="-2" y="0"/>
            <a:ext cx="1903957" cy="6374130"/>
          </a:xfrm>
          <a:prstGeom prst="rect">
            <a:avLst/>
          </a:prstGeom>
          <a:gradFill flip="none" rotWithShape="1">
            <a:gsLst>
              <a:gs pos="55000">
                <a:srgbClr val="151521"/>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lang="en-US" sz="2400" b="0" i="0" u="none" strike="noStrike" cap="none" dirty="0">
              <a:solidFill>
                <a:schemeClr val="lt1"/>
              </a:solidFill>
              <a:latin typeface="+mn-lt"/>
              <a:ea typeface="Calibri"/>
              <a:cs typeface="Poppins" panose="00000500000000000000" pitchFamily="2" charset="0"/>
              <a:sym typeface="Calibri"/>
            </a:endParaRPr>
          </a:p>
        </p:txBody>
      </p:sp>
      <p:sp>
        <p:nvSpPr>
          <p:cNvPr id="32" name="Google Shape;32;p25"/>
          <p:cNvSpPr>
            <a:spLocks noGrp="1"/>
          </p:cNvSpPr>
          <p:nvPr>
            <p:ph type="pic" idx="5"/>
          </p:nvPr>
        </p:nvSpPr>
        <p:spPr>
          <a:xfrm>
            <a:off x="2361156" y="653345"/>
            <a:ext cx="7659666" cy="511289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dirty="0"/>
          </a:p>
        </p:txBody>
      </p:sp>
      <p:pic>
        <p:nvPicPr>
          <p:cNvPr id="12" name="Graphic 11">
            <a:extLst>
              <a:ext uri="{FF2B5EF4-FFF2-40B4-BE49-F238E27FC236}">
                <a16:creationId xmlns:a16="http://schemas.microsoft.com/office/drawing/2014/main" id="{C7E2BC21-FB94-C202-95E7-4FA7E7CA30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455173" y="4641968"/>
            <a:ext cx="1296543" cy="1124275"/>
          </a:xfrm>
          <a:prstGeom prst="rect">
            <a:avLst/>
          </a:prstGeom>
        </p:spPr>
      </p:pic>
      <p:pic>
        <p:nvPicPr>
          <p:cNvPr id="14" name="Graphic 13">
            <a:extLst>
              <a:ext uri="{FF2B5EF4-FFF2-40B4-BE49-F238E27FC236}">
                <a16:creationId xmlns:a16="http://schemas.microsoft.com/office/drawing/2014/main" id="{6D02FC52-7F2B-C762-A59B-428BAC292E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7413" y="653345"/>
            <a:ext cx="1296543" cy="1124275"/>
          </a:xfrm>
          <a:prstGeom prst="rect">
            <a:avLst/>
          </a:prstGeom>
        </p:spPr>
      </p:pic>
    </p:spTree>
    <p:extLst>
      <p:ext uri="{BB962C8B-B14F-4D97-AF65-F5344CB8AC3E}">
        <p14:creationId xmlns:p14="http://schemas.microsoft.com/office/powerpoint/2010/main" val="3117110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ide Content Slide" preserve="1" userDrawn="1">
  <p:cSld name="Review 1/2">
    <p:spTree>
      <p:nvGrpSpPr>
        <p:cNvPr id="1" name="Shape 25"/>
        <p:cNvGrpSpPr/>
        <p:nvPr/>
      </p:nvGrpSpPr>
      <p:grpSpPr>
        <a:xfrm>
          <a:off x="0" y="0"/>
          <a:ext cx="0" cy="0"/>
          <a:chOff x="0" y="0"/>
          <a:chExt cx="0" cy="0"/>
        </a:xfrm>
      </p:grpSpPr>
      <p:sp>
        <p:nvSpPr>
          <p:cNvPr id="2" name="Google Shape;16;p24">
            <a:extLst>
              <a:ext uri="{FF2B5EF4-FFF2-40B4-BE49-F238E27FC236}">
                <a16:creationId xmlns:a16="http://schemas.microsoft.com/office/drawing/2014/main" id="{62BDC404-C483-7D75-0B44-9FA97E8C75B9}"/>
              </a:ext>
            </a:extLst>
          </p:cNvPr>
          <p:cNvSpPr/>
          <p:nvPr userDrawn="1"/>
        </p:nvSpPr>
        <p:spPr>
          <a:xfrm rot="10800000">
            <a:off x="-2" y="0"/>
            <a:ext cx="1903957" cy="6374130"/>
          </a:xfrm>
          <a:prstGeom prst="rect">
            <a:avLst/>
          </a:prstGeom>
          <a:gradFill flip="none" rotWithShape="1">
            <a:gsLst>
              <a:gs pos="55000">
                <a:srgbClr val="151521"/>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lang="en-US" sz="2400" b="0" i="0" u="none" strike="noStrike" cap="none" dirty="0">
              <a:solidFill>
                <a:schemeClr val="lt1"/>
              </a:solidFill>
              <a:latin typeface="+mn-lt"/>
              <a:ea typeface="Calibri"/>
              <a:cs typeface="Poppins" panose="00000500000000000000" pitchFamily="2" charset="0"/>
              <a:sym typeface="Calibri"/>
            </a:endParaRPr>
          </a:p>
        </p:txBody>
      </p:sp>
      <p:sp>
        <p:nvSpPr>
          <p:cNvPr id="32" name="Google Shape;32;p25"/>
          <p:cNvSpPr>
            <a:spLocks noGrp="1"/>
          </p:cNvSpPr>
          <p:nvPr>
            <p:ph type="pic" idx="5"/>
          </p:nvPr>
        </p:nvSpPr>
        <p:spPr>
          <a:xfrm>
            <a:off x="2361156" y="653346"/>
            <a:ext cx="7659666" cy="249695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dirty="0"/>
          </a:p>
        </p:txBody>
      </p:sp>
      <p:pic>
        <p:nvPicPr>
          <p:cNvPr id="12" name="Graphic 11">
            <a:extLst>
              <a:ext uri="{FF2B5EF4-FFF2-40B4-BE49-F238E27FC236}">
                <a16:creationId xmlns:a16="http://schemas.microsoft.com/office/drawing/2014/main" id="{C7E2BC21-FB94-C202-95E7-4FA7E7CA30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455173" y="4641968"/>
            <a:ext cx="1296543" cy="1124275"/>
          </a:xfrm>
          <a:prstGeom prst="rect">
            <a:avLst/>
          </a:prstGeom>
        </p:spPr>
      </p:pic>
      <p:pic>
        <p:nvPicPr>
          <p:cNvPr id="14" name="Graphic 13">
            <a:extLst>
              <a:ext uri="{FF2B5EF4-FFF2-40B4-BE49-F238E27FC236}">
                <a16:creationId xmlns:a16="http://schemas.microsoft.com/office/drawing/2014/main" id="{6D02FC52-7F2B-C762-A59B-428BAC292E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7413" y="653345"/>
            <a:ext cx="1296543" cy="1124275"/>
          </a:xfrm>
          <a:prstGeom prst="rect">
            <a:avLst/>
          </a:prstGeom>
        </p:spPr>
      </p:pic>
      <p:sp>
        <p:nvSpPr>
          <p:cNvPr id="3" name="Google Shape;32;p25">
            <a:extLst>
              <a:ext uri="{FF2B5EF4-FFF2-40B4-BE49-F238E27FC236}">
                <a16:creationId xmlns:a16="http://schemas.microsoft.com/office/drawing/2014/main" id="{E56E6274-D5DF-036F-8663-6D3113270557}"/>
              </a:ext>
            </a:extLst>
          </p:cNvPr>
          <p:cNvSpPr>
            <a:spLocks noGrp="1"/>
          </p:cNvSpPr>
          <p:nvPr>
            <p:ph type="pic" idx="10"/>
          </p:nvPr>
        </p:nvSpPr>
        <p:spPr>
          <a:xfrm>
            <a:off x="2361156" y="3269294"/>
            <a:ext cx="7659666" cy="249695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dirty="0"/>
          </a:p>
        </p:txBody>
      </p:sp>
    </p:spTree>
    <p:extLst>
      <p:ext uri="{BB962C8B-B14F-4D97-AF65-F5344CB8AC3E}">
        <p14:creationId xmlns:p14="http://schemas.microsoft.com/office/powerpoint/2010/main" val="4260264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ide Content Slide" preserve="1" userDrawn="1">
  <p:cSld name="Review 1/4">
    <p:spTree>
      <p:nvGrpSpPr>
        <p:cNvPr id="1" name="Shape 25"/>
        <p:cNvGrpSpPr/>
        <p:nvPr/>
      </p:nvGrpSpPr>
      <p:grpSpPr>
        <a:xfrm>
          <a:off x="0" y="0"/>
          <a:ext cx="0" cy="0"/>
          <a:chOff x="0" y="0"/>
          <a:chExt cx="0" cy="0"/>
        </a:xfrm>
      </p:grpSpPr>
      <p:sp>
        <p:nvSpPr>
          <p:cNvPr id="2" name="Google Shape;16;p24">
            <a:extLst>
              <a:ext uri="{FF2B5EF4-FFF2-40B4-BE49-F238E27FC236}">
                <a16:creationId xmlns:a16="http://schemas.microsoft.com/office/drawing/2014/main" id="{62BDC404-C483-7D75-0B44-9FA97E8C75B9}"/>
              </a:ext>
            </a:extLst>
          </p:cNvPr>
          <p:cNvSpPr/>
          <p:nvPr userDrawn="1"/>
        </p:nvSpPr>
        <p:spPr>
          <a:xfrm rot="10800000">
            <a:off x="-2" y="0"/>
            <a:ext cx="1903957" cy="6374130"/>
          </a:xfrm>
          <a:prstGeom prst="rect">
            <a:avLst/>
          </a:prstGeom>
          <a:gradFill flip="none" rotWithShape="1">
            <a:gsLst>
              <a:gs pos="55000">
                <a:srgbClr val="151521"/>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lang="en-US" dirty="0">
              <a:latin typeface="+mn-lt"/>
              <a:sym typeface="Calibri"/>
            </a:endParaRPr>
          </a:p>
        </p:txBody>
      </p:sp>
      <p:pic>
        <p:nvPicPr>
          <p:cNvPr id="12" name="Graphic 11">
            <a:extLst>
              <a:ext uri="{FF2B5EF4-FFF2-40B4-BE49-F238E27FC236}">
                <a16:creationId xmlns:a16="http://schemas.microsoft.com/office/drawing/2014/main" id="{C7E2BC21-FB94-C202-95E7-4FA7E7CA30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455173" y="4641968"/>
            <a:ext cx="1296543" cy="1124275"/>
          </a:xfrm>
          <a:prstGeom prst="rect">
            <a:avLst/>
          </a:prstGeom>
        </p:spPr>
      </p:pic>
      <p:pic>
        <p:nvPicPr>
          <p:cNvPr id="14" name="Graphic 13">
            <a:extLst>
              <a:ext uri="{FF2B5EF4-FFF2-40B4-BE49-F238E27FC236}">
                <a16:creationId xmlns:a16="http://schemas.microsoft.com/office/drawing/2014/main" id="{6D02FC52-7F2B-C762-A59B-428BAC292E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7413" y="653345"/>
            <a:ext cx="1296543" cy="1124275"/>
          </a:xfrm>
          <a:prstGeom prst="rect">
            <a:avLst/>
          </a:prstGeom>
        </p:spPr>
      </p:pic>
      <p:sp>
        <p:nvSpPr>
          <p:cNvPr id="6" name="Google Shape;32;p25">
            <a:extLst>
              <a:ext uri="{FF2B5EF4-FFF2-40B4-BE49-F238E27FC236}">
                <a16:creationId xmlns:a16="http://schemas.microsoft.com/office/drawing/2014/main" id="{E37E0554-86DC-AFD0-398F-13C363A5588A}"/>
              </a:ext>
            </a:extLst>
          </p:cNvPr>
          <p:cNvSpPr>
            <a:spLocks noGrp="1"/>
          </p:cNvSpPr>
          <p:nvPr>
            <p:ph type="pic" idx="13"/>
          </p:nvPr>
        </p:nvSpPr>
        <p:spPr>
          <a:xfrm>
            <a:off x="2361156" y="653346"/>
            <a:ext cx="3780339" cy="249695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dirty="0"/>
          </a:p>
        </p:txBody>
      </p:sp>
      <p:sp>
        <p:nvSpPr>
          <p:cNvPr id="7" name="Google Shape;32;p25">
            <a:extLst>
              <a:ext uri="{FF2B5EF4-FFF2-40B4-BE49-F238E27FC236}">
                <a16:creationId xmlns:a16="http://schemas.microsoft.com/office/drawing/2014/main" id="{1F4EA0A3-381D-513E-C18D-1A5759E846D9}"/>
              </a:ext>
            </a:extLst>
          </p:cNvPr>
          <p:cNvSpPr>
            <a:spLocks noGrp="1"/>
          </p:cNvSpPr>
          <p:nvPr>
            <p:ph type="pic" idx="14"/>
          </p:nvPr>
        </p:nvSpPr>
        <p:spPr>
          <a:xfrm>
            <a:off x="2361156" y="3269294"/>
            <a:ext cx="3780339" cy="249695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dirty="0"/>
          </a:p>
        </p:txBody>
      </p:sp>
      <p:sp>
        <p:nvSpPr>
          <p:cNvPr id="8" name="Google Shape;32;p25">
            <a:extLst>
              <a:ext uri="{FF2B5EF4-FFF2-40B4-BE49-F238E27FC236}">
                <a16:creationId xmlns:a16="http://schemas.microsoft.com/office/drawing/2014/main" id="{976B629D-B028-E26E-12EA-0FCBEFD6F6DB}"/>
              </a:ext>
            </a:extLst>
          </p:cNvPr>
          <p:cNvSpPr>
            <a:spLocks noGrp="1"/>
          </p:cNvSpPr>
          <p:nvPr>
            <p:ph type="pic" idx="15"/>
          </p:nvPr>
        </p:nvSpPr>
        <p:spPr>
          <a:xfrm>
            <a:off x="6240483" y="653345"/>
            <a:ext cx="3780339" cy="249695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dirty="0"/>
          </a:p>
        </p:txBody>
      </p:sp>
      <p:sp>
        <p:nvSpPr>
          <p:cNvPr id="9" name="Google Shape;32;p25">
            <a:extLst>
              <a:ext uri="{FF2B5EF4-FFF2-40B4-BE49-F238E27FC236}">
                <a16:creationId xmlns:a16="http://schemas.microsoft.com/office/drawing/2014/main" id="{A83DAC3B-A670-0364-55E6-47B09902777D}"/>
              </a:ext>
            </a:extLst>
          </p:cNvPr>
          <p:cNvSpPr>
            <a:spLocks noGrp="1"/>
          </p:cNvSpPr>
          <p:nvPr>
            <p:ph type="pic" idx="16"/>
          </p:nvPr>
        </p:nvSpPr>
        <p:spPr>
          <a:xfrm>
            <a:off x="6240483" y="3269293"/>
            <a:ext cx="3780339" cy="249695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r>
              <a:rPr lang="en-US"/>
              <a:t>Click icon to add picture</a:t>
            </a:r>
            <a:endParaRPr dirty="0"/>
          </a:p>
        </p:txBody>
      </p:sp>
    </p:spTree>
    <p:extLst>
      <p:ext uri="{BB962C8B-B14F-4D97-AF65-F5344CB8AC3E}">
        <p14:creationId xmlns:p14="http://schemas.microsoft.com/office/powerpoint/2010/main" val="1703095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5"/>
        <p:cNvGrpSpPr/>
        <p:nvPr/>
      </p:nvGrpSpPr>
      <p:grpSpPr>
        <a:xfrm>
          <a:off x="0" y="0"/>
          <a:ext cx="0" cy="0"/>
          <a:chOff x="0" y="0"/>
          <a:chExt cx="0" cy="0"/>
        </a:xfrm>
      </p:grpSpPr>
      <p:sp>
        <p:nvSpPr>
          <p:cNvPr id="3" name="Google Shape;16;p24">
            <a:extLst>
              <a:ext uri="{FF2B5EF4-FFF2-40B4-BE49-F238E27FC236}">
                <a16:creationId xmlns:a16="http://schemas.microsoft.com/office/drawing/2014/main" id="{8F9EE846-F4D2-117D-DC0E-495C7EFAB6A3}"/>
              </a:ext>
            </a:extLst>
          </p:cNvPr>
          <p:cNvSpPr/>
          <p:nvPr userDrawn="1"/>
        </p:nvSpPr>
        <p:spPr>
          <a:xfrm rot="10800000">
            <a:off x="-1" y="0"/>
            <a:ext cx="12191998" cy="6858000"/>
          </a:xfrm>
          <a:prstGeom prst="rect">
            <a:avLst/>
          </a:prstGeom>
          <a:gradFill flip="none" rotWithShape="1">
            <a:gsLst>
              <a:gs pos="55000">
                <a:srgbClr val="151521"/>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dirty="0">
              <a:solidFill>
                <a:schemeClr val="lt1"/>
              </a:solidFill>
              <a:latin typeface="+mn-lt"/>
              <a:ea typeface="Calibri"/>
              <a:cs typeface="Poppins" panose="00000500000000000000" pitchFamily="2" charset="0"/>
              <a:sym typeface="Calibri"/>
            </a:endParaRPr>
          </a:p>
        </p:txBody>
      </p:sp>
      <p:pic>
        <p:nvPicPr>
          <p:cNvPr id="9" name="Picture 8" descr="A blue and white logo&#10;&#10;Description automatically generated with medium confidence">
            <a:extLst>
              <a:ext uri="{FF2B5EF4-FFF2-40B4-BE49-F238E27FC236}">
                <a16:creationId xmlns:a16="http://schemas.microsoft.com/office/drawing/2014/main" id="{5AFC86A8-67DE-3C45-16EF-899F6F17AB01}"/>
              </a:ext>
            </a:extLst>
          </p:cNvPr>
          <p:cNvPicPr>
            <a:picLocks noChangeAspect="1"/>
          </p:cNvPicPr>
          <p:nvPr userDrawn="1"/>
        </p:nvPicPr>
        <p:blipFill rotWithShape="1">
          <a:blip r:embed="rId2">
            <a:alphaModFix amt="11000"/>
          </a:blip>
          <a:srcRect l="9834"/>
          <a:stretch/>
        </p:blipFill>
        <p:spPr>
          <a:xfrm>
            <a:off x="-1" y="52418"/>
            <a:ext cx="12192001" cy="6805582"/>
          </a:xfrm>
          <a:prstGeom prst="rect">
            <a:avLst/>
          </a:prstGeom>
          <a:noFill/>
          <a:effectLst/>
        </p:spPr>
      </p:pic>
      <p:pic>
        <p:nvPicPr>
          <p:cNvPr id="5" name="Picture 4" descr="A green text on a black background&#10;&#10;Description automatically generated">
            <a:extLst>
              <a:ext uri="{FF2B5EF4-FFF2-40B4-BE49-F238E27FC236}">
                <a16:creationId xmlns:a16="http://schemas.microsoft.com/office/drawing/2014/main" id="{98AEFC97-CFBD-FC81-2E49-477DFCDDB199}"/>
              </a:ext>
            </a:extLst>
          </p:cNvPr>
          <p:cNvPicPr>
            <a:picLocks noChangeAspect="1"/>
          </p:cNvPicPr>
          <p:nvPr userDrawn="1"/>
        </p:nvPicPr>
        <p:blipFill>
          <a:blip r:embed="rId3"/>
          <a:stretch>
            <a:fillRect/>
          </a:stretch>
        </p:blipFill>
        <p:spPr>
          <a:xfrm>
            <a:off x="417978" y="544390"/>
            <a:ext cx="3099377" cy="870311"/>
          </a:xfrm>
          <a:prstGeom prst="rect">
            <a:avLst/>
          </a:prstGeom>
        </p:spPr>
      </p:pic>
      <p:sp>
        <p:nvSpPr>
          <p:cNvPr id="7" name="Google Shape;83;g9a74927944_2_2">
            <a:extLst>
              <a:ext uri="{FF2B5EF4-FFF2-40B4-BE49-F238E27FC236}">
                <a16:creationId xmlns:a16="http://schemas.microsoft.com/office/drawing/2014/main" id="{6E3745C4-1803-F783-C073-F2723924C7E1}"/>
              </a:ext>
            </a:extLst>
          </p:cNvPr>
          <p:cNvSpPr txBox="1">
            <a:spLocks noGrp="1"/>
          </p:cNvSpPr>
          <p:nvPr>
            <p:ph type="body" idx="10"/>
          </p:nvPr>
        </p:nvSpPr>
        <p:spPr>
          <a:xfrm>
            <a:off x="511361" y="2358944"/>
            <a:ext cx="8004000" cy="1587200"/>
          </a:xfrm>
          <a:prstGeom prst="rect">
            <a:avLst/>
          </a:prstGeom>
          <a:noFill/>
          <a:ln>
            <a:noFill/>
          </a:ln>
        </p:spPr>
        <p:txBody>
          <a:bodyPr spcFirstLastPara="1" wrap="square" lIns="0" tIns="60925" rIns="0" bIns="60925" anchor="b" anchorCtr="0">
            <a:noAutofit/>
          </a:bodyPr>
          <a:lstStyle>
            <a:lvl1pPr marL="6350" marR="0" lvl="0" indent="0" algn="l" rtl="0">
              <a:lnSpc>
                <a:spcPct val="90000"/>
              </a:lnSpc>
              <a:spcBef>
                <a:spcPts val="1000"/>
              </a:spcBef>
              <a:spcAft>
                <a:spcPts val="0"/>
              </a:spcAft>
              <a:buClr>
                <a:srgbClr val="000000"/>
              </a:buClr>
              <a:buSzPts val="3200"/>
              <a:buFont typeface="Arial"/>
              <a:buNone/>
              <a:tabLst/>
              <a:defRPr sz="4300" b="1" i="0" u="none" strike="noStrike" cap="none">
                <a:solidFill>
                  <a:schemeClr val="bg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dirty="0"/>
          </a:p>
        </p:txBody>
      </p:sp>
      <p:sp>
        <p:nvSpPr>
          <p:cNvPr id="8" name="Google Shape;84;g9a74927944_2_2">
            <a:extLst>
              <a:ext uri="{FF2B5EF4-FFF2-40B4-BE49-F238E27FC236}">
                <a16:creationId xmlns:a16="http://schemas.microsoft.com/office/drawing/2014/main" id="{DD4D4277-A166-7493-7606-A56478374779}"/>
              </a:ext>
            </a:extLst>
          </p:cNvPr>
          <p:cNvSpPr txBox="1">
            <a:spLocks noGrp="1"/>
          </p:cNvSpPr>
          <p:nvPr>
            <p:ph type="body" idx="11"/>
          </p:nvPr>
        </p:nvSpPr>
        <p:spPr>
          <a:xfrm>
            <a:off x="511360" y="4040617"/>
            <a:ext cx="7996400" cy="442000"/>
          </a:xfrm>
          <a:prstGeom prst="rect">
            <a:avLst/>
          </a:prstGeom>
          <a:noFill/>
          <a:ln>
            <a:noFill/>
          </a:ln>
        </p:spPr>
        <p:txBody>
          <a:bodyPr spcFirstLastPara="1" wrap="square" lIns="0" tIns="60925" rIns="0" bIns="60925" anchor="t" anchorCtr="0">
            <a:noAutofit/>
          </a:bodyPr>
          <a:lstStyle>
            <a:lvl1pPr marL="6350" marR="0" lvl="0" indent="0" algn="l" rtl="0">
              <a:lnSpc>
                <a:spcPct val="90000"/>
              </a:lnSpc>
              <a:spcBef>
                <a:spcPts val="1000"/>
              </a:spcBef>
              <a:spcAft>
                <a:spcPts val="0"/>
              </a:spcAft>
              <a:buClr>
                <a:srgbClr val="000000"/>
              </a:buClr>
              <a:buSzPts val="1800"/>
              <a:buFont typeface="Arial"/>
              <a:buNone/>
              <a:tabLst/>
              <a:defRPr sz="2000" b="0" i="0" u="none" strike="noStrike" cap="none">
                <a:solidFill>
                  <a:schemeClr val="accent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187190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reserve="1" userDrawn="1">
  <p:cSld name="Section Slide">
    <p:spTree>
      <p:nvGrpSpPr>
        <p:cNvPr id="1" name="Shape 15"/>
        <p:cNvGrpSpPr/>
        <p:nvPr/>
      </p:nvGrpSpPr>
      <p:grpSpPr>
        <a:xfrm>
          <a:off x="0" y="0"/>
          <a:ext cx="0" cy="0"/>
          <a:chOff x="0" y="0"/>
          <a:chExt cx="0" cy="0"/>
        </a:xfrm>
      </p:grpSpPr>
      <p:sp>
        <p:nvSpPr>
          <p:cNvPr id="3" name="Google Shape;16;p24">
            <a:extLst>
              <a:ext uri="{FF2B5EF4-FFF2-40B4-BE49-F238E27FC236}">
                <a16:creationId xmlns:a16="http://schemas.microsoft.com/office/drawing/2014/main" id="{8F9EE846-F4D2-117D-DC0E-495C7EFAB6A3}"/>
              </a:ext>
            </a:extLst>
          </p:cNvPr>
          <p:cNvSpPr/>
          <p:nvPr userDrawn="1"/>
        </p:nvSpPr>
        <p:spPr>
          <a:xfrm rot="10800000">
            <a:off x="-1" y="0"/>
            <a:ext cx="12191998" cy="6858000"/>
          </a:xfrm>
          <a:prstGeom prst="rect">
            <a:avLst/>
          </a:prstGeom>
          <a:gradFill flip="none" rotWithShape="1">
            <a:gsLst>
              <a:gs pos="55000">
                <a:srgbClr val="151521"/>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dirty="0">
              <a:solidFill>
                <a:schemeClr val="lt1"/>
              </a:solidFill>
              <a:latin typeface="+mn-lt"/>
              <a:ea typeface="Calibri"/>
              <a:cs typeface="Poppins" panose="00000500000000000000" pitchFamily="2" charset="0"/>
              <a:sym typeface="Calibri"/>
            </a:endParaRPr>
          </a:p>
        </p:txBody>
      </p:sp>
      <p:pic>
        <p:nvPicPr>
          <p:cNvPr id="9" name="Picture 8" descr="A blue and white logo&#10;&#10;Description automatically generated with medium confidence">
            <a:extLst>
              <a:ext uri="{FF2B5EF4-FFF2-40B4-BE49-F238E27FC236}">
                <a16:creationId xmlns:a16="http://schemas.microsoft.com/office/drawing/2014/main" id="{5AFC86A8-67DE-3C45-16EF-899F6F17AB01}"/>
              </a:ext>
            </a:extLst>
          </p:cNvPr>
          <p:cNvPicPr>
            <a:picLocks noChangeAspect="1"/>
          </p:cNvPicPr>
          <p:nvPr userDrawn="1"/>
        </p:nvPicPr>
        <p:blipFill rotWithShape="1">
          <a:blip r:embed="rId2">
            <a:alphaModFix amt="11000"/>
          </a:blip>
          <a:srcRect l="9834"/>
          <a:stretch/>
        </p:blipFill>
        <p:spPr>
          <a:xfrm>
            <a:off x="-1" y="52418"/>
            <a:ext cx="12192001" cy="6805582"/>
          </a:xfrm>
          <a:prstGeom prst="rect">
            <a:avLst/>
          </a:prstGeom>
          <a:noFill/>
          <a:effectLst/>
        </p:spPr>
      </p:pic>
      <p:sp>
        <p:nvSpPr>
          <p:cNvPr id="7" name="Google Shape;83;g9a74927944_2_2">
            <a:extLst>
              <a:ext uri="{FF2B5EF4-FFF2-40B4-BE49-F238E27FC236}">
                <a16:creationId xmlns:a16="http://schemas.microsoft.com/office/drawing/2014/main" id="{6E3745C4-1803-F783-C073-F2723924C7E1}"/>
              </a:ext>
            </a:extLst>
          </p:cNvPr>
          <p:cNvSpPr txBox="1">
            <a:spLocks noGrp="1"/>
          </p:cNvSpPr>
          <p:nvPr>
            <p:ph type="body" idx="10"/>
          </p:nvPr>
        </p:nvSpPr>
        <p:spPr>
          <a:xfrm>
            <a:off x="355349" y="3672491"/>
            <a:ext cx="8004000" cy="1587200"/>
          </a:xfrm>
          <a:prstGeom prst="rect">
            <a:avLst/>
          </a:prstGeom>
          <a:noFill/>
          <a:ln>
            <a:noFill/>
          </a:ln>
        </p:spPr>
        <p:txBody>
          <a:bodyPr spcFirstLastPara="1" wrap="square" lIns="0" tIns="60925" rIns="0" bIns="60925" anchor="b" anchorCtr="0">
            <a:noAutofit/>
          </a:bodyPr>
          <a:lstStyle>
            <a:lvl1pPr marL="6350" marR="0" lvl="0" indent="0" algn="l" rtl="0">
              <a:lnSpc>
                <a:spcPct val="90000"/>
              </a:lnSpc>
              <a:spcBef>
                <a:spcPts val="1000"/>
              </a:spcBef>
              <a:spcAft>
                <a:spcPts val="0"/>
              </a:spcAft>
              <a:buClr>
                <a:srgbClr val="000000"/>
              </a:buClr>
              <a:buSzPts val="3200"/>
              <a:buFont typeface="Arial"/>
              <a:buNone/>
              <a:tabLst/>
              <a:defRPr sz="3600" b="1" i="0" u="none" strike="noStrike" cap="none">
                <a:solidFill>
                  <a:schemeClr val="bg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dirty="0"/>
          </a:p>
        </p:txBody>
      </p:sp>
      <p:sp>
        <p:nvSpPr>
          <p:cNvPr id="8" name="Google Shape;84;g9a74927944_2_2">
            <a:extLst>
              <a:ext uri="{FF2B5EF4-FFF2-40B4-BE49-F238E27FC236}">
                <a16:creationId xmlns:a16="http://schemas.microsoft.com/office/drawing/2014/main" id="{DD4D4277-A166-7493-7606-A56478374779}"/>
              </a:ext>
            </a:extLst>
          </p:cNvPr>
          <p:cNvSpPr txBox="1">
            <a:spLocks noGrp="1"/>
          </p:cNvSpPr>
          <p:nvPr>
            <p:ph type="body" idx="11"/>
          </p:nvPr>
        </p:nvSpPr>
        <p:spPr>
          <a:xfrm>
            <a:off x="355348" y="5354164"/>
            <a:ext cx="7996400" cy="442000"/>
          </a:xfrm>
          <a:prstGeom prst="rect">
            <a:avLst/>
          </a:prstGeom>
          <a:noFill/>
          <a:ln>
            <a:noFill/>
          </a:ln>
        </p:spPr>
        <p:txBody>
          <a:bodyPr spcFirstLastPara="1" wrap="square" lIns="0" tIns="60925" rIns="0" bIns="60925" anchor="t" anchorCtr="0">
            <a:noAutofit/>
          </a:bodyPr>
          <a:lstStyle>
            <a:lvl1pPr marL="6350" marR="0" lvl="0" indent="0" algn="l" rtl="0">
              <a:lnSpc>
                <a:spcPct val="90000"/>
              </a:lnSpc>
              <a:spcBef>
                <a:spcPts val="1000"/>
              </a:spcBef>
              <a:spcAft>
                <a:spcPts val="0"/>
              </a:spcAft>
              <a:buClr>
                <a:srgbClr val="000000"/>
              </a:buClr>
              <a:buSzPts val="1800"/>
              <a:buFont typeface="Arial"/>
              <a:buNone/>
              <a:tabLst/>
              <a:defRPr sz="1800" b="0" i="0" u="none" strike="noStrike" cap="none">
                <a:solidFill>
                  <a:schemeClr val="accent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dirty="0"/>
          </a:p>
        </p:txBody>
      </p:sp>
      <p:pic>
        <p:nvPicPr>
          <p:cNvPr id="2" name="Picture 1" descr="A green text on a black background&#10;&#10;Description automatically generated">
            <a:extLst>
              <a:ext uri="{FF2B5EF4-FFF2-40B4-BE49-F238E27FC236}">
                <a16:creationId xmlns:a16="http://schemas.microsoft.com/office/drawing/2014/main" id="{EAC9DEFB-7B77-5AB6-2AAA-3C90DB2C0E87}"/>
              </a:ext>
            </a:extLst>
          </p:cNvPr>
          <p:cNvPicPr>
            <a:picLocks noChangeAspect="1"/>
          </p:cNvPicPr>
          <p:nvPr userDrawn="1"/>
        </p:nvPicPr>
        <p:blipFill>
          <a:blip r:embed="rId3"/>
          <a:stretch>
            <a:fillRect/>
          </a:stretch>
        </p:blipFill>
        <p:spPr>
          <a:xfrm>
            <a:off x="255294" y="6335371"/>
            <a:ext cx="1779397" cy="499658"/>
          </a:xfrm>
          <a:prstGeom prst="rect">
            <a:avLst/>
          </a:prstGeom>
        </p:spPr>
      </p:pic>
    </p:spTree>
    <p:extLst>
      <p:ext uri="{BB962C8B-B14F-4D97-AF65-F5344CB8AC3E}">
        <p14:creationId xmlns:p14="http://schemas.microsoft.com/office/powerpoint/2010/main" val="2702323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ransition Slide 2" preserve="1" userDrawn="1">
  <p:cSld name="Blank">
    <p:spTree>
      <p:nvGrpSpPr>
        <p:cNvPr id="1" name="Shape 37"/>
        <p:cNvGrpSpPr/>
        <p:nvPr/>
      </p:nvGrpSpPr>
      <p:grpSpPr>
        <a:xfrm>
          <a:off x="0" y="0"/>
          <a:ext cx="0" cy="0"/>
          <a:chOff x="0" y="0"/>
          <a:chExt cx="0" cy="0"/>
        </a:xfrm>
      </p:grpSpPr>
      <p:sp>
        <p:nvSpPr>
          <p:cNvPr id="2" name="Google Shape;16;p24">
            <a:extLst>
              <a:ext uri="{FF2B5EF4-FFF2-40B4-BE49-F238E27FC236}">
                <a16:creationId xmlns:a16="http://schemas.microsoft.com/office/drawing/2014/main" id="{5188B5B4-1993-2690-53B7-7B8C2BD23255}"/>
              </a:ext>
            </a:extLst>
          </p:cNvPr>
          <p:cNvSpPr/>
          <p:nvPr userDrawn="1"/>
        </p:nvSpPr>
        <p:spPr>
          <a:xfrm rot="10800000">
            <a:off x="-1" y="0"/>
            <a:ext cx="12191998" cy="6858000"/>
          </a:xfrm>
          <a:prstGeom prst="rect">
            <a:avLst/>
          </a:prstGeom>
          <a:gradFill flip="none" rotWithShape="1">
            <a:gsLst>
              <a:gs pos="55000">
                <a:srgbClr val="151521"/>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dirty="0">
              <a:solidFill>
                <a:schemeClr val="lt1"/>
              </a:solidFill>
              <a:latin typeface="+mn-lt"/>
              <a:ea typeface="Calibri"/>
              <a:cs typeface="Poppins" panose="00000500000000000000" pitchFamily="2" charset="0"/>
              <a:sym typeface="Calibri"/>
            </a:endParaRPr>
          </a:p>
        </p:txBody>
      </p:sp>
      <p:pic>
        <p:nvPicPr>
          <p:cNvPr id="3" name="Picture 2" descr="A blue and white logo&#10;&#10;Description automatically generated with medium confidence">
            <a:extLst>
              <a:ext uri="{FF2B5EF4-FFF2-40B4-BE49-F238E27FC236}">
                <a16:creationId xmlns:a16="http://schemas.microsoft.com/office/drawing/2014/main" id="{85B0F49A-6B8C-CC0E-7216-8917E384C084}"/>
              </a:ext>
            </a:extLst>
          </p:cNvPr>
          <p:cNvPicPr>
            <a:picLocks noChangeAspect="1"/>
          </p:cNvPicPr>
          <p:nvPr userDrawn="1"/>
        </p:nvPicPr>
        <p:blipFill rotWithShape="1">
          <a:blip r:embed="rId2">
            <a:alphaModFix amt="11000"/>
          </a:blip>
          <a:srcRect l="9834"/>
          <a:stretch/>
        </p:blipFill>
        <p:spPr>
          <a:xfrm>
            <a:off x="0" y="52418"/>
            <a:ext cx="12192000" cy="6805582"/>
          </a:xfrm>
          <a:prstGeom prst="rect">
            <a:avLst/>
          </a:prstGeom>
          <a:noFill/>
          <a:effectLst/>
        </p:spPr>
      </p:pic>
    </p:spTree>
    <p:extLst>
      <p:ext uri="{BB962C8B-B14F-4D97-AF65-F5344CB8AC3E}">
        <p14:creationId xmlns:p14="http://schemas.microsoft.com/office/powerpoint/2010/main" val="344903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reserve="1" userDrawn="1">
  <p:cSld name="Agenda_Light">
    <p:spTree>
      <p:nvGrpSpPr>
        <p:cNvPr id="1" name="Shape 34"/>
        <p:cNvGrpSpPr/>
        <p:nvPr/>
      </p:nvGrpSpPr>
      <p:grpSpPr>
        <a:xfrm>
          <a:off x="0" y="0"/>
          <a:ext cx="0" cy="0"/>
          <a:chOff x="0" y="0"/>
          <a:chExt cx="0" cy="0"/>
        </a:xfrm>
      </p:grpSpPr>
      <p:sp>
        <p:nvSpPr>
          <p:cNvPr id="3" name="TextBox 2">
            <a:extLst>
              <a:ext uri="{FF2B5EF4-FFF2-40B4-BE49-F238E27FC236}">
                <a16:creationId xmlns:a16="http://schemas.microsoft.com/office/drawing/2014/main" id="{F17E833B-ADE6-3307-2633-D6139CA0121D}"/>
              </a:ext>
            </a:extLst>
          </p:cNvPr>
          <p:cNvSpPr txBox="1"/>
          <p:nvPr userDrawn="1"/>
        </p:nvSpPr>
        <p:spPr>
          <a:xfrm>
            <a:off x="311230" y="326887"/>
            <a:ext cx="1539341" cy="360000"/>
          </a:xfrm>
          <a:prstGeom prst="rect">
            <a:avLst/>
          </a:prstGeom>
          <a:noFill/>
          <a:ln>
            <a:noFill/>
          </a:ln>
        </p:spPr>
        <p:txBody>
          <a:bodyPr spcFirstLastPara="1" wrap="square" lIns="0" tIns="45700" rIns="91425" bIns="45700" rtlCol="0" anchor="t" anchorCtr="0">
            <a:noAutofit/>
          </a:bodyPr>
          <a:lstStyle/>
          <a:p>
            <a:pPr marL="0" marR="0" indent="0" algn="l" rtl="0">
              <a:spcBef>
                <a:spcPts val="0"/>
              </a:spcBef>
              <a:spcAft>
                <a:spcPts val="0"/>
              </a:spcAft>
              <a:buClr>
                <a:schemeClr val="accent4"/>
              </a:buClr>
              <a:buSzPts val="800"/>
              <a:buFont typeface="Arial"/>
              <a:buNone/>
            </a:pPr>
            <a:r>
              <a:rPr lang="en-US" sz="2400" b="1" i="0" u="none" strike="noStrike" cap="none" dirty="0">
                <a:solidFill>
                  <a:schemeClr val="accent1"/>
                </a:solidFill>
                <a:latin typeface="+mj-lt"/>
                <a:ea typeface="Roboto" panose="02000000000000000000" pitchFamily="2" charset="0"/>
                <a:cs typeface="Poppins" pitchFamily="2" charset="77"/>
                <a:sym typeface="Arial"/>
              </a:rPr>
              <a:t>Agenda</a:t>
            </a:r>
          </a:p>
        </p:txBody>
      </p:sp>
      <p:sp>
        <p:nvSpPr>
          <p:cNvPr id="5" name="Content">
            <a:extLst>
              <a:ext uri="{FF2B5EF4-FFF2-40B4-BE49-F238E27FC236}">
                <a16:creationId xmlns:a16="http://schemas.microsoft.com/office/drawing/2014/main" id="{12F00A74-D9D5-B5CF-C2B2-87AD47DA09A3}"/>
              </a:ext>
            </a:extLst>
          </p:cNvPr>
          <p:cNvSpPr txBox="1">
            <a:spLocks noGrp="1"/>
          </p:cNvSpPr>
          <p:nvPr>
            <p:ph type="body" idx="15" hasCustomPrompt="1"/>
          </p:nvPr>
        </p:nvSpPr>
        <p:spPr>
          <a:xfrm>
            <a:off x="335999" y="1221329"/>
            <a:ext cx="11519989" cy="4409714"/>
          </a:xfrm>
          <a:prstGeom prst="rect">
            <a:avLst/>
          </a:prstGeom>
          <a:noFill/>
          <a:ln>
            <a:noFill/>
          </a:ln>
        </p:spPr>
        <p:txBody>
          <a:bodyPr spcFirstLastPara="1" wrap="square" lIns="0" tIns="45700" rIns="91440" bIns="45700" numCol="1" spcCol="722376" anchor="t" anchorCtr="0">
            <a:noAutofit/>
          </a:bodyPr>
          <a:lstStyle>
            <a:lvl1pPr marL="0" lvl="0" indent="-571500" algn="l">
              <a:lnSpc>
                <a:spcPct val="100000"/>
              </a:lnSpc>
              <a:spcBef>
                <a:spcPts val="0"/>
              </a:spcBef>
              <a:spcAft>
                <a:spcPts val="0"/>
              </a:spcAft>
              <a:buClr>
                <a:schemeClr val="accent1"/>
              </a:buClr>
              <a:buSzPct val="125000"/>
              <a:buFont typeface="+mj-lt"/>
              <a:buAutoNum type="arabicPeriod"/>
              <a:tabLst/>
              <a:defRPr sz="2000" b="1">
                <a:solidFill>
                  <a:schemeClr val="tx1"/>
                </a:solidFill>
                <a:latin typeface="+mn-lt"/>
                <a:cs typeface="Poppins" panose="00000500000000000000" pitchFamily="2" charset="0"/>
              </a:defRPr>
            </a:lvl1pPr>
            <a:lvl2pPr marL="306388" lvl="1" indent="-130175" algn="l">
              <a:lnSpc>
                <a:spcPct val="90000"/>
              </a:lnSpc>
              <a:spcBef>
                <a:spcPts val="375"/>
              </a:spcBef>
              <a:spcAft>
                <a:spcPts val="0"/>
              </a:spcAft>
              <a:buClr>
                <a:schemeClr val="accent1"/>
              </a:buClr>
              <a:buSzPct val="75000"/>
              <a:buFont typeface="Arial" panose="020B0604020202020204" pitchFamily="34" charset="0"/>
              <a:buChar char="•"/>
              <a:tabLst/>
              <a:defRPr sz="1600"/>
            </a:lvl2pPr>
            <a:lvl3pPr marL="571500" lvl="2" indent="0" algn="l">
              <a:lnSpc>
                <a:spcPct val="100000"/>
              </a:lnSpc>
              <a:spcBef>
                <a:spcPts val="375"/>
              </a:spcBef>
              <a:spcAft>
                <a:spcPts val="0"/>
              </a:spcAft>
              <a:buClr>
                <a:schemeClr val="accent1"/>
              </a:buClr>
              <a:buSzPct val="175000"/>
              <a:buFontTx/>
              <a:buNone/>
              <a:tabLst/>
              <a:defRPr sz="1400">
                <a:solidFill>
                  <a:schemeClr val="tx1"/>
                </a:solidFill>
                <a:latin typeface="+mn-lt"/>
                <a:ea typeface="Roboto" panose="02000000000000000000" pitchFamily="2" charset="0"/>
                <a:cs typeface="Poppins" panose="00000500000000000000" pitchFamily="2" charset="0"/>
              </a:defRPr>
            </a:lvl3pPr>
            <a:lvl4pPr marL="803275" lvl="3" indent="-342900" algn="l">
              <a:lnSpc>
                <a:spcPct val="150000"/>
              </a:lnSpc>
              <a:spcBef>
                <a:spcPts val="375"/>
              </a:spcBef>
              <a:spcAft>
                <a:spcPts val="0"/>
              </a:spcAft>
              <a:buClr>
                <a:schemeClr val="accent1"/>
              </a:buClr>
              <a:buSzPct val="150000"/>
              <a:buFont typeface="+mj-lt"/>
              <a:buAutoNum type="arabicPeriod"/>
              <a:tabLst/>
              <a:defRPr sz="1600">
                <a:solidFill>
                  <a:srgbClr val="151521"/>
                </a:solidFill>
                <a:latin typeface="+mn-lt"/>
                <a:ea typeface="Roboto" panose="02000000000000000000" pitchFamily="2" charset="0"/>
              </a:defRPr>
            </a:lvl4pPr>
            <a:lvl5pPr marL="914400" lvl="4" indent="-342900" algn="l">
              <a:lnSpc>
                <a:spcPct val="150000"/>
              </a:lnSpc>
              <a:spcBef>
                <a:spcPts val="375"/>
              </a:spcBef>
              <a:spcAft>
                <a:spcPts val="0"/>
              </a:spcAft>
              <a:buClr>
                <a:schemeClr val="accent1"/>
              </a:buClr>
              <a:buSzPct val="150000"/>
              <a:buFont typeface="+mj-lt"/>
              <a:buAutoNum type="arabicPeriod"/>
              <a:tabLst/>
              <a:defRPr sz="1600">
                <a:solidFill>
                  <a:srgbClr val="151521"/>
                </a:solidFill>
                <a:latin typeface="+mn-lt"/>
                <a:ea typeface="Roboto" panose="02000000000000000000" pitchFamily="2" charset="0"/>
              </a:defRPr>
            </a:lvl5pPr>
            <a:lvl6pPr marL="1019175" lvl="5" indent="-342900" algn="l">
              <a:lnSpc>
                <a:spcPct val="150000"/>
              </a:lnSpc>
              <a:spcBef>
                <a:spcPts val="375"/>
              </a:spcBef>
              <a:spcAft>
                <a:spcPts val="0"/>
              </a:spcAft>
              <a:buClr>
                <a:schemeClr val="accent1"/>
              </a:buClr>
              <a:buSzPct val="150000"/>
              <a:buFont typeface="+mj-lt"/>
              <a:buAutoNum type="arabicPeriod"/>
              <a:tabLst/>
              <a:defRPr>
                <a:solidFill>
                  <a:srgbClr val="151521"/>
                </a:solidFill>
                <a:latin typeface="+mn-lt"/>
                <a:ea typeface="Roboto" panose="02000000000000000000" pitchFamily="2" charset="0"/>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dirty="0"/>
              <a:t>First Topic</a:t>
            </a:r>
          </a:p>
          <a:p>
            <a:pPr lvl="2"/>
            <a:r>
              <a:rPr lang="en-US" dirty="0"/>
              <a:t>Details</a:t>
            </a:r>
          </a:p>
          <a:p>
            <a:pPr lvl="2"/>
            <a:endParaRPr lang="en-US" dirty="0"/>
          </a:p>
          <a:p>
            <a:r>
              <a:rPr lang="en-US" dirty="0"/>
              <a:t>Second Topic</a:t>
            </a:r>
          </a:p>
          <a:p>
            <a:pPr lvl="2"/>
            <a:r>
              <a:rPr lang="en-US" dirty="0"/>
              <a:t>Details</a:t>
            </a:r>
          </a:p>
          <a:p>
            <a:pPr lvl="2"/>
            <a:endParaRPr lang="en-US" dirty="0"/>
          </a:p>
          <a:p>
            <a:r>
              <a:rPr lang="en-US" dirty="0"/>
              <a:t>Third Topic</a:t>
            </a:r>
          </a:p>
          <a:p>
            <a:pPr lvl="2"/>
            <a:r>
              <a:rPr lang="en-US" dirty="0"/>
              <a:t>Details</a:t>
            </a:r>
          </a:p>
          <a:p>
            <a:pPr lvl="2"/>
            <a:endParaRPr lang="en-US" dirty="0"/>
          </a:p>
          <a:p>
            <a:r>
              <a:rPr lang="en-US" dirty="0"/>
              <a:t>Fourth Topic</a:t>
            </a:r>
          </a:p>
          <a:p>
            <a:pPr lvl="2"/>
            <a:r>
              <a:rPr lang="en-US" dirty="0"/>
              <a:t>Details</a:t>
            </a:r>
          </a:p>
          <a:p>
            <a:pPr lvl="2"/>
            <a:endParaRPr lang="en-US" dirty="0"/>
          </a:p>
          <a:p>
            <a:r>
              <a:rPr lang="en-US" dirty="0"/>
              <a:t>Fifth Topic</a:t>
            </a:r>
          </a:p>
          <a:p>
            <a:pPr lvl="2"/>
            <a:r>
              <a:rPr lang="en-US" dirty="0"/>
              <a:t>Details</a:t>
            </a:r>
          </a:p>
          <a:p>
            <a:endParaRPr lang="en-US" dirty="0"/>
          </a:p>
        </p:txBody>
      </p:sp>
    </p:spTree>
    <p:extLst>
      <p:ext uri="{BB962C8B-B14F-4D97-AF65-F5344CB8AC3E}">
        <p14:creationId xmlns:p14="http://schemas.microsoft.com/office/powerpoint/2010/main" val="4208361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reserve="1" userDrawn="1">
  <p:cSld name="Q &amp; A">
    <p:spTree>
      <p:nvGrpSpPr>
        <p:cNvPr id="1" name="Shape 15"/>
        <p:cNvGrpSpPr/>
        <p:nvPr/>
      </p:nvGrpSpPr>
      <p:grpSpPr>
        <a:xfrm>
          <a:off x="0" y="0"/>
          <a:ext cx="0" cy="0"/>
          <a:chOff x="0" y="0"/>
          <a:chExt cx="0" cy="0"/>
        </a:xfrm>
      </p:grpSpPr>
      <p:sp>
        <p:nvSpPr>
          <p:cNvPr id="3" name="Google Shape;16;p24">
            <a:extLst>
              <a:ext uri="{FF2B5EF4-FFF2-40B4-BE49-F238E27FC236}">
                <a16:creationId xmlns:a16="http://schemas.microsoft.com/office/drawing/2014/main" id="{8F9EE846-F4D2-117D-DC0E-495C7EFAB6A3}"/>
              </a:ext>
            </a:extLst>
          </p:cNvPr>
          <p:cNvSpPr/>
          <p:nvPr userDrawn="1"/>
        </p:nvSpPr>
        <p:spPr>
          <a:xfrm rot="10800000">
            <a:off x="-1" y="0"/>
            <a:ext cx="12191998" cy="6858000"/>
          </a:xfrm>
          <a:prstGeom prst="rect">
            <a:avLst/>
          </a:prstGeom>
          <a:gradFill flip="none" rotWithShape="1">
            <a:gsLst>
              <a:gs pos="55000">
                <a:srgbClr val="151521"/>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dirty="0">
              <a:solidFill>
                <a:schemeClr val="lt1"/>
              </a:solidFill>
              <a:latin typeface="+mn-lt"/>
              <a:ea typeface="Calibri"/>
              <a:cs typeface="Poppins" panose="00000500000000000000" pitchFamily="2" charset="0"/>
              <a:sym typeface="Calibri"/>
            </a:endParaRPr>
          </a:p>
        </p:txBody>
      </p:sp>
      <p:pic>
        <p:nvPicPr>
          <p:cNvPr id="9" name="Picture 8" descr="A blue and white logo&#10;&#10;Description automatically generated with medium confidence">
            <a:extLst>
              <a:ext uri="{FF2B5EF4-FFF2-40B4-BE49-F238E27FC236}">
                <a16:creationId xmlns:a16="http://schemas.microsoft.com/office/drawing/2014/main" id="{5AFC86A8-67DE-3C45-16EF-899F6F17AB01}"/>
              </a:ext>
            </a:extLst>
          </p:cNvPr>
          <p:cNvPicPr>
            <a:picLocks noChangeAspect="1"/>
          </p:cNvPicPr>
          <p:nvPr userDrawn="1"/>
        </p:nvPicPr>
        <p:blipFill rotWithShape="1">
          <a:blip r:embed="rId2">
            <a:alphaModFix amt="11000"/>
          </a:blip>
          <a:srcRect l="9834"/>
          <a:stretch/>
        </p:blipFill>
        <p:spPr>
          <a:xfrm>
            <a:off x="0" y="52418"/>
            <a:ext cx="12192000" cy="6805582"/>
          </a:xfrm>
          <a:prstGeom prst="rect">
            <a:avLst/>
          </a:prstGeom>
          <a:noFill/>
          <a:effectLst/>
        </p:spPr>
      </p:pic>
      <p:sp>
        <p:nvSpPr>
          <p:cNvPr id="8" name="Google Shape;84;g9a74927944_2_2">
            <a:extLst>
              <a:ext uri="{FF2B5EF4-FFF2-40B4-BE49-F238E27FC236}">
                <a16:creationId xmlns:a16="http://schemas.microsoft.com/office/drawing/2014/main" id="{DD4D4277-A166-7493-7606-A56478374779}"/>
              </a:ext>
            </a:extLst>
          </p:cNvPr>
          <p:cNvSpPr txBox="1">
            <a:spLocks noGrp="1"/>
          </p:cNvSpPr>
          <p:nvPr>
            <p:ph type="body" idx="11"/>
          </p:nvPr>
        </p:nvSpPr>
        <p:spPr>
          <a:xfrm>
            <a:off x="310897" y="4871849"/>
            <a:ext cx="4702528" cy="442000"/>
          </a:xfrm>
          <a:prstGeom prst="rect">
            <a:avLst/>
          </a:prstGeom>
          <a:noFill/>
          <a:ln>
            <a:noFill/>
          </a:ln>
        </p:spPr>
        <p:txBody>
          <a:bodyPr spcFirstLastPara="1" wrap="square" lIns="0" tIns="60925" rIns="0" bIns="60925" anchor="t" anchorCtr="0">
            <a:noAutofit/>
          </a:bodyPr>
          <a:lstStyle>
            <a:lvl1pPr marL="6350" marR="0" lvl="0" indent="0" algn="l" rtl="0">
              <a:lnSpc>
                <a:spcPct val="90000"/>
              </a:lnSpc>
              <a:spcBef>
                <a:spcPts val="1000"/>
              </a:spcBef>
              <a:spcAft>
                <a:spcPts val="0"/>
              </a:spcAft>
              <a:buClr>
                <a:srgbClr val="000000"/>
              </a:buClr>
              <a:buSzPts val="1800"/>
              <a:buFont typeface="Arial"/>
              <a:buNone/>
              <a:tabLst/>
              <a:defRPr sz="1800" b="0" i="0" u="none" strike="noStrike" cap="none">
                <a:solidFill>
                  <a:schemeClr val="bg1"/>
                </a:solidFill>
                <a:latin typeface="+mn-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dirty="0"/>
          </a:p>
        </p:txBody>
      </p:sp>
      <p:sp>
        <p:nvSpPr>
          <p:cNvPr id="4" name="TextBox 3">
            <a:extLst>
              <a:ext uri="{FF2B5EF4-FFF2-40B4-BE49-F238E27FC236}">
                <a16:creationId xmlns:a16="http://schemas.microsoft.com/office/drawing/2014/main" id="{549CA27C-9179-6309-92E1-0DCCE8F788A4}"/>
              </a:ext>
            </a:extLst>
          </p:cNvPr>
          <p:cNvSpPr txBox="1"/>
          <p:nvPr userDrawn="1"/>
        </p:nvSpPr>
        <p:spPr>
          <a:xfrm>
            <a:off x="310896" y="1089322"/>
            <a:ext cx="1868982" cy="461665"/>
          </a:xfrm>
          <a:prstGeom prst="rect">
            <a:avLst/>
          </a:prstGeom>
          <a:noFill/>
        </p:spPr>
        <p:txBody>
          <a:bodyPr wrap="square" lIns="0" rIns="0" rtlCol="0">
            <a:spAutoFit/>
          </a:bodyPr>
          <a:lstStyle/>
          <a:p>
            <a:pPr algn="l"/>
            <a:r>
              <a:rPr lang="en-US" sz="2400" b="1" dirty="0">
                <a:solidFill>
                  <a:schemeClr val="bg1"/>
                </a:solidFill>
                <a:latin typeface="+mj-lt"/>
                <a:cs typeface="Poppins" panose="00000500000000000000" pitchFamily="2" charset="0"/>
              </a:rPr>
              <a:t>Question:</a:t>
            </a:r>
          </a:p>
        </p:txBody>
      </p:sp>
      <p:sp>
        <p:nvSpPr>
          <p:cNvPr id="5" name="TextBox 4">
            <a:extLst>
              <a:ext uri="{FF2B5EF4-FFF2-40B4-BE49-F238E27FC236}">
                <a16:creationId xmlns:a16="http://schemas.microsoft.com/office/drawing/2014/main" id="{A43789C1-7699-B59A-F6D6-2C7079039C38}"/>
              </a:ext>
            </a:extLst>
          </p:cNvPr>
          <p:cNvSpPr txBox="1"/>
          <p:nvPr userDrawn="1"/>
        </p:nvSpPr>
        <p:spPr>
          <a:xfrm>
            <a:off x="310896" y="4523159"/>
            <a:ext cx="1632136" cy="461665"/>
          </a:xfrm>
          <a:prstGeom prst="rect">
            <a:avLst/>
          </a:prstGeom>
          <a:noFill/>
        </p:spPr>
        <p:txBody>
          <a:bodyPr wrap="square" lIns="0" rIns="0" rtlCol="0">
            <a:spAutoFit/>
          </a:bodyPr>
          <a:lstStyle/>
          <a:p>
            <a:pPr algn="l"/>
            <a:r>
              <a:rPr lang="en-US" sz="2400" b="1" dirty="0">
                <a:solidFill>
                  <a:schemeClr val="bg1"/>
                </a:solidFill>
                <a:latin typeface="+mj-lt"/>
                <a:cs typeface="Poppins" panose="00000500000000000000" pitchFamily="2" charset="0"/>
              </a:rPr>
              <a:t>Answer:</a:t>
            </a:r>
          </a:p>
        </p:txBody>
      </p:sp>
      <p:sp>
        <p:nvSpPr>
          <p:cNvPr id="6" name="Text Placeholder 3">
            <a:extLst>
              <a:ext uri="{FF2B5EF4-FFF2-40B4-BE49-F238E27FC236}">
                <a16:creationId xmlns:a16="http://schemas.microsoft.com/office/drawing/2014/main" id="{96119671-D830-7E43-291D-37ABDF2210B2}"/>
              </a:ext>
            </a:extLst>
          </p:cNvPr>
          <p:cNvSpPr>
            <a:spLocks noGrp="1"/>
          </p:cNvSpPr>
          <p:nvPr>
            <p:ph type="body" sz="quarter" idx="12"/>
          </p:nvPr>
        </p:nvSpPr>
        <p:spPr>
          <a:xfrm>
            <a:off x="310895" y="1473176"/>
            <a:ext cx="4702529" cy="2700379"/>
          </a:xfrm>
          <a:prstGeom prst="rect">
            <a:avLst/>
          </a:prstGeom>
        </p:spPr>
        <p:txBody>
          <a:bodyPr lIns="0" rIns="0"/>
          <a:lstStyle>
            <a:lvl1pPr marL="0" indent="0">
              <a:buClr>
                <a:schemeClr val="accent1"/>
              </a:buClr>
              <a:buSzPct val="115000"/>
              <a:buFont typeface="Arial" panose="020B0604020202020204" pitchFamily="34" charset="0"/>
              <a:buNone/>
              <a:defRPr lang="en-US" sz="18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green text on a black background&#10;&#10;Description automatically generated">
            <a:extLst>
              <a:ext uri="{FF2B5EF4-FFF2-40B4-BE49-F238E27FC236}">
                <a16:creationId xmlns:a16="http://schemas.microsoft.com/office/drawing/2014/main" id="{FDDCC88E-F113-AA32-6708-4679D3424FE4}"/>
              </a:ext>
            </a:extLst>
          </p:cNvPr>
          <p:cNvPicPr>
            <a:picLocks noChangeAspect="1"/>
          </p:cNvPicPr>
          <p:nvPr userDrawn="1"/>
        </p:nvPicPr>
        <p:blipFill>
          <a:blip r:embed="rId3"/>
          <a:stretch>
            <a:fillRect/>
          </a:stretch>
        </p:blipFill>
        <p:spPr>
          <a:xfrm>
            <a:off x="255294" y="6335371"/>
            <a:ext cx="1779397" cy="499658"/>
          </a:xfrm>
          <a:prstGeom prst="rect">
            <a:avLst/>
          </a:prstGeom>
        </p:spPr>
      </p:pic>
      <p:sp>
        <p:nvSpPr>
          <p:cNvPr id="11" name="Google Shape;13;p23">
            <a:extLst>
              <a:ext uri="{FF2B5EF4-FFF2-40B4-BE49-F238E27FC236}">
                <a16:creationId xmlns:a16="http://schemas.microsoft.com/office/drawing/2014/main" id="{B346F2E3-8412-C020-FB7D-F8C4DF57C19E}"/>
              </a:ext>
            </a:extLst>
          </p:cNvPr>
          <p:cNvSpPr txBox="1"/>
          <p:nvPr userDrawn="1"/>
        </p:nvSpPr>
        <p:spPr>
          <a:xfrm>
            <a:off x="5013425" y="6531127"/>
            <a:ext cx="2165145" cy="2105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4"/>
              </a:buClr>
              <a:buSzPts val="800"/>
              <a:buFont typeface="Arial"/>
              <a:buNone/>
            </a:pPr>
            <a:r>
              <a:rPr lang="en-US" sz="800" b="0" i="0" u="none" strike="noStrike" cap="none" dirty="0">
                <a:solidFill>
                  <a:schemeClr val="accent6"/>
                </a:solidFill>
                <a:latin typeface="+mj-lt"/>
                <a:ea typeface="Roboto" panose="02000000000000000000" pitchFamily="2" charset="0"/>
                <a:cs typeface="Poppins" panose="00000500000000000000" pitchFamily="2" charset="0"/>
                <a:sym typeface="Arial"/>
              </a:rPr>
              <a:t>©2024 Patch My PC. All rights reserved.</a:t>
            </a:r>
            <a:endParaRPr sz="800" b="1" i="0" u="none" strike="noStrike" cap="none" dirty="0">
              <a:solidFill>
                <a:schemeClr val="accent6"/>
              </a:solidFill>
              <a:latin typeface="+mj-lt"/>
              <a:ea typeface="Roboto" panose="02000000000000000000" pitchFamily="2" charset="0"/>
              <a:cs typeface="Poppins" panose="00000500000000000000" pitchFamily="2" charset="0"/>
              <a:sym typeface="Arial"/>
            </a:endParaRPr>
          </a:p>
        </p:txBody>
      </p:sp>
      <p:sp>
        <p:nvSpPr>
          <p:cNvPr id="12" name="Google Shape;13;p23">
            <a:extLst>
              <a:ext uri="{FF2B5EF4-FFF2-40B4-BE49-F238E27FC236}">
                <a16:creationId xmlns:a16="http://schemas.microsoft.com/office/drawing/2014/main" id="{CD9BFFC4-594E-F4ED-B082-8A7C56643B81}"/>
              </a:ext>
            </a:extLst>
          </p:cNvPr>
          <p:cNvSpPr txBox="1"/>
          <p:nvPr userDrawn="1"/>
        </p:nvSpPr>
        <p:spPr>
          <a:xfrm>
            <a:off x="11324771" y="6535813"/>
            <a:ext cx="584198" cy="21051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accent4"/>
              </a:buClr>
              <a:buSzPts val="800"/>
              <a:buFont typeface="Arial"/>
              <a:buNone/>
            </a:pPr>
            <a:r>
              <a:rPr lang="en-US" sz="800" b="0" i="0" u="none" strike="noStrike" cap="none" dirty="0">
                <a:solidFill>
                  <a:schemeClr val="accent4"/>
                </a:solidFill>
                <a:latin typeface="+mj-lt"/>
                <a:ea typeface="Roboto" panose="02000000000000000000" pitchFamily="2" charset="0"/>
                <a:cs typeface="Poppins" panose="00000500000000000000" pitchFamily="2" charset="0"/>
                <a:sym typeface="Arial"/>
              </a:rPr>
              <a:t> </a:t>
            </a:r>
            <a:fld id="{00000000-1234-1234-1234-123412341234}" type="slidenum">
              <a:rPr lang="en-US" sz="800" b="0" i="0" u="none" strike="noStrike" cap="none" smtClean="0">
                <a:solidFill>
                  <a:srgbClr val="0081C6"/>
                </a:solidFill>
                <a:latin typeface="+mj-lt"/>
                <a:ea typeface="Roboto" panose="02000000000000000000" pitchFamily="2" charset="0"/>
                <a:cs typeface="Poppins" panose="00000500000000000000" pitchFamily="2" charset="0"/>
                <a:sym typeface="Arial"/>
              </a:rPr>
              <a:pPr marL="0" marR="0" lvl="0" indent="0" algn="r" rtl="0">
                <a:spcBef>
                  <a:spcPts val="0"/>
                </a:spcBef>
                <a:spcAft>
                  <a:spcPts val="0"/>
                </a:spcAft>
                <a:buClr>
                  <a:schemeClr val="accent4"/>
                </a:buClr>
                <a:buSzPts val="800"/>
                <a:buFont typeface="Arial"/>
                <a:buNone/>
              </a:pPr>
              <a:t>‹#›</a:t>
            </a:fld>
            <a:endParaRPr sz="800" b="0" i="0" u="none" strike="noStrike" cap="none" dirty="0">
              <a:solidFill>
                <a:srgbClr val="0081C6"/>
              </a:solidFill>
              <a:latin typeface="+mj-lt"/>
              <a:ea typeface="Roboto" panose="02000000000000000000" pitchFamily="2" charset="0"/>
              <a:cs typeface="Poppins" panose="00000500000000000000" pitchFamily="2" charset="0"/>
              <a:sym typeface="Arial"/>
            </a:endParaRPr>
          </a:p>
        </p:txBody>
      </p:sp>
    </p:spTree>
    <p:extLst>
      <p:ext uri="{BB962C8B-B14F-4D97-AF65-F5344CB8AC3E}">
        <p14:creationId xmlns:p14="http://schemas.microsoft.com/office/powerpoint/2010/main" val="4265282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Slide" preserve="1" userDrawn="1">
  <p:cSld name="Text Only_Dark">
    <p:spTree>
      <p:nvGrpSpPr>
        <p:cNvPr id="1" name="Shape 47"/>
        <p:cNvGrpSpPr/>
        <p:nvPr/>
      </p:nvGrpSpPr>
      <p:grpSpPr>
        <a:xfrm>
          <a:off x="0" y="0"/>
          <a:ext cx="0" cy="0"/>
          <a:chOff x="0" y="0"/>
          <a:chExt cx="0" cy="0"/>
        </a:xfrm>
      </p:grpSpPr>
      <p:sp>
        <p:nvSpPr>
          <p:cNvPr id="5" name="Google Shape;44;p28">
            <a:extLst>
              <a:ext uri="{FF2B5EF4-FFF2-40B4-BE49-F238E27FC236}">
                <a16:creationId xmlns:a16="http://schemas.microsoft.com/office/drawing/2014/main" id="{C9C1B616-6B26-BC91-072D-995DC75C454C}"/>
              </a:ext>
            </a:extLst>
          </p:cNvPr>
          <p:cNvSpPr txBox="1">
            <a:spLocks noGrp="1"/>
          </p:cNvSpPr>
          <p:nvPr>
            <p:ph type="body" idx="1"/>
          </p:nvPr>
        </p:nvSpPr>
        <p:spPr>
          <a:xfrm>
            <a:off x="311230" y="262889"/>
            <a:ext cx="11521824" cy="423439"/>
          </a:xfrm>
          <a:prstGeom prst="rect">
            <a:avLst/>
          </a:prstGeom>
          <a:noFill/>
          <a:ln>
            <a:noFill/>
          </a:ln>
        </p:spPr>
        <p:txBody>
          <a:bodyPr spcFirstLastPara="1" wrap="square" lIns="0" tIns="45700" rIns="0" bIns="45700" anchor="t" anchorCtr="0">
            <a:noAutofit/>
          </a:bodyPr>
          <a:lstStyle>
            <a:lvl1pPr marL="6350" lvl="0" indent="0" algn="l">
              <a:lnSpc>
                <a:spcPct val="90000"/>
              </a:lnSpc>
              <a:spcBef>
                <a:spcPts val="750"/>
              </a:spcBef>
              <a:spcAft>
                <a:spcPts val="0"/>
              </a:spcAft>
              <a:buSzPts val="1800"/>
              <a:buNone/>
              <a:tabLst/>
              <a:defRPr sz="2400" b="1">
                <a:solidFill>
                  <a:schemeClr val="bg1"/>
                </a:solidFill>
                <a:latin typeface="+mj-lt"/>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4" name="Text Placeholder 3">
            <a:extLst>
              <a:ext uri="{FF2B5EF4-FFF2-40B4-BE49-F238E27FC236}">
                <a16:creationId xmlns:a16="http://schemas.microsoft.com/office/drawing/2014/main" id="{9742158D-D7B9-7EF0-C36C-38F050800426}"/>
              </a:ext>
            </a:extLst>
          </p:cNvPr>
          <p:cNvSpPr>
            <a:spLocks noGrp="1"/>
          </p:cNvSpPr>
          <p:nvPr>
            <p:ph type="body" sz="quarter" idx="11"/>
          </p:nvPr>
        </p:nvSpPr>
        <p:spPr>
          <a:xfrm>
            <a:off x="311230" y="1225806"/>
            <a:ext cx="11521824" cy="470001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8326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Slide" preserve="1" userDrawn="1">
  <p:cSld name="Text &amp; Pic_Dark">
    <p:spTree>
      <p:nvGrpSpPr>
        <p:cNvPr id="1" name="Shape 47"/>
        <p:cNvGrpSpPr/>
        <p:nvPr/>
      </p:nvGrpSpPr>
      <p:grpSpPr>
        <a:xfrm>
          <a:off x="0" y="0"/>
          <a:ext cx="0" cy="0"/>
          <a:chOff x="0" y="0"/>
          <a:chExt cx="0" cy="0"/>
        </a:xfrm>
      </p:grpSpPr>
      <p:cxnSp>
        <p:nvCxnSpPr>
          <p:cNvPr id="3" name="Google Shape;63;p32">
            <a:extLst>
              <a:ext uri="{FF2B5EF4-FFF2-40B4-BE49-F238E27FC236}">
                <a16:creationId xmlns:a16="http://schemas.microsoft.com/office/drawing/2014/main" id="{6262C4D1-1995-B214-9A7A-780E6E66E237}"/>
              </a:ext>
            </a:extLst>
          </p:cNvPr>
          <p:cNvCxnSpPr/>
          <p:nvPr userDrawn="1"/>
        </p:nvCxnSpPr>
        <p:spPr>
          <a:xfrm>
            <a:off x="6096000" y="1223474"/>
            <a:ext cx="1" cy="4411051"/>
          </a:xfrm>
          <a:prstGeom prst="straightConnector1">
            <a:avLst/>
          </a:prstGeom>
          <a:noFill/>
          <a:ln w="9525" cap="flat" cmpd="sng">
            <a:solidFill>
              <a:schemeClr val="dk1"/>
            </a:solidFill>
            <a:prstDash val="solid"/>
            <a:miter lim="800000"/>
            <a:headEnd type="none" w="sm" len="sm"/>
            <a:tailEnd type="none" w="sm" len="sm"/>
          </a:ln>
        </p:spPr>
      </p:cxnSp>
      <p:sp>
        <p:nvSpPr>
          <p:cNvPr id="9" name="Google Shape;204;p52">
            <a:extLst>
              <a:ext uri="{FF2B5EF4-FFF2-40B4-BE49-F238E27FC236}">
                <a16:creationId xmlns:a16="http://schemas.microsoft.com/office/drawing/2014/main" id="{3442A215-45A5-07F3-3FC4-042CEB7AECB4}"/>
              </a:ext>
            </a:extLst>
          </p:cNvPr>
          <p:cNvSpPr>
            <a:spLocks noGrp="1"/>
          </p:cNvSpPr>
          <p:nvPr>
            <p:ph type="pic" idx="10"/>
          </p:nvPr>
        </p:nvSpPr>
        <p:spPr>
          <a:xfrm>
            <a:off x="6096000" y="-1"/>
            <a:ext cx="6096001" cy="5929831"/>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sz="1400" b="0" i="0" u="none" strike="noStrike" cap="none">
                <a:solidFill>
                  <a:schemeClr val="bg1"/>
                </a:solidFill>
                <a:latin typeface="+mn-lt"/>
                <a:ea typeface="Lato"/>
                <a:cs typeface="Poppins" pitchFamily="2" charset="77"/>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endParaRPr dirty="0"/>
          </a:p>
        </p:txBody>
      </p:sp>
      <p:sp>
        <p:nvSpPr>
          <p:cNvPr id="5" name="Google Shape;44;p28">
            <a:extLst>
              <a:ext uri="{FF2B5EF4-FFF2-40B4-BE49-F238E27FC236}">
                <a16:creationId xmlns:a16="http://schemas.microsoft.com/office/drawing/2014/main" id="{9E841128-4576-2114-64F1-B990E2F9409A}"/>
              </a:ext>
            </a:extLst>
          </p:cNvPr>
          <p:cNvSpPr txBox="1">
            <a:spLocks noGrp="1"/>
          </p:cNvSpPr>
          <p:nvPr>
            <p:ph type="body" idx="1"/>
          </p:nvPr>
        </p:nvSpPr>
        <p:spPr>
          <a:xfrm>
            <a:off x="311230" y="262889"/>
            <a:ext cx="5501739" cy="423439"/>
          </a:xfrm>
          <a:prstGeom prst="rect">
            <a:avLst/>
          </a:prstGeom>
          <a:noFill/>
          <a:ln>
            <a:noFill/>
          </a:ln>
        </p:spPr>
        <p:txBody>
          <a:bodyPr spcFirstLastPara="1" wrap="square" lIns="0" tIns="45700" rIns="0" bIns="45700" anchor="t" anchorCtr="0">
            <a:noAutofit/>
          </a:bodyPr>
          <a:lstStyle>
            <a:lvl1pPr marL="6350" lvl="0" indent="0" algn="l">
              <a:lnSpc>
                <a:spcPct val="90000"/>
              </a:lnSpc>
              <a:spcBef>
                <a:spcPts val="750"/>
              </a:spcBef>
              <a:spcAft>
                <a:spcPts val="0"/>
              </a:spcAft>
              <a:buSzPts val="1800"/>
              <a:buNone/>
              <a:tabLst/>
              <a:defRPr sz="2400" b="1">
                <a:solidFill>
                  <a:schemeClr val="bg1"/>
                </a:solidFill>
                <a:latin typeface="+mj-lt"/>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6" name="Text Placeholder 3">
            <a:extLst>
              <a:ext uri="{FF2B5EF4-FFF2-40B4-BE49-F238E27FC236}">
                <a16:creationId xmlns:a16="http://schemas.microsoft.com/office/drawing/2014/main" id="{D4348008-6D39-DA8D-FE5E-FF502C14215F}"/>
              </a:ext>
            </a:extLst>
          </p:cNvPr>
          <p:cNvSpPr>
            <a:spLocks noGrp="1"/>
          </p:cNvSpPr>
          <p:nvPr>
            <p:ph type="body" sz="quarter" idx="11"/>
          </p:nvPr>
        </p:nvSpPr>
        <p:spPr>
          <a:xfrm>
            <a:off x="311230" y="1225806"/>
            <a:ext cx="5501728" cy="470001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4919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Slide" preserve="1" userDrawn="1">
  <p:cSld name="Text 1/2_Dark">
    <p:spTree>
      <p:nvGrpSpPr>
        <p:cNvPr id="1" name="Shape 47"/>
        <p:cNvGrpSpPr/>
        <p:nvPr/>
      </p:nvGrpSpPr>
      <p:grpSpPr>
        <a:xfrm>
          <a:off x="0" y="0"/>
          <a:ext cx="0" cy="0"/>
          <a:chOff x="0" y="0"/>
          <a:chExt cx="0" cy="0"/>
        </a:xfrm>
      </p:grpSpPr>
      <p:sp>
        <p:nvSpPr>
          <p:cNvPr id="9" name="Google Shape;44;p28">
            <a:extLst>
              <a:ext uri="{FF2B5EF4-FFF2-40B4-BE49-F238E27FC236}">
                <a16:creationId xmlns:a16="http://schemas.microsoft.com/office/drawing/2014/main" id="{686F8C8D-ED3A-D85C-4D95-5C2FE87A4301}"/>
              </a:ext>
            </a:extLst>
          </p:cNvPr>
          <p:cNvSpPr txBox="1">
            <a:spLocks noGrp="1"/>
          </p:cNvSpPr>
          <p:nvPr>
            <p:ph type="body" idx="1"/>
          </p:nvPr>
        </p:nvSpPr>
        <p:spPr>
          <a:xfrm>
            <a:off x="311230" y="262889"/>
            <a:ext cx="11521824" cy="423439"/>
          </a:xfrm>
          <a:prstGeom prst="rect">
            <a:avLst/>
          </a:prstGeom>
          <a:noFill/>
          <a:ln>
            <a:noFill/>
          </a:ln>
        </p:spPr>
        <p:txBody>
          <a:bodyPr spcFirstLastPara="1" wrap="square" lIns="0" tIns="45700" rIns="0" bIns="45700" anchor="t" anchorCtr="0">
            <a:noAutofit/>
          </a:bodyPr>
          <a:lstStyle>
            <a:lvl1pPr marL="6350" lvl="0" indent="0" algn="l">
              <a:lnSpc>
                <a:spcPct val="90000"/>
              </a:lnSpc>
              <a:spcBef>
                <a:spcPts val="750"/>
              </a:spcBef>
              <a:spcAft>
                <a:spcPts val="0"/>
              </a:spcAft>
              <a:buSzPts val="1800"/>
              <a:buNone/>
              <a:tabLst/>
              <a:defRPr sz="2400" b="1">
                <a:solidFill>
                  <a:schemeClr val="bg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3" name="Text Placeholder 3">
            <a:extLst>
              <a:ext uri="{FF2B5EF4-FFF2-40B4-BE49-F238E27FC236}">
                <a16:creationId xmlns:a16="http://schemas.microsoft.com/office/drawing/2014/main" id="{2E6A5980-C997-0B44-1C95-AEF138325305}"/>
              </a:ext>
            </a:extLst>
          </p:cNvPr>
          <p:cNvSpPr>
            <a:spLocks noGrp="1"/>
          </p:cNvSpPr>
          <p:nvPr>
            <p:ph type="body" sz="quarter" idx="11"/>
          </p:nvPr>
        </p:nvSpPr>
        <p:spPr>
          <a:xfrm>
            <a:off x="311230" y="1225806"/>
            <a:ext cx="5501728" cy="470001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79E1FE6-8A11-5DD2-D57B-371CB29EBE70}"/>
              </a:ext>
            </a:extLst>
          </p:cNvPr>
          <p:cNvSpPr>
            <a:spLocks noGrp="1"/>
          </p:cNvSpPr>
          <p:nvPr>
            <p:ph type="body" sz="quarter" idx="14"/>
          </p:nvPr>
        </p:nvSpPr>
        <p:spPr>
          <a:xfrm>
            <a:off x="6331326" y="1220672"/>
            <a:ext cx="5501728" cy="470001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Google Shape;63;p32">
            <a:extLst>
              <a:ext uri="{FF2B5EF4-FFF2-40B4-BE49-F238E27FC236}">
                <a16:creationId xmlns:a16="http://schemas.microsoft.com/office/drawing/2014/main" id="{4CDB38C4-C2C2-7518-B5BF-5C2384E3FAAC}"/>
              </a:ext>
            </a:extLst>
          </p:cNvPr>
          <p:cNvCxnSpPr/>
          <p:nvPr userDrawn="1"/>
        </p:nvCxnSpPr>
        <p:spPr>
          <a:xfrm>
            <a:off x="6061328" y="1223474"/>
            <a:ext cx="1" cy="4411051"/>
          </a:xfrm>
          <a:prstGeom prst="straightConnector1">
            <a:avLst/>
          </a:prstGeom>
          <a:noFill/>
          <a:ln w="95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893793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Slide" preserve="1" userDrawn="1">
  <p:cSld name="Text &amp; Pic 1/2_Dark">
    <p:spTree>
      <p:nvGrpSpPr>
        <p:cNvPr id="1" name="Shape 47"/>
        <p:cNvGrpSpPr/>
        <p:nvPr/>
      </p:nvGrpSpPr>
      <p:grpSpPr>
        <a:xfrm>
          <a:off x="0" y="0"/>
          <a:ext cx="0" cy="0"/>
          <a:chOff x="0" y="0"/>
          <a:chExt cx="0" cy="0"/>
        </a:xfrm>
      </p:grpSpPr>
      <p:cxnSp>
        <p:nvCxnSpPr>
          <p:cNvPr id="3" name="Google Shape;63;p32">
            <a:extLst>
              <a:ext uri="{FF2B5EF4-FFF2-40B4-BE49-F238E27FC236}">
                <a16:creationId xmlns:a16="http://schemas.microsoft.com/office/drawing/2014/main" id="{6262C4D1-1995-B214-9A7A-780E6E66E237}"/>
              </a:ext>
            </a:extLst>
          </p:cNvPr>
          <p:cNvCxnSpPr/>
          <p:nvPr userDrawn="1"/>
        </p:nvCxnSpPr>
        <p:spPr>
          <a:xfrm>
            <a:off x="6061328" y="1223474"/>
            <a:ext cx="1" cy="4411051"/>
          </a:xfrm>
          <a:prstGeom prst="straightConnector1">
            <a:avLst/>
          </a:prstGeom>
          <a:noFill/>
          <a:ln w="9525" cap="flat" cmpd="sng">
            <a:solidFill>
              <a:schemeClr val="accent1"/>
            </a:solidFill>
            <a:prstDash val="solid"/>
            <a:miter lim="800000"/>
            <a:headEnd type="none" w="sm" len="sm"/>
            <a:tailEnd type="none" w="sm" len="sm"/>
          </a:ln>
        </p:spPr>
      </p:cxnSp>
      <p:sp>
        <p:nvSpPr>
          <p:cNvPr id="4" name="Google Shape;44;p28">
            <a:extLst>
              <a:ext uri="{FF2B5EF4-FFF2-40B4-BE49-F238E27FC236}">
                <a16:creationId xmlns:a16="http://schemas.microsoft.com/office/drawing/2014/main" id="{324428FC-452D-BB4A-2E8C-764E35372675}"/>
              </a:ext>
            </a:extLst>
          </p:cNvPr>
          <p:cNvSpPr txBox="1">
            <a:spLocks noGrp="1"/>
          </p:cNvSpPr>
          <p:nvPr>
            <p:ph type="body" idx="1"/>
          </p:nvPr>
        </p:nvSpPr>
        <p:spPr>
          <a:xfrm>
            <a:off x="311230" y="262889"/>
            <a:ext cx="11521833" cy="423439"/>
          </a:xfrm>
          <a:prstGeom prst="rect">
            <a:avLst/>
          </a:prstGeom>
          <a:noFill/>
          <a:ln>
            <a:noFill/>
          </a:ln>
        </p:spPr>
        <p:txBody>
          <a:bodyPr spcFirstLastPara="1" wrap="square" lIns="0" tIns="45700" rIns="0" bIns="45700" anchor="t" anchorCtr="0">
            <a:noAutofit/>
          </a:bodyPr>
          <a:lstStyle>
            <a:lvl1pPr marL="6350" lvl="0" indent="0" algn="l">
              <a:lnSpc>
                <a:spcPct val="90000"/>
              </a:lnSpc>
              <a:spcBef>
                <a:spcPts val="750"/>
              </a:spcBef>
              <a:spcAft>
                <a:spcPts val="0"/>
              </a:spcAft>
              <a:buSzPts val="1800"/>
              <a:buNone/>
              <a:tabLst/>
              <a:defRPr sz="2400" b="1">
                <a:solidFill>
                  <a:schemeClr val="bg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5" name="Google Shape;204;p52">
            <a:extLst>
              <a:ext uri="{FF2B5EF4-FFF2-40B4-BE49-F238E27FC236}">
                <a16:creationId xmlns:a16="http://schemas.microsoft.com/office/drawing/2014/main" id="{8B7F3B7D-2D51-E356-A766-E232E6AA732B}"/>
              </a:ext>
            </a:extLst>
          </p:cNvPr>
          <p:cNvSpPr>
            <a:spLocks noGrp="1"/>
          </p:cNvSpPr>
          <p:nvPr>
            <p:ph type="pic" idx="10"/>
          </p:nvPr>
        </p:nvSpPr>
        <p:spPr>
          <a:xfrm>
            <a:off x="6331325" y="3592594"/>
            <a:ext cx="5501738" cy="2332717"/>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sz="1400" b="0" i="0" u="none" strike="noStrike" cap="none">
                <a:solidFill>
                  <a:schemeClr val="bg1"/>
                </a:solidFill>
                <a:latin typeface="+mn-lt"/>
                <a:ea typeface="Lato"/>
                <a:cs typeface="Poppins" panose="00000500000000000000" pitchFamily="2" charset="0"/>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endParaRPr dirty="0"/>
          </a:p>
        </p:txBody>
      </p:sp>
      <p:sp>
        <p:nvSpPr>
          <p:cNvPr id="14" name="Google Shape;204;p52">
            <a:extLst>
              <a:ext uri="{FF2B5EF4-FFF2-40B4-BE49-F238E27FC236}">
                <a16:creationId xmlns:a16="http://schemas.microsoft.com/office/drawing/2014/main" id="{5EAFE027-F906-6F81-591D-962E3CBF02CF}"/>
              </a:ext>
            </a:extLst>
          </p:cNvPr>
          <p:cNvSpPr>
            <a:spLocks noGrp="1"/>
          </p:cNvSpPr>
          <p:nvPr>
            <p:ph type="pic" idx="11"/>
          </p:nvPr>
        </p:nvSpPr>
        <p:spPr>
          <a:xfrm>
            <a:off x="314922" y="3592594"/>
            <a:ext cx="5501738" cy="2332717"/>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sz="1400" b="0" i="0" u="none" strike="noStrike" cap="none">
                <a:solidFill>
                  <a:schemeClr val="bg1"/>
                </a:solidFill>
                <a:latin typeface="+mn-lt"/>
                <a:ea typeface="Lato"/>
                <a:cs typeface="Poppins" panose="00000500000000000000" pitchFamily="2" charset="0"/>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endParaRPr dirty="0"/>
          </a:p>
        </p:txBody>
      </p:sp>
      <p:sp>
        <p:nvSpPr>
          <p:cNvPr id="2" name="Text Placeholder 3">
            <a:extLst>
              <a:ext uri="{FF2B5EF4-FFF2-40B4-BE49-F238E27FC236}">
                <a16:creationId xmlns:a16="http://schemas.microsoft.com/office/drawing/2014/main" id="{F10BA991-736C-D223-A8FE-973DBA25BD7C}"/>
              </a:ext>
            </a:extLst>
          </p:cNvPr>
          <p:cNvSpPr>
            <a:spLocks noGrp="1"/>
          </p:cNvSpPr>
          <p:nvPr>
            <p:ph type="body" sz="quarter" idx="14"/>
          </p:nvPr>
        </p:nvSpPr>
        <p:spPr>
          <a:xfrm>
            <a:off x="311230" y="1225806"/>
            <a:ext cx="5501728" cy="2241112"/>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CBE1F732-F2E8-2D5B-2B05-7614C7C758EF}"/>
              </a:ext>
            </a:extLst>
          </p:cNvPr>
          <p:cNvSpPr>
            <a:spLocks noGrp="1"/>
          </p:cNvSpPr>
          <p:nvPr>
            <p:ph type="body" sz="quarter" idx="15"/>
          </p:nvPr>
        </p:nvSpPr>
        <p:spPr>
          <a:xfrm>
            <a:off x="6331335" y="1225807"/>
            <a:ext cx="5501728" cy="2241112"/>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5235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Slide" preserve="1" userDrawn="1">
  <p:cSld name="Text 1/3_Dark">
    <p:spTree>
      <p:nvGrpSpPr>
        <p:cNvPr id="1" name="Shape 47"/>
        <p:cNvGrpSpPr/>
        <p:nvPr/>
      </p:nvGrpSpPr>
      <p:grpSpPr>
        <a:xfrm>
          <a:off x="0" y="0"/>
          <a:ext cx="0" cy="0"/>
          <a:chOff x="0" y="0"/>
          <a:chExt cx="0" cy="0"/>
        </a:xfrm>
      </p:grpSpPr>
      <p:sp>
        <p:nvSpPr>
          <p:cNvPr id="2" name="Text Placeholder 3">
            <a:extLst>
              <a:ext uri="{FF2B5EF4-FFF2-40B4-BE49-F238E27FC236}">
                <a16:creationId xmlns:a16="http://schemas.microsoft.com/office/drawing/2014/main" id="{BAF314B1-439E-82A7-EDFC-178F8FA9C714}"/>
              </a:ext>
            </a:extLst>
          </p:cNvPr>
          <p:cNvSpPr>
            <a:spLocks noGrp="1"/>
          </p:cNvSpPr>
          <p:nvPr>
            <p:ph type="body" sz="quarter" idx="14"/>
          </p:nvPr>
        </p:nvSpPr>
        <p:spPr>
          <a:xfrm>
            <a:off x="311230" y="1225806"/>
            <a:ext cx="3519367" cy="469950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31C094DA-1984-A7CB-3369-D2F214DC21F3}"/>
              </a:ext>
            </a:extLst>
          </p:cNvPr>
          <p:cNvSpPr>
            <a:spLocks noGrp="1"/>
          </p:cNvSpPr>
          <p:nvPr>
            <p:ph type="body" sz="quarter" idx="23"/>
          </p:nvPr>
        </p:nvSpPr>
        <p:spPr>
          <a:xfrm>
            <a:off x="8256533" y="1224483"/>
            <a:ext cx="3576530" cy="4738617"/>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Google Shape;44;p28">
            <a:extLst>
              <a:ext uri="{FF2B5EF4-FFF2-40B4-BE49-F238E27FC236}">
                <a16:creationId xmlns:a16="http://schemas.microsoft.com/office/drawing/2014/main" id="{BE6A8448-6EDF-839A-51D4-0314A58FFA30}"/>
              </a:ext>
            </a:extLst>
          </p:cNvPr>
          <p:cNvSpPr txBox="1">
            <a:spLocks noGrp="1"/>
          </p:cNvSpPr>
          <p:nvPr>
            <p:ph type="body" idx="24"/>
          </p:nvPr>
        </p:nvSpPr>
        <p:spPr>
          <a:xfrm>
            <a:off x="311231" y="262889"/>
            <a:ext cx="11521832" cy="423439"/>
          </a:xfrm>
          <a:prstGeom prst="rect">
            <a:avLst/>
          </a:prstGeom>
          <a:noFill/>
          <a:ln>
            <a:noFill/>
          </a:ln>
        </p:spPr>
        <p:txBody>
          <a:bodyPr spcFirstLastPara="1" wrap="square" lIns="0" tIns="45700" rIns="0" bIns="45700" anchor="t" anchorCtr="0">
            <a:noAutofit/>
          </a:bodyPr>
          <a:lstStyle>
            <a:lvl1pPr marL="6350" lvl="0" indent="0" algn="l">
              <a:lnSpc>
                <a:spcPct val="90000"/>
              </a:lnSpc>
              <a:spcBef>
                <a:spcPts val="750"/>
              </a:spcBef>
              <a:spcAft>
                <a:spcPts val="0"/>
              </a:spcAft>
              <a:buSzPts val="1800"/>
              <a:buNone/>
              <a:tabLst/>
              <a:defRPr sz="2400" b="1">
                <a:solidFill>
                  <a:schemeClr val="bg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12" name="Text Placeholder 3">
            <a:extLst>
              <a:ext uri="{FF2B5EF4-FFF2-40B4-BE49-F238E27FC236}">
                <a16:creationId xmlns:a16="http://schemas.microsoft.com/office/drawing/2014/main" id="{0AA76434-0021-0B73-60AB-72F55A912DB2}"/>
              </a:ext>
            </a:extLst>
          </p:cNvPr>
          <p:cNvSpPr>
            <a:spLocks noGrp="1"/>
          </p:cNvSpPr>
          <p:nvPr>
            <p:ph type="body" sz="quarter" idx="15"/>
          </p:nvPr>
        </p:nvSpPr>
        <p:spPr>
          <a:xfrm>
            <a:off x="4292776" y="1225806"/>
            <a:ext cx="3519367" cy="469950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0143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Slide" preserve="1" userDrawn="1">
  <p:cSld name="Text &amp; Pic 1/3_Dark">
    <p:spTree>
      <p:nvGrpSpPr>
        <p:cNvPr id="1" name="Shape 47"/>
        <p:cNvGrpSpPr/>
        <p:nvPr/>
      </p:nvGrpSpPr>
      <p:grpSpPr>
        <a:xfrm>
          <a:off x="0" y="0"/>
          <a:ext cx="0" cy="0"/>
          <a:chOff x="0" y="0"/>
          <a:chExt cx="0" cy="0"/>
        </a:xfrm>
      </p:grpSpPr>
      <p:sp>
        <p:nvSpPr>
          <p:cNvPr id="4" name="Google Shape;44;p28">
            <a:extLst>
              <a:ext uri="{FF2B5EF4-FFF2-40B4-BE49-F238E27FC236}">
                <a16:creationId xmlns:a16="http://schemas.microsoft.com/office/drawing/2014/main" id="{64D1BFCF-E82A-3995-18B0-88E3659D9DE7}"/>
              </a:ext>
            </a:extLst>
          </p:cNvPr>
          <p:cNvSpPr txBox="1">
            <a:spLocks noGrp="1"/>
          </p:cNvSpPr>
          <p:nvPr>
            <p:ph type="body" idx="1"/>
          </p:nvPr>
        </p:nvSpPr>
        <p:spPr>
          <a:xfrm>
            <a:off x="311231" y="262889"/>
            <a:ext cx="7500912" cy="423439"/>
          </a:xfrm>
          <a:prstGeom prst="rect">
            <a:avLst/>
          </a:prstGeom>
          <a:noFill/>
          <a:ln>
            <a:noFill/>
          </a:ln>
        </p:spPr>
        <p:txBody>
          <a:bodyPr spcFirstLastPara="1" wrap="square" lIns="0" tIns="45700" rIns="0" bIns="45700" anchor="t" anchorCtr="0">
            <a:noAutofit/>
          </a:bodyPr>
          <a:lstStyle>
            <a:lvl1pPr marL="0" lvl="0" indent="3175" algn="l">
              <a:lnSpc>
                <a:spcPct val="90000"/>
              </a:lnSpc>
              <a:spcBef>
                <a:spcPts val="750"/>
              </a:spcBef>
              <a:spcAft>
                <a:spcPts val="0"/>
              </a:spcAft>
              <a:buSzPts val="1800"/>
              <a:buNone/>
              <a:defRPr sz="2400" b="1">
                <a:solidFill>
                  <a:schemeClr val="bg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6" name="Google Shape;204;p52">
            <a:extLst>
              <a:ext uri="{FF2B5EF4-FFF2-40B4-BE49-F238E27FC236}">
                <a16:creationId xmlns:a16="http://schemas.microsoft.com/office/drawing/2014/main" id="{BF0B1691-F415-8FAE-2316-600FD3C685F4}"/>
              </a:ext>
            </a:extLst>
          </p:cNvPr>
          <p:cNvSpPr>
            <a:spLocks noGrp="1"/>
          </p:cNvSpPr>
          <p:nvPr>
            <p:ph type="pic" idx="10"/>
          </p:nvPr>
        </p:nvSpPr>
        <p:spPr>
          <a:xfrm>
            <a:off x="8217159" y="0"/>
            <a:ext cx="3974842" cy="5925312"/>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sz="1400" b="0" i="0" u="none" strike="noStrike" cap="none">
                <a:solidFill>
                  <a:schemeClr val="bg1"/>
                </a:solidFill>
                <a:latin typeface="Poppins" panose="00000500000000000000" pitchFamily="2" charset="0"/>
                <a:ea typeface="Lato"/>
                <a:cs typeface="Poppins" panose="00000500000000000000" pitchFamily="2" charset="0"/>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endParaRPr dirty="0"/>
          </a:p>
        </p:txBody>
      </p:sp>
      <p:sp>
        <p:nvSpPr>
          <p:cNvPr id="3" name="Text Placeholder 3">
            <a:extLst>
              <a:ext uri="{FF2B5EF4-FFF2-40B4-BE49-F238E27FC236}">
                <a16:creationId xmlns:a16="http://schemas.microsoft.com/office/drawing/2014/main" id="{A2E28B6E-4AC9-F376-6F79-2773DA7A2A83}"/>
              </a:ext>
            </a:extLst>
          </p:cNvPr>
          <p:cNvSpPr>
            <a:spLocks noGrp="1"/>
          </p:cNvSpPr>
          <p:nvPr>
            <p:ph type="body" sz="quarter" idx="14"/>
          </p:nvPr>
        </p:nvSpPr>
        <p:spPr>
          <a:xfrm>
            <a:off x="311230" y="1225806"/>
            <a:ext cx="3519367" cy="469950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id="{7E865D55-981F-DC96-66D8-41FFEAEA9409}"/>
              </a:ext>
            </a:extLst>
          </p:cNvPr>
          <p:cNvSpPr>
            <a:spLocks noGrp="1"/>
          </p:cNvSpPr>
          <p:nvPr>
            <p:ph type="body" sz="quarter" idx="15"/>
          </p:nvPr>
        </p:nvSpPr>
        <p:spPr>
          <a:xfrm>
            <a:off x="4292776" y="1225806"/>
            <a:ext cx="3519367" cy="469950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9082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Slide" preserve="1" userDrawn="1">
  <p:cSld name="Text &amp; Pic 2/3_Dark">
    <p:spTree>
      <p:nvGrpSpPr>
        <p:cNvPr id="1" name="Shape 47"/>
        <p:cNvGrpSpPr/>
        <p:nvPr/>
      </p:nvGrpSpPr>
      <p:grpSpPr>
        <a:xfrm>
          <a:off x="0" y="0"/>
          <a:ext cx="0" cy="0"/>
          <a:chOff x="0" y="0"/>
          <a:chExt cx="0" cy="0"/>
        </a:xfrm>
      </p:grpSpPr>
      <p:sp>
        <p:nvSpPr>
          <p:cNvPr id="4" name="Google Shape;44;p28">
            <a:extLst>
              <a:ext uri="{FF2B5EF4-FFF2-40B4-BE49-F238E27FC236}">
                <a16:creationId xmlns:a16="http://schemas.microsoft.com/office/drawing/2014/main" id="{0BADC116-2E1B-650F-07F5-F011111D32E6}"/>
              </a:ext>
            </a:extLst>
          </p:cNvPr>
          <p:cNvSpPr txBox="1">
            <a:spLocks noGrp="1"/>
          </p:cNvSpPr>
          <p:nvPr>
            <p:ph type="body" idx="1"/>
          </p:nvPr>
        </p:nvSpPr>
        <p:spPr>
          <a:xfrm>
            <a:off x="311230" y="262889"/>
            <a:ext cx="3653265" cy="423439"/>
          </a:xfrm>
          <a:prstGeom prst="rect">
            <a:avLst/>
          </a:prstGeom>
          <a:noFill/>
          <a:ln>
            <a:noFill/>
          </a:ln>
        </p:spPr>
        <p:txBody>
          <a:bodyPr spcFirstLastPara="1" wrap="square" lIns="0" tIns="45700" rIns="0" bIns="45700" anchor="t" anchorCtr="0">
            <a:noAutofit/>
          </a:bodyPr>
          <a:lstStyle>
            <a:lvl1pPr marL="6350" lvl="0" indent="0" algn="l">
              <a:lnSpc>
                <a:spcPct val="90000"/>
              </a:lnSpc>
              <a:spcBef>
                <a:spcPts val="750"/>
              </a:spcBef>
              <a:spcAft>
                <a:spcPts val="0"/>
              </a:spcAft>
              <a:buSzPts val="1800"/>
              <a:buNone/>
              <a:tabLst/>
              <a:defRPr sz="2400" b="1">
                <a:solidFill>
                  <a:schemeClr val="bg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2" name="Text Placeholder 3">
            <a:extLst>
              <a:ext uri="{FF2B5EF4-FFF2-40B4-BE49-F238E27FC236}">
                <a16:creationId xmlns:a16="http://schemas.microsoft.com/office/drawing/2014/main" id="{9BE98518-4D0F-7E3C-D68F-693848348A13}"/>
              </a:ext>
            </a:extLst>
          </p:cNvPr>
          <p:cNvSpPr>
            <a:spLocks noGrp="1"/>
          </p:cNvSpPr>
          <p:nvPr>
            <p:ph type="body" sz="quarter" idx="14"/>
          </p:nvPr>
        </p:nvSpPr>
        <p:spPr>
          <a:xfrm>
            <a:off x="311230" y="1225806"/>
            <a:ext cx="3653265" cy="4704023"/>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Google Shape;204;p52">
            <a:extLst>
              <a:ext uri="{FF2B5EF4-FFF2-40B4-BE49-F238E27FC236}">
                <a16:creationId xmlns:a16="http://schemas.microsoft.com/office/drawing/2014/main" id="{0612636F-1C33-455D-9DB7-492E97E41F95}"/>
              </a:ext>
            </a:extLst>
          </p:cNvPr>
          <p:cNvSpPr>
            <a:spLocks noGrp="1"/>
          </p:cNvSpPr>
          <p:nvPr>
            <p:ph type="pic" idx="10"/>
          </p:nvPr>
        </p:nvSpPr>
        <p:spPr>
          <a:xfrm>
            <a:off x="4396636" y="0"/>
            <a:ext cx="7795365" cy="592983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800"/>
              </a:spcBef>
              <a:spcAft>
                <a:spcPts val="0"/>
              </a:spcAft>
              <a:buClr>
                <a:srgbClr val="404040"/>
              </a:buClr>
              <a:buSzPts val="1400"/>
              <a:buFont typeface="Arial"/>
              <a:buChar char="•"/>
              <a:defRPr sz="1400" b="0" i="0" u="none" strike="noStrike" cap="none">
                <a:solidFill>
                  <a:schemeClr val="bg1"/>
                </a:solidFill>
                <a:latin typeface="+mn-lt"/>
                <a:ea typeface="Lato"/>
                <a:cs typeface="Poppins" panose="00000500000000000000" pitchFamily="2" charset="0"/>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endParaRPr dirty="0"/>
          </a:p>
        </p:txBody>
      </p:sp>
    </p:spTree>
    <p:extLst>
      <p:ext uri="{BB962C8B-B14F-4D97-AF65-F5344CB8AC3E}">
        <p14:creationId xmlns:p14="http://schemas.microsoft.com/office/powerpoint/2010/main" val="265921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Slide" preserve="1" userDrawn="1">
  <p:cSld name="Text 1/4_Dark">
    <p:spTree>
      <p:nvGrpSpPr>
        <p:cNvPr id="1" name="Shape 47"/>
        <p:cNvGrpSpPr/>
        <p:nvPr/>
      </p:nvGrpSpPr>
      <p:grpSpPr>
        <a:xfrm>
          <a:off x="0" y="0"/>
          <a:ext cx="0" cy="0"/>
          <a:chOff x="0" y="0"/>
          <a:chExt cx="0" cy="0"/>
        </a:xfrm>
      </p:grpSpPr>
      <p:sp>
        <p:nvSpPr>
          <p:cNvPr id="3" name="Google Shape;44;p28">
            <a:extLst>
              <a:ext uri="{FF2B5EF4-FFF2-40B4-BE49-F238E27FC236}">
                <a16:creationId xmlns:a16="http://schemas.microsoft.com/office/drawing/2014/main" id="{0BE8B0F1-9FD2-5FDD-7233-907E380898EE}"/>
              </a:ext>
            </a:extLst>
          </p:cNvPr>
          <p:cNvSpPr txBox="1">
            <a:spLocks noGrp="1"/>
          </p:cNvSpPr>
          <p:nvPr>
            <p:ph type="body" idx="1"/>
          </p:nvPr>
        </p:nvSpPr>
        <p:spPr>
          <a:xfrm>
            <a:off x="311229" y="262889"/>
            <a:ext cx="11521440" cy="423439"/>
          </a:xfrm>
          <a:prstGeom prst="rect">
            <a:avLst/>
          </a:prstGeom>
          <a:noFill/>
          <a:ln>
            <a:noFill/>
          </a:ln>
        </p:spPr>
        <p:txBody>
          <a:bodyPr spcFirstLastPara="1" wrap="square" lIns="0" tIns="45700" rIns="0" bIns="45700" anchor="t" anchorCtr="0">
            <a:noAutofit/>
          </a:bodyPr>
          <a:lstStyle>
            <a:lvl1pPr marL="0" lvl="0" indent="3175" algn="l">
              <a:lnSpc>
                <a:spcPct val="90000"/>
              </a:lnSpc>
              <a:spcBef>
                <a:spcPts val="750"/>
              </a:spcBef>
              <a:spcAft>
                <a:spcPts val="0"/>
              </a:spcAft>
              <a:buSzPts val="1800"/>
              <a:buNone/>
              <a:defRPr sz="2400" b="1">
                <a:solidFill>
                  <a:schemeClr val="bg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2" name="Text Placeholder 3">
            <a:extLst>
              <a:ext uri="{FF2B5EF4-FFF2-40B4-BE49-F238E27FC236}">
                <a16:creationId xmlns:a16="http://schemas.microsoft.com/office/drawing/2014/main" id="{5279EE2A-AAA3-403C-13E7-583ED119A3AB}"/>
              </a:ext>
            </a:extLst>
          </p:cNvPr>
          <p:cNvSpPr>
            <a:spLocks noGrp="1"/>
          </p:cNvSpPr>
          <p:nvPr>
            <p:ph type="body" sz="quarter" idx="14"/>
          </p:nvPr>
        </p:nvSpPr>
        <p:spPr>
          <a:xfrm>
            <a:off x="311231" y="1225806"/>
            <a:ext cx="2699448" cy="4704023"/>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12209266-BB28-4B45-E467-97F0CBBE73FE}"/>
              </a:ext>
            </a:extLst>
          </p:cNvPr>
          <p:cNvSpPr>
            <a:spLocks noGrp="1"/>
          </p:cNvSpPr>
          <p:nvPr>
            <p:ph type="body" sz="quarter" idx="22"/>
          </p:nvPr>
        </p:nvSpPr>
        <p:spPr>
          <a:xfrm>
            <a:off x="3253467" y="1230840"/>
            <a:ext cx="2699448" cy="4704023"/>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80C1878-993F-F358-0839-D1A72C8E4C2E}"/>
              </a:ext>
            </a:extLst>
          </p:cNvPr>
          <p:cNvSpPr>
            <a:spLocks noGrp="1"/>
          </p:cNvSpPr>
          <p:nvPr>
            <p:ph type="body" sz="quarter" idx="23"/>
          </p:nvPr>
        </p:nvSpPr>
        <p:spPr>
          <a:xfrm>
            <a:off x="6191369" y="1230840"/>
            <a:ext cx="2699448" cy="4704023"/>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701400F1-0F8D-02B8-51A4-6994F8DD2A50}"/>
              </a:ext>
            </a:extLst>
          </p:cNvPr>
          <p:cNvSpPr>
            <a:spLocks noGrp="1"/>
          </p:cNvSpPr>
          <p:nvPr>
            <p:ph type="body" sz="quarter" idx="24"/>
          </p:nvPr>
        </p:nvSpPr>
        <p:spPr>
          <a:xfrm>
            <a:off x="9133221" y="1225806"/>
            <a:ext cx="2699448" cy="4704023"/>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8677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Slide" preserve="1" userDrawn="1">
  <p:cSld name="Text &amp; Pic 1/4_Dark">
    <p:spTree>
      <p:nvGrpSpPr>
        <p:cNvPr id="1" name="Shape 47"/>
        <p:cNvGrpSpPr/>
        <p:nvPr/>
      </p:nvGrpSpPr>
      <p:grpSpPr>
        <a:xfrm>
          <a:off x="0" y="0"/>
          <a:ext cx="0" cy="0"/>
          <a:chOff x="0" y="0"/>
          <a:chExt cx="0" cy="0"/>
        </a:xfrm>
      </p:grpSpPr>
      <p:sp>
        <p:nvSpPr>
          <p:cNvPr id="3" name="Google Shape;44;p28">
            <a:extLst>
              <a:ext uri="{FF2B5EF4-FFF2-40B4-BE49-F238E27FC236}">
                <a16:creationId xmlns:a16="http://schemas.microsoft.com/office/drawing/2014/main" id="{000E4E8A-FB93-FCFB-B621-D00C55F1DFF8}"/>
              </a:ext>
            </a:extLst>
          </p:cNvPr>
          <p:cNvSpPr txBox="1">
            <a:spLocks noGrp="1"/>
          </p:cNvSpPr>
          <p:nvPr>
            <p:ph type="body" idx="1"/>
          </p:nvPr>
        </p:nvSpPr>
        <p:spPr>
          <a:xfrm>
            <a:off x="311229" y="262889"/>
            <a:ext cx="11521440" cy="423439"/>
          </a:xfrm>
          <a:prstGeom prst="rect">
            <a:avLst/>
          </a:prstGeom>
          <a:noFill/>
          <a:ln>
            <a:noFill/>
          </a:ln>
        </p:spPr>
        <p:txBody>
          <a:bodyPr spcFirstLastPara="1" wrap="square" lIns="0" tIns="45700" rIns="0" bIns="45700" anchor="t" anchorCtr="0">
            <a:noAutofit/>
          </a:bodyPr>
          <a:lstStyle>
            <a:lvl1pPr marL="0" lvl="0" indent="3175" algn="l">
              <a:lnSpc>
                <a:spcPct val="90000"/>
              </a:lnSpc>
              <a:spcBef>
                <a:spcPts val="750"/>
              </a:spcBef>
              <a:spcAft>
                <a:spcPts val="0"/>
              </a:spcAft>
              <a:buSzPts val="1800"/>
              <a:buNone/>
              <a:defRPr sz="2400" b="1">
                <a:solidFill>
                  <a:schemeClr val="bg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8" name="Google Shape;204;p52">
            <a:extLst>
              <a:ext uri="{FF2B5EF4-FFF2-40B4-BE49-F238E27FC236}">
                <a16:creationId xmlns:a16="http://schemas.microsoft.com/office/drawing/2014/main" id="{19D521ED-C8F1-8110-8542-D194BD7186F4}"/>
              </a:ext>
            </a:extLst>
          </p:cNvPr>
          <p:cNvSpPr>
            <a:spLocks noGrp="1"/>
          </p:cNvSpPr>
          <p:nvPr>
            <p:ph type="pic" idx="22"/>
          </p:nvPr>
        </p:nvSpPr>
        <p:spPr>
          <a:xfrm>
            <a:off x="317051" y="4200312"/>
            <a:ext cx="2693627" cy="1734552"/>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dirty="0">
                <a:solidFill>
                  <a:schemeClr val="bg1"/>
                </a:solidFill>
                <a:latin typeface="Poppins" panose="00000500000000000000" pitchFamily="2" charset="0"/>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endParaRPr dirty="0"/>
          </a:p>
        </p:txBody>
      </p:sp>
      <p:sp>
        <p:nvSpPr>
          <p:cNvPr id="13" name="Google Shape;204;p52">
            <a:extLst>
              <a:ext uri="{FF2B5EF4-FFF2-40B4-BE49-F238E27FC236}">
                <a16:creationId xmlns:a16="http://schemas.microsoft.com/office/drawing/2014/main" id="{3C9BE424-FAEF-B237-5816-A7C323DC3E21}"/>
              </a:ext>
            </a:extLst>
          </p:cNvPr>
          <p:cNvSpPr>
            <a:spLocks noGrp="1"/>
          </p:cNvSpPr>
          <p:nvPr>
            <p:ph type="pic" idx="24"/>
          </p:nvPr>
        </p:nvSpPr>
        <p:spPr>
          <a:xfrm>
            <a:off x="3250187" y="4200312"/>
            <a:ext cx="2702727" cy="1734552"/>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dirty="0">
                <a:solidFill>
                  <a:schemeClr val="bg1"/>
                </a:solidFill>
                <a:latin typeface="Poppins" panose="00000500000000000000" pitchFamily="2" charset="0"/>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endParaRPr dirty="0"/>
          </a:p>
        </p:txBody>
      </p:sp>
      <p:sp>
        <p:nvSpPr>
          <p:cNvPr id="15" name="Google Shape;204;p52">
            <a:extLst>
              <a:ext uri="{FF2B5EF4-FFF2-40B4-BE49-F238E27FC236}">
                <a16:creationId xmlns:a16="http://schemas.microsoft.com/office/drawing/2014/main" id="{4CB714C4-3D05-0C85-1CB5-ADEB3576713D}"/>
              </a:ext>
            </a:extLst>
          </p:cNvPr>
          <p:cNvSpPr>
            <a:spLocks noGrp="1"/>
          </p:cNvSpPr>
          <p:nvPr>
            <p:ph type="pic" idx="26"/>
          </p:nvPr>
        </p:nvSpPr>
        <p:spPr>
          <a:xfrm>
            <a:off x="6191368" y="4200312"/>
            <a:ext cx="2702727" cy="1734552"/>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dirty="0">
                <a:solidFill>
                  <a:schemeClr val="bg1"/>
                </a:solidFill>
                <a:latin typeface="Poppins" panose="00000500000000000000" pitchFamily="2" charset="0"/>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endParaRPr dirty="0"/>
          </a:p>
        </p:txBody>
      </p:sp>
      <p:sp>
        <p:nvSpPr>
          <p:cNvPr id="29" name="Google Shape;204;p52">
            <a:extLst>
              <a:ext uri="{FF2B5EF4-FFF2-40B4-BE49-F238E27FC236}">
                <a16:creationId xmlns:a16="http://schemas.microsoft.com/office/drawing/2014/main" id="{4FBFE140-F6F7-4C86-8CE0-24662B871B9B}"/>
              </a:ext>
            </a:extLst>
          </p:cNvPr>
          <p:cNvSpPr>
            <a:spLocks noGrp="1"/>
          </p:cNvSpPr>
          <p:nvPr>
            <p:ph type="pic" idx="28"/>
          </p:nvPr>
        </p:nvSpPr>
        <p:spPr>
          <a:xfrm>
            <a:off x="9132549" y="4200312"/>
            <a:ext cx="2700120" cy="1734552"/>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dirty="0">
                <a:solidFill>
                  <a:schemeClr val="bg1"/>
                </a:solidFill>
                <a:latin typeface="Poppins" panose="00000500000000000000" pitchFamily="2" charset="0"/>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endParaRPr dirty="0"/>
          </a:p>
        </p:txBody>
      </p:sp>
      <p:sp>
        <p:nvSpPr>
          <p:cNvPr id="2" name="Text Placeholder 3">
            <a:extLst>
              <a:ext uri="{FF2B5EF4-FFF2-40B4-BE49-F238E27FC236}">
                <a16:creationId xmlns:a16="http://schemas.microsoft.com/office/drawing/2014/main" id="{AA7DABDD-3742-2DCA-CCEE-799F44150FC1}"/>
              </a:ext>
            </a:extLst>
          </p:cNvPr>
          <p:cNvSpPr>
            <a:spLocks noGrp="1"/>
          </p:cNvSpPr>
          <p:nvPr>
            <p:ph type="body" sz="quarter" idx="14"/>
          </p:nvPr>
        </p:nvSpPr>
        <p:spPr>
          <a:xfrm>
            <a:off x="311231" y="1225807"/>
            <a:ext cx="2699448" cy="2829788"/>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61E654-23F5-6574-7D95-0DE0658438E5}"/>
              </a:ext>
            </a:extLst>
          </p:cNvPr>
          <p:cNvSpPr>
            <a:spLocks noGrp="1"/>
          </p:cNvSpPr>
          <p:nvPr>
            <p:ph type="body" sz="quarter" idx="29"/>
          </p:nvPr>
        </p:nvSpPr>
        <p:spPr>
          <a:xfrm>
            <a:off x="3253467" y="1230841"/>
            <a:ext cx="2699448" cy="2829788"/>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A64937CD-0E78-5F57-018E-2DEF2C8D9459}"/>
              </a:ext>
            </a:extLst>
          </p:cNvPr>
          <p:cNvSpPr>
            <a:spLocks noGrp="1"/>
          </p:cNvSpPr>
          <p:nvPr>
            <p:ph type="body" sz="quarter" idx="23"/>
          </p:nvPr>
        </p:nvSpPr>
        <p:spPr>
          <a:xfrm>
            <a:off x="6191369" y="1230841"/>
            <a:ext cx="2699448" cy="2829788"/>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584F3080-83D5-1961-99B5-C06A95C77522}"/>
              </a:ext>
            </a:extLst>
          </p:cNvPr>
          <p:cNvSpPr>
            <a:spLocks noGrp="1"/>
          </p:cNvSpPr>
          <p:nvPr>
            <p:ph type="body" sz="quarter" idx="30"/>
          </p:nvPr>
        </p:nvSpPr>
        <p:spPr>
          <a:xfrm>
            <a:off x="9133221" y="1225807"/>
            <a:ext cx="2699448" cy="2829788"/>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6479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reserve="1" userDrawn="1">
  <p:cSld name="Agenda 1/2_Light">
    <p:spTree>
      <p:nvGrpSpPr>
        <p:cNvPr id="1" name="Shape 34"/>
        <p:cNvGrpSpPr/>
        <p:nvPr/>
      </p:nvGrpSpPr>
      <p:grpSpPr>
        <a:xfrm>
          <a:off x="0" y="0"/>
          <a:ext cx="0" cy="0"/>
          <a:chOff x="0" y="0"/>
          <a:chExt cx="0" cy="0"/>
        </a:xfrm>
      </p:grpSpPr>
      <p:sp>
        <p:nvSpPr>
          <p:cNvPr id="6" name="Content">
            <a:extLst>
              <a:ext uri="{FF2B5EF4-FFF2-40B4-BE49-F238E27FC236}">
                <a16:creationId xmlns:a16="http://schemas.microsoft.com/office/drawing/2014/main" id="{422458B5-3032-D8B3-9D40-FECB838CB253}"/>
              </a:ext>
            </a:extLst>
          </p:cNvPr>
          <p:cNvSpPr txBox="1">
            <a:spLocks noGrp="1"/>
          </p:cNvSpPr>
          <p:nvPr>
            <p:ph type="body" idx="15" hasCustomPrompt="1"/>
          </p:nvPr>
        </p:nvSpPr>
        <p:spPr>
          <a:xfrm>
            <a:off x="335999" y="1221329"/>
            <a:ext cx="11519989" cy="4409714"/>
          </a:xfrm>
          <a:prstGeom prst="rect">
            <a:avLst/>
          </a:prstGeom>
          <a:noFill/>
          <a:ln>
            <a:noFill/>
          </a:ln>
        </p:spPr>
        <p:txBody>
          <a:bodyPr spcFirstLastPara="1" wrap="square" lIns="0" tIns="45700" rIns="91440" bIns="45700" numCol="2" spcCol="722376" anchor="t" anchorCtr="0">
            <a:noAutofit/>
          </a:bodyPr>
          <a:lstStyle>
            <a:lvl1pPr marL="0" lvl="0" indent="-571500" algn="l">
              <a:lnSpc>
                <a:spcPct val="100000"/>
              </a:lnSpc>
              <a:spcBef>
                <a:spcPts val="0"/>
              </a:spcBef>
              <a:spcAft>
                <a:spcPts val="0"/>
              </a:spcAft>
              <a:buClr>
                <a:schemeClr val="accent1"/>
              </a:buClr>
              <a:buSzPct val="125000"/>
              <a:buFont typeface="+mj-lt"/>
              <a:buAutoNum type="arabicPeriod"/>
              <a:tabLst/>
              <a:defRPr sz="2000" b="1">
                <a:solidFill>
                  <a:schemeClr val="tx1"/>
                </a:solidFill>
                <a:latin typeface="+mn-lt"/>
                <a:cs typeface="Poppins" panose="00000500000000000000" pitchFamily="2" charset="0"/>
              </a:defRPr>
            </a:lvl1pPr>
            <a:lvl2pPr marL="306388" lvl="1" indent="-130175" algn="l">
              <a:lnSpc>
                <a:spcPct val="90000"/>
              </a:lnSpc>
              <a:spcBef>
                <a:spcPts val="375"/>
              </a:spcBef>
              <a:spcAft>
                <a:spcPts val="0"/>
              </a:spcAft>
              <a:buClr>
                <a:schemeClr val="accent1"/>
              </a:buClr>
              <a:buSzPct val="75000"/>
              <a:buFont typeface="Arial" panose="020B0604020202020204" pitchFamily="34" charset="0"/>
              <a:buChar char="•"/>
              <a:tabLst/>
              <a:defRPr sz="1600"/>
            </a:lvl2pPr>
            <a:lvl3pPr marL="571500" lvl="2" indent="0" algn="l">
              <a:lnSpc>
                <a:spcPct val="100000"/>
              </a:lnSpc>
              <a:spcBef>
                <a:spcPts val="375"/>
              </a:spcBef>
              <a:spcAft>
                <a:spcPts val="0"/>
              </a:spcAft>
              <a:buClr>
                <a:schemeClr val="accent1"/>
              </a:buClr>
              <a:buSzPct val="175000"/>
              <a:buFontTx/>
              <a:buNone/>
              <a:tabLst/>
              <a:defRPr sz="1400">
                <a:solidFill>
                  <a:schemeClr val="tx1"/>
                </a:solidFill>
                <a:latin typeface="+mn-lt"/>
                <a:ea typeface="Roboto" panose="02000000000000000000" pitchFamily="2" charset="0"/>
                <a:cs typeface="Poppins" panose="00000500000000000000" pitchFamily="2" charset="0"/>
              </a:defRPr>
            </a:lvl3pPr>
            <a:lvl4pPr marL="803275" lvl="3" indent="-342900" algn="l">
              <a:lnSpc>
                <a:spcPct val="150000"/>
              </a:lnSpc>
              <a:spcBef>
                <a:spcPts val="375"/>
              </a:spcBef>
              <a:spcAft>
                <a:spcPts val="0"/>
              </a:spcAft>
              <a:buClr>
                <a:schemeClr val="accent1"/>
              </a:buClr>
              <a:buSzPct val="150000"/>
              <a:buFont typeface="+mj-lt"/>
              <a:buAutoNum type="arabicPeriod"/>
              <a:tabLst/>
              <a:defRPr sz="1600">
                <a:solidFill>
                  <a:srgbClr val="151521"/>
                </a:solidFill>
                <a:latin typeface="+mn-lt"/>
                <a:ea typeface="Roboto" panose="02000000000000000000" pitchFamily="2" charset="0"/>
              </a:defRPr>
            </a:lvl4pPr>
            <a:lvl5pPr marL="914400" lvl="4" indent="-342900" algn="l">
              <a:lnSpc>
                <a:spcPct val="150000"/>
              </a:lnSpc>
              <a:spcBef>
                <a:spcPts val="375"/>
              </a:spcBef>
              <a:spcAft>
                <a:spcPts val="0"/>
              </a:spcAft>
              <a:buClr>
                <a:schemeClr val="accent1"/>
              </a:buClr>
              <a:buSzPct val="150000"/>
              <a:buFont typeface="+mj-lt"/>
              <a:buAutoNum type="arabicPeriod"/>
              <a:tabLst/>
              <a:defRPr sz="1600">
                <a:solidFill>
                  <a:srgbClr val="151521"/>
                </a:solidFill>
                <a:latin typeface="+mn-lt"/>
                <a:ea typeface="Roboto" panose="02000000000000000000" pitchFamily="2" charset="0"/>
              </a:defRPr>
            </a:lvl5pPr>
            <a:lvl6pPr marL="1019175" lvl="5" indent="-342900" algn="l">
              <a:lnSpc>
                <a:spcPct val="150000"/>
              </a:lnSpc>
              <a:spcBef>
                <a:spcPts val="375"/>
              </a:spcBef>
              <a:spcAft>
                <a:spcPts val="0"/>
              </a:spcAft>
              <a:buClr>
                <a:schemeClr val="accent1"/>
              </a:buClr>
              <a:buSzPct val="150000"/>
              <a:buFont typeface="+mj-lt"/>
              <a:buAutoNum type="arabicPeriod"/>
              <a:tabLst/>
              <a:defRPr>
                <a:solidFill>
                  <a:srgbClr val="151521"/>
                </a:solidFill>
                <a:latin typeface="+mn-lt"/>
                <a:ea typeface="Roboto" panose="02000000000000000000" pitchFamily="2" charset="0"/>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dirty="0"/>
              <a:t>First Topic</a:t>
            </a:r>
          </a:p>
          <a:p>
            <a:pPr lvl="2"/>
            <a:r>
              <a:rPr lang="en-US" dirty="0"/>
              <a:t>Details</a:t>
            </a:r>
          </a:p>
          <a:p>
            <a:pPr lvl="2"/>
            <a:endParaRPr lang="en-US" dirty="0"/>
          </a:p>
          <a:p>
            <a:r>
              <a:rPr lang="en-US" dirty="0"/>
              <a:t>Second Topic</a:t>
            </a:r>
          </a:p>
          <a:p>
            <a:pPr lvl="2"/>
            <a:r>
              <a:rPr lang="en-US" dirty="0"/>
              <a:t>Details</a:t>
            </a:r>
          </a:p>
          <a:p>
            <a:pPr lvl="2"/>
            <a:endParaRPr lang="en-US" dirty="0"/>
          </a:p>
          <a:p>
            <a:r>
              <a:rPr lang="en-US" dirty="0"/>
              <a:t>Third Topic</a:t>
            </a:r>
          </a:p>
          <a:p>
            <a:pPr lvl="2"/>
            <a:r>
              <a:rPr lang="en-US" dirty="0"/>
              <a:t>Details</a:t>
            </a:r>
          </a:p>
          <a:p>
            <a:pPr lvl="2"/>
            <a:endParaRPr lang="en-US" dirty="0"/>
          </a:p>
          <a:p>
            <a:r>
              <a:rPr lang="en-US" dirty="0"/>
              <a:t>Fourth Topic</a:t>
            </a:r>
          </a:p>
          <a:p>
            <a:pPr lvl="2"/>
            <a:r>
              <a:rPr lang="en-US" dirty="0"/>
              <a:t>Details</a:t>
            </a:r>
          </a:p>
          <a:p>
            <a:pPr lvl="2"/>
            <a:endParaRPr lang="en-US" dirty="0"/>
          </a:p>
          <a:p>
            <a:r>
              <a:rPr lang="en-US" dirty="0"/>
              <a:t>Fifth Topic</a:t>
            </a:r>
          </a:p>
          <a:p>
            <a:pPr lvl="2"/>
            <a:r>
              <a:rPr lang="en-US" dirty="0"/>
              <a:t>Details</a:t>
            </a:r>
          </a:p>
          <a:p>
            <a:pPr lvl="2"/>
            <a:endParaRPr lang="en-US" dirty="0"/>
          </a:p>
          <a:p>
            <a:r>
              <a:rPr lang="en-US" dirty="0"/>
              <a:t>Sixth Topic</a:t>
            </a:r>
          </a:p>
          <a:p>
            <a:pPr lvl="2"/>
            <a:r>
              <a:rPr lang="en-US" dirty="0"/>
              <a:t>Details</a:t>
            </a:r>
          </a:p>
          <a:p>
            <a:pPr lvl="2"/>
            <a:endParaRPr lang="en-US" dirty="0"/>
          </a:p>
          <a:p>
            <a:r>
              <a:rPr lang="en-US" dirty="0"/>
              <a:t>Seventh Topic</a:t>
            </a:r>
          </a:p>
          <a:p>
            <a:pPr lvl="2"/>
            <a:r>
              <a:rPr lang="en-US" dirty="0"/>
              <a:t>Details</a:t>
            </a:r>
          </a:p>
          <a:p>
            <a:pPr lvl="2"/>
            <a:endParaRPr lang="en-US" dirty="0"/>
          </a:p>
          <a:p>
            <a:r>
              <a:rPr lang="en-US" dirty="0"/>
              <a:t>Eighth Topic</a:t>
            </a:r>
          </a:p>
          <a:p>
            <a:pPr lvl="2"/>
            <a:r>
              <a:rPr lang="en-US" dirty="0"/>
              <a:t>Details</a:t>
            </a:r>
          </a:p>
          <a:p>
            <a:pPr lvl="2"/>
            <a:endParaRPr lang="en-US" dirty="0"/>
          </a:p>
          <a:p>
            <a:r>
              <a:rPr lang="en-US" dirty="0"/>
              <a:t>Ninth Topic</a:t>
            </a:r>
          </a:p>
          <a:p>
            <a:pPr lvl="2"/>
            <a:r>
              <a:rPr lang="en-US" dirty="0"/>
              <a:t>Details</a:t>
            </a:r>
          </a:p>
          <a:p>
            <a:pPr lvl="2"/>
            <a:endParaRPr lang="en-US" dirty="0"/>
          </a:p>
          <a:p>
            <a:pPr lvl="2"/>
            <a:endParaRPr lang="en-US" dirty="0"/>
          </a:p>
          <a:p>
            <a:endParaRPr lang="en-US" dirty="0"/>
          </a:p>
        </p:txBody>
      </p:sp>
      <p:sp>
        <p:nvSpPr>
          <p:cNvPr id="2" name="TextBox 1">
            <a:extLst>
              <a:ext uri="{FF2B5EF4-FFF2-40B4-BE49-F238E27FC236}">
                <a16:creationId xmlns:a16="http://schemas.microsoft.com/office/drawing/2014/main" id="{6629181D-5164-CE18-C16D-67F0B1FD9347}"/>
              </a:ext>
            </a:extLst>
          </p:cNvPr>
          <p:cNvSpPr txBox="1"/>
          <p:nvPr userDrawn="1"/>
        </p:nvSpPr>
        <p:spPr>
          <a:xfrm>
            <a:off x="311230" y="326887"/>
            <a:ext cx="1539341" cy="360000"/>
          </a:xfrm>
          <a:prstGeom prst="rect">
            <a:avLst/>
          </a:prstGeom>
          <a:noFill/>
          <a:ln>
            <a:noFill/>
          </a:ln>
        </p:spPr>
        <p:txBody>
          <a:bodyPr spcFirstLastPara="1" wrap="square" lIns="0" tIns="45700" rIns="91425" bIns="45700" rtlCol="0" anchor="t" anchorCtr="0">
            <a:noAutofit/>
          </a:bodyPr>
          <a:lstStyle/>
          <a:p>
            <a:pPr marL="0" marR="0" indent="0" algn="l" rtl="0">
              <a:spcBef>
                <a:spcPts val="0"/>
              </a:spcBef>
              <a:spcAft>
                <a:spcPts val="0"/>
              </a:spcAft>
              <a:buClr>
                <a:schemeClr val="accent4"/>
              </a:buClr>
              <a:buSzPts val="800"/>
              <a:buFont typeface="Arial"/>
              <a:buNone/>
            </a:pPr>
            <a:r>
              <a:rPr lang="en-US" sz="2400" b="1" i="0" u="none" strike="noStrike" cap="none" dirty="0">
                <a:solidFill>
                  <a:schemeClr val="accent1"/>
                </a:solidFill>
                <a:latin typeface="+mj-lt"/>
                <a:ea typeface="Roboto" panose="02000000000000000000" pitchFamily="2" charset="0"/>
                <a:cs typeface="Poppins" pitchFamily="2" charset="77"/>
                <a:sym typeface="Arial"/>
              </a:rPr>
              <a:t>Agenda</a:t>
            </a:r>
          </a:p>
        </p:txBody>
      </p:sp>
      <p:cxnSp>
        <p:nvCxnSpPr>
          <p:cNvPr id="4" name="Google Shape;63;p32">
            <a:extLst>
              <a:ext uri="{FF2B5EF4-FFF2-40B4-BE49-F238E27FC236}">
                <a16:creationId xmlns:a16="http://schemas.microsoft.com/office/drawing/2014/main" id="{9CDBD427-D26C-37CD-01AC-04D0009EC021}"/>
              </a:ext>
            </a:extLst>
          </p:cNvPr>
          <p:cNvCxnSpPr/>
          <p:nvPr userDrawn="1"/>
        </p:nvCxnSpPr>
        <p:spPr>
          <a:xfrm>
            <a:off x="6061328" y="1223474"/>
            <a:ext cx="1" cy="4411051"/>
          </a:xfrm>
          <a:prstGeom prst="straightConnector1">
            <a:avLst/>
          </a:prstGeom>
          <a:noFill/>
          <a:ln w="95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621959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preserve="1" userDrawn="1">
  <p:cSld name="Feature Page_Dark">
    <p:spTree>
      <p:nvGrpSpPr>
        <p:cNvPr id="1" name="Shape 80"/>
        <p:cNvGrpSpPr/>
        <p:nvPr/>
      </p:nvGrpSpPr>
      <p:grpSpPr>
        <a:xfrm>
          <a:off x="0" y="0"/>
          <a:ext cx="0" cy="0"/>
          <a:chOff x="0" y="0"/>
          <a:chExt cx="0" cy="0"/>
        </a:xfrm>
      </p:grpSpPr>
      <p:cxnSp>
        <p:nvCxnSpPr>
          <p:cNvPr id="4" name="Google Shape;63;p32">
            <a:extLst>
              <a:ext uri="{FF2B5EF4-FFF2-40B4-BE49-F238E27FC236}">
                <a16:creationId xmlns:a16="http://schemas.microsoft.com/office/drawing/2014/main" id="{6F6C2A50-4664-ED41-E2DB-516AF79AAA8A}"/>
              </a:ext>
            </a:extLst>
          </p:cNvPr>
          <p:cNvCxnSpPr/>
          <p:nvPr userDrawn="1"/>
        </p:nvCxnSpPr>
        <p:spPr>
          <a:xfrm>
            <a:off x="6096000" y="1223474"/>
            <a:ext cx="1" cy="4411051"/>
          </a:xfrm>
          <a:prstGeom prst="straightConnector1">
            <a:avLst/>
          </a:prstGeom>
          <a:noFill/>
          <a:ln w="9525" cap="flat" cmpd="sng">
            <a:solidFill>
              <a:schemeClr val="dk1"/>
            </a:solidFill>
            <a:prstDash val="solid"/>
            <a:miter lim="800000"/>
            <a:headEnd type="none" w="sm" len="sm"/>
            <a:tailEnd type="none" w="sm" len="sm"/>
          </a:ln>
        </p:spPr>
      </p:cxnSp>
      <p:sp>
        <p:nvSpPr>
          <p:cNvPr id="10" name="Google Shape;16;p24">
            <a:extLst>
              <a:ext uri="{FF2B5EF4-FFF2-40B4-BE49-F238E27FC236}">
                <a16:creationId xmlns:a16="http://schemas.microsoft.com/office/drawing/2014/main" id="{78E9CE04-C27F-EAEB-83EB-5727B949A946}"/>
              </a:ext>
            </a:extLst>
          </p:cNvPr>
          <p:cNvSpPr/>
          <p:nvPr userDrawn="1"/>
        </p:nvSpPr>
        <p:spPr>
          <a:xfrm rot="10800000">
            <a:off x="1646" y="-2"/>
            <a:ext cx="4058739" cy="633536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dirty="0">
              <a:solidFill>
                <a:schemeClr val="lt1"/>
              </a:solidFill>
              <a:latin typeface="+mn-lt"/>
              <a:ea typeface="Calibri"/>
              <a:cs typeface="Poppins" panose="00000500000000000000" pitchFamily="2" charset="0"/>
              <a:sym typeface="Calibri"/>
            </a:endParaRPr>
          </a:p>
        </p:txBody>
      </p:sp>
      <p:sp>
        <p:nvSpPr>
          <p:cNvPr id="2" name="Google Shape;44;p28">
            <a:extLst>
              <a:ext uri="{FF2B5EF4-FFF2-40B4-BE49-F238E27FC236}">
                <a16:creationId xmlns:a16="http://schemas.microsoft.com/office/drawing/2014/main" id="{F57687F6-07CD-D6DF-822A-8ADE466C2D5E}"/>
              </a:ext>
            </a:extLst>
          </p:cNvPr>
          <p:cNvSpPr txBox="1">
            <a:spLocks noGrp="1"/>
          </p:cNvSpPr>
          <p:nvPr>
            <p:ph type="body" idx="1"/>
          </p:nvPr>
        </p:nvSpPr>
        <p:spPr>
          <a:xfrm>
            <a:off x="4419601" y="262889"/>
            <a:ext cx="7402278" cy="423439"/>
          </a:xfrm>
          <a:prstGeom prst="rect">
            <a:avLst/>
          </a:prstGeom>
          <a:noFill/>
          <a:ln>
            <a:noFill/>
          </a:ln>
        </p:spPr>
        <p:txBody>
          <a:bodyPr spcFirstLastPara="1" wrap="square" lIns="0" tIns="45700" rIns="0" bIns="45700" anchor="t" anchorCtr="0">
            <a:noAutofit/>
          </a:bodyPr>
          <a:lstStyle>
            <a:lvl1pPr marL="0" lvl="0" indent="3175" algn="l">
              <a:lnSpc>
                <a:spcPct val="90000"/>
              </a:lnSpc>
              <a:spcBef>
                <a:spcPts val="750"/>
              </a:spcBef>
              <a:spcAft>
                <a:spcPts val="0"/>
              </a:spcAft>
              <a:buSzPts val="1800"/>
              <a:buNone/>
              <a:defRPr sz="2400" b="1">
                <a:solidFill>
                  <a:schemeClr val="bg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17" name="Google Shape;31;p25">
            <a:extLst>
              <a:ext uri="{FF2B5EF4-FFF2-40B4-BE49-F238E27FC236}">
                <a16:creationId xmlns:a16="http://schemas.microsoft.com/office/drawing/2014/main" id="{CB97C1F3-8C4D-44BC-8C6B-7B7682ABBB8A}"/>
              </a:ext>
            </a:extLst>
          </p:cNvPr>
          <p:cNvSpPr txBox="1">
            <a:spLocks noGrp="1"/>
          </p:cNvSpPr>
          <p:nvPr>
            <p:ph type="body" idx="4"/>
          </p:nvPr>
        </p:nvSpPr>
        <p:spPr>
          <a:xfrm>
            <a:off x="407987" y="2327842"/>
            <a:ext cx="3433649" cy="676749"/>
          </a:xfrm>
          <a:prstGeom prst="rect">
            <a:avLst/>
          </a:prstGeom>
          <a:noFill/>
          <a:ln>
            <a:noFill/>
          </a:ln>
        </p:spPr>
        <p:txBody>
          <a:bodyPr spcFirstLastPara="1" wrap="square" lIns="0" tIns="45700" rIns="0" bIns="45700" anchor="t" anchorCtr="0">
            <a:noAutofit/>
          </a:bodyPr>
          <a:lstStyle>
            <a:lvl1pPr marL="0" lvl="0" indent="3175" algn="l">
              <a:lnSpc>
                <a:spcPct val="90000"/>
              </a:lnSpc>
              <a:spcBef>
                <a:spcPts val="750"/>
              </a:spcBef>
              <a:spcAft>
                <a:spcPts val="0"/>
              </a:spcAft>
              <a:buSzPts val="1200"/>
              <a:buNone/>
              <a:defRPr sz="1800" b="1">
                <a:solidFill>
                  <a:schemeClr val="tx1"/>
                </a:solidFill>
                <a:latin typeface="+mj-lt"/>
              </a:defRPr>
            </a:lvl1pPr>
            <a:lvl2pPr marL="914400" lvl="1" indent="-228600" algn="l">
              <a:lnSpc>
                <a:spcPct val="90000"/>
              </a:lnSpc>
              <a:spcBef>
                <a:spcPts val="375"/>
              </a:spcBef>
              <a:spcAft>
                <a:spcPts val="0"/>
              </a:spcAft>
              <a:buSzPts val="900"/>
              <a:buNone/>
              <a:defRPr sz="1200" b="1">
                <a:solidFill>
                  <a:srgbClr val="FFFFFF"/>
                </a:solidFill>
              </a:defRPr>
            </a:lvl2pPr>
            <a:lvl3pPr marL="1371600" lvl="2" indent="-228600" algn="l">
              <a:lnSpc>
                <a:spcPct val="90000"/>
              </a:lnSpc>
              <a:spcBef>
                <a:spcPts val="375"/>
              </a:spcBef>
              <a:spcAft>
                <a:spcPts val="0"/>
              </a:spcAft>
              <a:buSzPts val="900"/>
              <a:buNone/>
              <a:defRPr sz="1200" b="1">
                <a:solidFill>
                  <a:srgbClr val="FFFFFF"/>
                </a:solidFill>
              </a:defRPr>
            </a:lvl3pPr>
            <a:lvl4pPr marL="1828800" lvl="3" indent="-228600" algn="l">
              <a:lnSpc>
                <a:spcPct val="90000"/>
              </a:lnSpc>
              <a:spcBef>
                <a:spcPts val="375"/>
              </a:spcBef>
              <a:spcAft>
                <a:spcPts val="0"/>
              </a:spcAft>
              <a:buSzPts val="900"/>
              <a:buNone/>
              <a:defRPr sz="1200" b="1">
                <a:solidFill>
                  <a:srgbClr val="FFFFFF"/>
                </a:solidFill>
              </a:defRPr>
            </a:lvl4pPr>
            <a:lvl5pPr marL="2286000" lvl="4" indent="-228600" algn="l">
              <a:lnSpc>
                <a:spcPct val="90000"/>
              </a:lnSpc>
              <a:spcBef>
                <a:spcPts val="375"/>
              </a:spcBef>
              <a:spcAft>
                <a:spcPts val="0"/>
              </a:spcAft>
              <a:buSzPts val="900"/>
              <a:buNone/>
              <a:defRPr sz="1200" b="1">
                <a:solidFill>
                  <a:srgbClr val="FFFFFF"/>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
        <p:nvSpPr>
          <p:cNvPr id="18" name="Google Shape;32;p25">
            <a:extLst>
              <a:ext uri="{FF2B5EF4-FFF2-40B4-BE49-F238E27FC236}">
                <a16:creationId xmlns:a16="http://schemas.microsoft.com/office/drawing/2014/main" id="{CA7FEA86-F9D3-5D05-9391-3EC222E6BEBB}"/>
              </a:ext>
            </a:extLst>
          </p:cNvPr>
          <p:cNvSpPr>
            <a:spLocks noGrp="1"/>
          </p:cNvSpPr>
          <p:nvPr>
            <p:ph type="pic" idx="5"/>
          </p:nvPr>
        </p:nvSpPr>
        <p:spPr>
          <a:xfrm>
            <a:off x="407987" y="262889"/>
            <a:ext cx="3434670" cy="193312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chemeClr val="tx1"/>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5" name="Text Placeholder 3">
            <a:extLst>
              <a:ext uri="{FF2B5EF4-FFF2-40B4-BE49-F238E27FC236}">
                <a16:creationId xmlns:a16="http://schemas.microsoft.com/office/drawing/2014/main" id="{F11F4A9F-B0F9-18B9-AF06-6A03BAC56B1A}"/>
              </a:ext>
            </a:extLst>
          </p:cNvPr>
          <p:cNvSpPr>
            <a:spLocks noGrp="1"/>
          </p:cNvSpPr>
          <p:nvPr>
            <p:ph type="body" sz="quarter" idx="29"/>
          </p:nvPr>
        </p:nvSpPr>
        <p:spPr>
          <a:xfrm>
            <a:off x="4419601" y="1223474"/>
            <a:ext cx="7402278" cy="4710140"/>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bg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bg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bg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a:extLst>
              <a:ext uri="{FF2B5EF4-FFF2-40B4-BE49-F238E27FC236}">
                <a16:creationId xmlns:a16="http://schemas.microsoft.com/office/drawing/2014/main" id="{FA6394E1-6C00-949C-5860-3C3870886820}"/>
              </a:ext>
            </a:extLst>
          </p:cNvPr>
          <p:cNvSpPr>
            <a:spLocks noGrp="1"/>
          </p:cNvSpPr>
          <p:nvPr>
            <p:ph type="body" sz="quarter" idx="30"/>
          </p:nvPr>
        </p:nvSpPr>
        <p:spPr>
          <a:xfrm>
            <a:off x="407987" y="3147709"/>
            <a:ext cx="3434670" cy="278590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94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ide Content Slide" preserve="1" userDrawn="1">
  <p:cSld name="Values Most Mentioned">
    <p:spTree>
      <p:nvGrpSpPr>
        <p:cNvPr id="1" name="Shape 25"/>
        <p:cNvGrpSpPr/>
        <p:nvPr/>
      </p:nvGrpSpPr>
      <p:grpSpPr>
        <a:xfrm>
          <a:off x="0" y="0"/>
          <a:ext cx="0" cy="0"/>
          <a:chOff x="0" y="0"/>
          <a:chExt cx="0" cy="0"/>
        </a:xfrm>
      </p:grpSpPr>
      <p:sp>
        <p:nvSpPr>
          <p:cNvPr id="3" name="Rectangle 2">
            <a:extLst>
              <a:ext uri="{FF2B5EF4-FFF2-40B4-BE49-F238E27FC236}">
                <a16:creationId xmlns:a16="http://schemas.microsoft.com/office/drawing/2014/main" id="{9B95AEBE-8364-A340-EB4C-4966C341F016}"/>
              </a:ext>
            </a:extLst>
          </p:cNvPr>
          <p:cNvSpPr/>
          <p:nvPr userDrawn="1"/>
        </p:nvSpPr>
        <p:spPr>
          <a:xfrm flipV="1">
            <a:off x="0" y="2715696"/>
            <a:ext cx="12188952" cy="3527061"/>
          </a:xfrm>
          <a:prstGeom prst="rect">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Google Shape;32;p25">
            <a:extLst>
              <a:ext uri="{FF2B5EF4-FFF2-40B4-BE49-F238E27FC236}">
                <a16:creationId xmlns:a16="http://schemas.microsoft.com/office/drawing/2014/main" id="{713B82DE-CF92-4AA8-6842-70CF82446615}"/>
              </a:ext>
            </a:extLst>
          </p:cNvPr>
          <p:cNvSpPr>
            <a:spLocks noGrp="1"/>
          </p:cNvSpPr>
          <p:nvPr>
            <p:ph type="pic" idx="5"/>
          </p:nvPr>
        </p:nvSpPr>
        <p:spPr>
          <a:xfrm>
            <a:off x="6096000" y="282086"/>
            <a:ext cx="5812968" cy="5720019"/>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17" name="TextBox 16">
            <a:extLst>
              <a:ext uri="{FF2B5EF4-FFF2-40B4-BE49-F238E27FC236}">
                <a16:creationId xmlns:a16="http://schemas.microsoft.com/office/drawing/2014/main" id="{70EF09C5-CFBF-CE26-66BA-1CC5337ACCAA}"/>
              </a:ext>
            </a:extLst>
          </p:cNvPr>
          <p:cNvSpPr txBox="1"/>
          <p:nvPr userDrawn="1"/>
        </p:nvSpPr>
        <p:spPr>
          <a:xfrm>
            <a:off x="1340615" y="786716"/>
            <a:ext cx="3108014" cy="707886"/>
          </a:xfrm>
          <a:prstGeom prst="rect">
            <a:avLst/>
          </a:prstGeom>
          <a:noFill/>
        </p:spPr>
        <p:txBody>
          <a:bodyPr wrap="square" rtlCol="0">
            <a:spAutoFit/>
          </a:bodyPr>
          <a:lstStyle/>
          <a:p>
            <a:pPr algn="l"/>
            <a:r>
              <a:rPr lang="en-US" sz="2000" b="1" dirty="0">
                <a:solidFill>
                  <a:schemeClr val="bg1"/>
                </a:solidFill>
                <a:latin typeface="+mj-lt"/>
                <a:cs typeface="Poppins" panose="00000500000000000000" pitchFamily="2" charset="0"/>
              </a:rPr>
              <a:t>Value of the Month – Most Mentioned </a:t>
            </a:r>
          </a:p>
        </p:txBody>
      </p:sp>
      <p:grpSp>
        <p:nvGrpSpPr>
          <p:cNvPr id="7" name="Group 6">
            <a:extLst>
              <a:ext uri="{FF2B5EF4-FFF2-40B4-BE49-F238E27FC236}">
                <a16:creationId xmlns:a16="http://schemas.microsoft.com/office/drawing/2014/main" id="{B401D52B-1DFA-DF01-E197-ECAC75C216D3}"/>
              </a:ext>
            </a:extLst>
          </p:cNvPr>
          <p:cNvGrpSpPr/>
          <p:nvPr userDrawn="1"/>
        </p:nvGrpSpPr>
        <p:grpSpPr>
          <a:xfrm>
            <a:off x="511361" y="803544"/>
            <a:ext cx="673644" cy="673644"/>
            <a:chOff x="340498" y="803544"/>
            <a:chExt cx="673644" cy="673644"/>
          </a:xfrm>
        </p:grpSpPr>
        <p:sp>
          <p:nvSpPr>
            <p:cNvPr id="11" name="Rounded Rectangle 112">
              <a:extLst>
                <a:ext uri="{FF2B5EF4-FFF2-40B4-BE49-F238E27FC236}">
                  <a16:creationId xmlns:a16="http://schemas.microsoft.com/office/drawing/2014/main" id="{8F15F042-CF92-CD36-7DB3-D58E7C69F857}"/>
                </a:ext>
              </a:extLst>
            </p:cNvPr>
            <p:cNvSpPr/>
            <p:nvPr userDrawn="1"/>
          </p:nvSpPr>
          <p:spPr>
            <a:xfrm>
              <a:off x="340498" y="803544"/>
              <a:ext cx="673644" cy="673644"/>
            </a:xfrm>
            <a:prstGeom prst="rect">
              <a:avLst/>
            </a:prstGeom>
            <a:solidFill>
              <a:srgbClr val="00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9">
              <a:extLst>
                <a:ext uri="{FF2B5EF4-FFF2-40B4-BE49-F238E27FC236}">
                  <a16:creationId xmlns:a16="http://schemas.microsoft.com/office/drawing/2014/main" id="{F7D167BB-D509-A31E-519F-0588D82FE953}"/>
                </a:ext>
              </a:extLst>
            </p:cNvPr>
            <p:cNvSpPr>
              <a:spLocks noEditPoints="1"/>
            </p:cNvSpPr>
            <p:nvPr userDrawn="1"/>
          </p:nvSpPr>
          <p:spPr bwMode="auto">
            <a:xfrm>
              <a:off x="496108" y="899252"/>
              <a:ext cx="332563" cy="492275"/>
            </a:xfrm>
            <a:custGeom>
              <a:avLst/>
              <a:gdLst>
                <a:gd name="T0" fmla="*/ 492 w 1090"/>
                <a:gd name="T1" fmla="*/ 35 h 1615"/>
                <a:gd name="T2" fmla="*/ 21 w 1090"/>
                <a:gd name="T3" fmla="*/ 502 h 1615"/>
                <a:gd name="T4" fmla="*/ 198 w 1090"/>
                <a:gd name="T5" fmla="*/ 970 h 1615"/>
                <a:gd name="T6" fmla="*/ 198 w 1090"/>
                <a:gd name="T7" fmla="*/ 1054 h 1615"/>
                <a:gd name="T8" fmla="*/ 323 w 1090"/>
                <a:gd name="T9" fmla="*/ 1268 h 1615"/>
                <a:gd name="T10" fmla="*/ 323 w 1090"/>
                <a:gd name="T11" fmla="*/ 1395 h 1615"/>
                <a:gd name="T12" fmla="*/ 442 w 1090"/>
                <a:gd name="T13" fmla="*/ 1513 h 1615"/>
                <a:gd name="T14" fmla="*/ 476 w 1090"/>
                <a:gd name="T15" fmla="*/ 1513 h 1615"/>
                <a:gd name="T16" fmla="*/ 476 w 1090"/>
                <a:gd name="T17" fmla="*/ 1538 h 1615"/>
                <a:gd name="T18" fmla="*/ 553 w 1090"/>
                <a:gd name="T19" fmla="*/ 1615 h 1615"/>
                <a:gd name="T20" fmla="*/ 554 w 1090"/>
                <a:gd name="T21" fmla="*/ 1615 h 1615"/>
                <a:gd name="T22" fmla="*/ 631 w 1090"/>
                <a:gd name="T23" fmla="*/ 1538 h 1615"/>
                <a:gd name="T24" fmla="*/ 631 w 1090"/>
                <a:gd name="T25" fmla="*/ 1513 h 1615"/>
                <a:gd name="T26" fmla="*/ 665 w 1090"/>
                <a:gd name="T27" fmla="*/ 1513 h 1615"/>
                <a:gd name="T28" fmla="*/ 784 w 1090"/>
                <a:gd name="T29" fmla="*/ 1395 h 1615"/>
                <a:gd name="T30" fmla="*/ 784 w 1090"/>
                <a:gd name="T31" fmla="*/ 1268 h 1615"/>
                <a:gd name="T32" fmla="*/ 909 w 1090"/>
                <a:gd name="T33" fmla="*/ 1054 h 1615"/>
                <a:gd name="T34" fmla="*/ 909 w 1090"/>
                <a:gd name="T35" fmla="*/ 970 h 1615"/>
                <a:gd name="T36" fmla="*/ 1090 w 1090"/>
                <a:gd name="T37" fmla="*/ 569 h 1615"/>
                <a:gd name="T38" fmla="*/ 492 w 1090"/>
                <a:gd name="T39" fmla="*/ 35 h 1615"/>
                <a:gd name="T40" fmla="*/ 653 w 1090"/>
                <a:gd name="T41" fmla="*/ 703 h 1615"/>
                <a:gd name="T42" fmla="*/ 653 w 1090"/>
                <a:gd name="T43" fmla="*/ 1186 h 1615"/>
                <a:gd name="T44" fmla="*/ 454 w 1090"/>
                <a:gd name="T45" fmla="*/ 1186 h 1615"/>
                <a:gd name="T46" fmla="*/ 454 w 1090"/>
                <a:gd name="T47" fmla="*/ 703 h 1615"/>
                <a:gd name="T48" fmla="*/ 653 w 1090"/>
                <a:gd name="T49" fmla="*/ 703 h 1615"/>
                <a:gd name="T50" fmla="*/ 816 w 1090"/>
                <a:gd name="T51" fmla="*/ 899 h 1615"/>
                <a:gd name="T52" fmla="*/ 794 w 1090"/>
                <a:gd name="T53" fmla="*/ 916 h 1615"/>
                <a:gd name="T54" fmla="*/ 794 w 1090"/>
                <a:gd name="T55" fmla="*/ 1054 h 1615"/>
                <a:gd name="T56" fmla="*/ 710 w 1090"/>
                <a:gd name="T57" fmla="*/ 1177 h 1615"/>
                <a:gd name="T58" fmla="*/ 710 w 1090"/>
                <a:gd name="T59" fmla="*/ 703 h 1615"/>
                <a:gd name="T60" fmla="*/ 731 w 1090"/>
                <a:gd name="T61" fmla="*/ 703 h 1615"/>
                <a:gd name="T62" fmla="*/ 816 w 1090"/>
                <a:gd name="T63" fmla="*/ 618 h 1615"/>
                <a:gd name="T64" fmla="*/ 816 w 1090"/>
                <a:gd name="T65" fmla="*/ 573 h 1615"/>
                <a:gd name="T66" fmla="*/ 731 w 1090"/>
                <a:gd name="T67" fmla="*/ 488 h 1615"/>
                <a:gd name="T68" fmla="*/ 376 w 1090"/>
                <a:gd name="T69" fmla="*/ 488 h 1615"/>
                <a:gd name="T70" fmla="*/ 291 w 1090"/>
                <a:gd name="T71" fmla="*/ 573 h 1615"/>
                <a:gd name="T72" fmla="*/ 291 w 1090"/>
                <a:gd name="T73" fmla="*/ 618 h 1615"/>
                <a:gd name="T74" fmla="*/ 376 w 1090"/>
                <a:gd name="T75" fmla="*/ 703 h 1615"/>
                <a:gd name="T76" fmla="*/ 397 w 1090"/>
                <a:gd name="T77" fmla="*/ 703 h 1615"/>
                <a:gd name="T78" fmla="*/ 397 w 1090"/>
                <a:gd name="T79" fmla="*/ 1177 h 1615"/>
                <a:gd name="T80" fmla="*/ 313 w 1090"/>
                <a:gd name="T81" fmla="*/ 1054 h 1615"/>
                <a:gd name="T82" fmla="*/ 313 w 1090"/>
                <a:gd name="T83" fmla="*/ 916 h 1615"/>
                <a:gd name="T84" fmla="*/ 292 w 1090"/>
                <a:gd name="T85" fmla="*/ 899 h 1615"/>
                <a:gd name="T86" fmla="*/ 135 w 1090"/>
                <a:gd name="T87" fmla="*/ 516 h 1615"/>
                <a:gd name="T88" fmla="*/ 505 w 1090"/>
                <a:gd name="T89" fmla="*/ 150 h 1615"/>
                <a:gd name="T90" fmla="*/ 554 w 1090"/>
                <a:gd name="T91" fmla="*/ 147 h 1615"/>
                <a:gd name="T92" fmla="*/ 975 w 1090"/>
                <a:gd name="T93" fmla="*/ 569 h 1615"/>
                <a:gd name="T94" fmla="*/ 816 w 1090"/>
                <a:gd name="T95" fmla="*/ 899 h 1615"/>
                <a:gd name="T96" fmla="*/ 816 w 1090"/>
                <a:gd name="T97" fmla="*/ 899 h 1615"/>
                <a:gd name="T98" fmla="*/ 816 w 1090"/>
                <a:gd name="T99" fmla="*/ 89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0" h="1615">
                  <a:moveTo>
                    <a:pt x="492" y="35"/>
                  </a:moveTo>
                  <a:cubicBezTo>
                    <a:pt x="249" y="62"/>
                    <a:pt x="50" y="259"/>
                    <a:pt x="21" y="502"/>
                  </a:cubicBezTo>
                  <a:cubicBezTo>
                    <a:pt x="0" y="680"/>
                    <a:pt x="66" y="853"/>
                    <a:pt x="198" y="970"/>
                  </a:cubicBezTo>
                  <a:cubicBezTo>
                    <a:pt x="198" y="1054"/>
                    <a:pt x="198" y="1054"/>
                    <a:pt x="198" y="1054"/>
                  </a:cubicBezTo>
                  <a:cubicBezTo>
                    <a:pt x="198" y="1146"/>
                    <a:pt x="249" y="1225"/>
                    <a:pt x="323" y="1268"/>
                  </a:cubicBezTo>
                  <a:cubicBezTo>
                    <a:pt x="323" y="1395"/>
                    <a:pt x="323" y="1395"/>
                    <a:pt x="323" y="1395"/>
                  </a:cubicBezTo>
                  <a:cubicBezTo>
                    <a:pt x="323" y="1460"/>
                    <a:pt x="376" y="1513"/>
                    <a:pt x="442" y="1513"/>
                  </a:cubicBezTo>
                  <a:cubicBezTo>
                    <a:pt x="476" y="1513"/>
                    <a:pt x="476" y="1513"/>
                    <a:pt x="476" y="1513"/>
                  </a:cubicBezTo>
                  <a:cubicBezTo>
                    <a:pt x="476" y="1538"/>
                    <a:pt x="476" y="1538"/>
                    <a:pt x="476" y="1538"/>
                  </a:cubicBezTo>
                  <a:cubicBezTo>
                    <a:pt x="476" y="1580"/>
                    <a:pt x="510" y="1615"/>
                    <a:pt x="553" y="1615"/>
                  </a:cubicBezTo>
                  <a:cubicBezTo>
                    <a:pt x="554" y="1615"/>
                    <a:pt x="554" y="1615"/>
                    <a:pt x="554" y="1615"/>
                  </a:cubicBezTo>
                  <a:cubicBezTo>
                    <a:pt x="597" y="1615"/>
                    <a:pt x="631" y="1580"/>
                    <a:pt x="631" y="1538"/>
                  </a:cubicBezTo>
                  <a:cubicBezTo>
                    <a:pt x="631" y="1513"/>
                    <a:pt x="631" y="1513"/>
                    <a:pt x="631" y="1513"/>
                  </a:cubicBezTo>
                  <a:cubicBezTo>
                    <a:pt x="665" y="1513"/>
                    <a:pt x="665" y="1513"/>
                    <a:pt x="665" y="1513"/>
                  </a:cubicBezTo>
                  <a:cubicBezTo>
                    <a:pt x="731" y="1513"/>
                    <a:pt x="784" y="1460"/>
                    <a:pt x="784" y="1395"/>
                  </a:cubicBezTo>
                  <a:cubicBezTo>
                    <a:pt x="784" y="1268"/>
                    <a:pt x="784" y="1268"/>
                    <a:pt x="784" y="1268"/>
                  </a:cubicBezTo>
                  <a:cubicBezTo>
                    <a:pt x="858" y="1225"/>
                    <a:pt x="909" y="1146"/>
                    <a:pt x="909" y="1054"/>
                  </a:cubicBezTo>
                  <a:cubicBezTo>
                    <a:pt x="909" y="970"/>
                    <a:pt x="909" y="970"/>
                    <a:pt x="909" y="970"/>
                  </a:cubicBezTo>
                  <a:cubicBezTo>
                    <a:pt x="1024" y="868"/>
                    <a:pt x="1090" y="723"/>
                    <a:pt x="1090" y="569"/>
                  </a:cubicBezTo>
                  <a:cubicBezTo>
                    <a:pt x="1090" y="252"/>
                    <a:pt x="815" y="0"/>
                    <a:pt x="492" y="35"/>
                  </a:cubicBezTo>
                  <a:close/>
                  <a:moveTo>
                    <a:pt x="653" y="703"/>
                  </a:moveTo>
                  <a:cubicBezTo>
                    <a:pt x="653" y="1186"/>
                    <a:pt x="653" y="1186"/>
                    <a:pt x="653" y="1186"/>
                  </a:cubicBezTo>
                  <a:cubicBezTo>
                    <a:pt x="454" y="1186"/>
                    <a:pt x="454" y="1186"/>
                    <a:pt x="454" y="1186"/>
                  </a:cubicBezTo>
                  <a:cubicBezTo>
                    <a:pt x="454" y="703"/>
                    <a:pt x="454" y="703"/>
                    <a:pt x="454" y="703"/>
                  </a:cubicBezTo>
                  <a:lnTo>
                    <a:pt x="653" y="703"/>
                  </a:lnTo>
                  <a:close/>
                  <a:moveTo>
                    <a:pt x="816" y="899"/>
                  </a:moveTo>
                  <a:cubicBezTo>
                    <a:pt x="794" y="916"/>
                    <a:pt x="794" y="916"/>
                    <a:pt x="794" y="916"/>
                  </a:cubicBezTo>
                  <a:cubicBezTo>
                    <a:pt x="794" y="1054"/>
                    <a:pt x="794" y="1054"/>
                    <a:pt x="794" y="1054"/>
                  </a:cubicBezTo>
                  <a:cubicBezTo>
                    <a:pt x="794" y="1110"/>
                    <a:pt x="759" y="1157"/>
                    <a:pt x="710" y="1177"/>
                  </a:cubicBezTo>
                  <a:cubicBezTo>
                    <a:pt x="710" y="703"/>
                    <a:pt x="710" y="703"/>
                    <a:pt x="710" y="703"/>
                  </a:cubicBezTo>
                  <a:cubicBezTo>
                    <a:pt x="731" y="703"/>
                    <a:pt x="731" y="703"/>
                    <a:pt x="731" y="703"/>
                  </a:cubicBezTo>
                  <a:cubicBezTo>
                    <a:pt x="778" y="703"/>
                    <a:pt x="816" y="665"/>
                    <a:pt x="816" y="618"/>
                  </a:cubicBezTo>
                  <a:cubicBezTo>
                    <a:pt x="816" y="573"/>
                    <a:pt x="816" y="573"/>
                    <a:pt x="816" y="573"/>
                  </a:cubicBezTo>
                  <a:cubicBezTo>
                    <a:pt x="816" y="526"/>
                    <a:pt x="778" y="488"/>
                    <a:pt x="731" y="488"/>
                  </a:cubicBezTo>
                  <a:cubicBezTo>
                    <a:pt x="376" y="488"/>
                    <a:pt x="376" y="488"/>
                    <a:pt x="376" y="488"/>
                  </a:cubicBezTo>
                  <a:cubicBezTo>
                    <a:pt x="329" y="488"/>
                    <a:pt x="291" y="526"/>
                    <a:pt x="291" y="573"/>
                  </a:cubicBezTo>
                  <a:cubicBezTo>
                    <a:pt x="291" y="618"/>
                    <a:pt x="291" y="618"/>
                    <a:pt x="291" y="618"/>
                  </a:cubicBezTo>
                  <a:cubicBezTo>
                    <a:pt x="291" y="665"/>
                    <a:pt x="329" y="703"/>
                    <a:pt x="376" y="703"/>
                  </a:cubicBezTo>
                  <a:cubicBezTo>
                    <a:pt x="397" y="703"/>
                    <a:pt x="397" y="703"/>
                    <a:pt x="397" y="703"/>
                  </a:cubicBezTo>
                  <a:cubicBezTo>
                    <a:pt x="397" y="1177"/>
                    <a:pt x="397" y="1177"/>
                    <a:pt x="397" y="1177"/>
                  </a:cubicBezTo>
                  <a:cubicBezTo>
                    <a:pt x="348" y="1157"/>
                    <a:pt x="313" y="1110"/>
                    <a:pt x="313" y="1054"/>
                  </a:cubicBezTo>
                  <a:cubicBezTo>
                    <a:pt x="313" y="916"/>
                    <a:pt x="313" y="916"/>
                    <a:pt x="313" y="916"/>
                  </a:cubicBezTo>
                  <a:cubicBezTo>
                    <a:pt x="292" y="899"/>
                    <a:pt x="292" y="899"/>
                    <a:pt x="292" y="899"/>
                  </a:cubicBezTo>
                  <a:cubicBezTo>
                    <a:pt x="176" y="806"/>
                    <a:pt x="117" y="663"/>
                    <a:pt x="135" y="516"/>
                  </a:cubicBezTo>
                  <a:cubicBezTo>
                    <a:pt x="158" y="325"/>
                    <a:pt x="314" y="171"/>
                    <a:pt x="505" y="150"/>
                  </a:cubicBezTo>
                  <a:cubicBezTo>
                    <a:pt x="521" y="148"/>
                    <a:pt x="538" y="147"/>
                    <a:pt x="554" y="147"/>
                  </a:cubicBezTo>
                  <a:cubicBezTo>
                    <a:pt x="786" y="147"/>
                    <a:pt x="975" y="336"/>
                    <a:pt x="975" y="569"/>
                  </a:cubicBezTo>
                  <a:cubicBezTo>
                    <a:pt x="975" y="698"/>
                    <a:pt x="917" y="818"/>
                    <a:pt x="816" y="899"/>
                  </a:cubicBezTo>
                  <a:close/>
                  <a:moveTo>
                    <a:pt x="816" y="899"/>
                  </a:moveTo>
                  <a:cubicBezTo>
                    <a:pt x="816" y="899"/>
                    <a:pt x="816" y="899"/>
                    <a:pt x="816" y="89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dirty="0">
                <a:latin typeface="Poppins" panose="00000500000000000000" pitchFamily="2" charset="0"/>
                <a:cs typeface="Poppins" panose="00000500000000000000" pitchFamily="2" charset="0"/>
              </a:endParaRPr>
            </a:p>
          </p:txBody>
        </p:sp>
      </p:grpSp>
      <p:sp>
        <p:nvSpPr>
          <p:cNvPr id="6" name="Text Placeholder 3">
            <a:extLst>
              <a:ext uri="{FF2B5EF4-FFF2-40B4-BE49-F238E27FC236}">
                <a16:creationId xmlns:a16="http://schemas.microsoft.com/office/drawing/2014/main" id="{38EEEC30-F5D0-E98D-E328-F4FA18F42AAE}"/>
              </a:ext>
            </a:extLst>
          </p:cNvPr>
          <p:cNvSpPr>
            <a:spLocks noGrp="1"/>
          </p:cNvSpPr>
          <p:nvPr>
            <p:ph type="body" sz="quarter" idx="29"/>
          </p:nvPr>
        </p:nvSpPr>
        <p:spPr>
          <a:xfrm>
            <a:off x="511360" y="3018307"/>
            <a:ext cx="5304655" cy="2983798"/>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Google Shape;83;g9a74927944_2_2">
            <a:extLst>
              <a:ext uri="{FF2B5EF4-FFF2-40B4-BE49-F238E27FC236}">
                <a16:creationId xmlns:a16="http://schemas.microsoft.com/office/drawing/2014/main" id="{2B046BA5-A8F0-CF1F-FC32-5CEE8932F84F}"/>
              </a:ext>
            </a:extLst>
          </p:cNvPr>
          <p:cNvSpPr txBox="1">
            <a:spLocks noGrp="1"/>
          </p:cNvSpPr>
          <p:nvPr>
            <p:ph type="body" idx="10"/>
          </p:nvPr>
        </p:nvSpPr>
        <p:spPr>
          <a:xfrm>
            <a:off x="511361" y="1696471"/>
            <a:ext cx="5304654" cy="699833"/>
          </a:xfrm>
          <a:prstGeom prst="rect">
            <a:avLst/>
          </a:prstGeom>
          <a:noFill/>
          <a:ln>
            <a:noFill/>
          </a:ln>
        </p:spPr>
        <p:txBody>
          <a:bodyPr spcFirstLastPara="1" wrap="square" lIns="0" tIns="60925" rIns="0" bIns="60925" anchor="t" anchorCtr="0">
            <a:noAutofit/>
          </a:bodyPr>
          <a:lstStyle>
            <a:lvl1pPr marL="6350" marR="0" lvl="0" indent="0" algn="l" rtl="0">
              <a:lnSpc>
                <a:spcPct val="100000"/>
              </a:lnSpc>
              <a:spcBef>
                <a:spcPts val="1000"/>
              </a:spcBef>
              <a:spcAft>
                <a:spcPts val="0"/>
              </a:spcAft>
              <a:buClr>
                <a:srgbClr val="000000"/>
              </a:buClr>
              <a:buSzPts val="3200"/>
              <a:buFont typeface="Arial"/>
              <a:buNone/>
              <a:tabLst/>
              <a:defRPr sz="2400" b="0" i="0" u="none" strike="noStrike" cap="none">
                <a:solidFill>
                  <a:schemeClr val="bg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845229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ide Content Slide" preserve="1" userDrawn="1">
  <p:cSld name="Values Others">
    <p:spTree>
      <p:nvGrpSpPr>
        <p:cNvPr id="1" name="Shape 25"/>
        <p:cNvGrpSpPr/>
        <p:nvPr/>
      </p:nvGrpSpPr>
      <p:grpSpPr>
        <a:xfrm>
          <a:off x="0" y="0"/>
          <a:ext cx="0" cy="0"/>
          <a:chOff x="0" y="0"/>
          <a:chExt cx="0" cy="0"/>
        </a:xfrm>
      </p:grpSpPr>
      <p:grpSp>
        <p:nvGrpSpPr>
          <p:cNvPr id="13" name="Group 12">
            <a:extLst>
              <a:ext uri="{FF2B5EF4-FFF2-40B4-BE49-F238E27FC236}">
                <a16:creationId xmlns:a16="http://schemas.microsoft.com/office/drawing/2014/main" id="{96F5C343-3E88-926E-8179-ECDDCAC7AC43}"/>
              </a:ext>
            </a:extLst>
          </p:cNvPr>
          <p:cNvGrpSpPr/>
          <p:nvPr userDrawn="1"/>
        </p:nvGrpSpPr>
        <p:grpSpPr>
          <a:xfrm>
            <a:off x="511361" y="803544"/>
            <a:ext cx="673644" cy="673644"/>
            <a:chOff x="340498" y="803544"/>
            <a:chExt cx="673644" cy="673644"/>
          </a:xfrm>
        </p:grpSpPr>
        <p:sp>
          <p:nvSpPr>
            <p:cNvPr id="16" name="Rounded Rectangle 112">
              <a:extLst>
                <a:ext uri="{FF2B5EF4-FFF2-40B4-BE49-F238E27FC236}">
                  <a16:creationId xmlns:a16="http://schemas.microsoft.com/office/drawing/2014/main" id="{85E389C9-D945-C20A-B42A-64CE01686A05}"/>
                </a:ext>
              </a:extLst>
            </p:cNvPr>
            <p:cNvSpPr/>
            <p:nvPr userDrawn="1"/>
          </p:nvSpPr>
          <p:spPr>
            <a:xfrm>
              <a:off x="340498" y="803544"/>
              <a:ext cx="673644" cy="673644"/>
            </a:xfrm>
            <a:prstGeom prst="rect">
              <a:avLst/>
            </a:prstGeom>
            <a:solidFill>
              <a:srgbClr val="00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9">
              <a:extLst>
                <a:ext uri="{FF2B5EF4-FFF2-40B4-BE49-F238E27FC236}">
                  <a16:creationId xmlns:a16="http://schemas.microsoft.com/office/drawing/2014/main" id="{8F1A42D6-9295-A6F9-2909-5C201B40742E}"/>
                </a:ext>
              </a:extLst>
            </p:cNvPr>
            <p:cNvSpPr>
              <a:spLocks noEditPoints="1"/>
            </p:cNvSpPr>
            <p:nvPr userDrawn="1"/>
          </p:nvSpPr>
          <p:spPr bwMode="auto">
            <a:xfrm>
              <a:off x="496108" y="899252"/>
              <a:ext cx="332563" cy="492275"/>
            </a:xfrm>
            <a:custGeom>
              <a:avLst/>
              <a:gdLst>
                <a:gd name="T0" fmla="*/ 492 w 1090"/>
                <a:gd name="T1" fmla="*/ 35 h 1615"/>
                <a:gd name="T2" fmla="*/ 21 w 1090"/>
                <a:gd name="T3" fmla="*/ 502 h 1615"/>
                <a:gd name="T4" fmla="*/ 198 w 1090"/>
                <a:gd name="T5" fmla="*/ 970 h 1615"/>
                <a:gd name="T6" fmla="*/ 198 w 1090"/>
                <a:gd name="T7" fmla="*/ 1054 h 1615"/>
                <a:gd name="T8" fmla="*/ 323 w 1090"/>
                <a:gd name="T9" fmla="*/ 1268 h 1615"/>
                <a:gd name="T10" fmla="*/ 323 w 1090"/>
                <a:gd name="T11" fmla="*/ 1395 h 1615"/>
                <a:gd name="T12" fmla="*/ 442 w 1090"/>
                <a:gd name="T13" fmla="*/ 1513 h 1615"/>
                <a:gd name="T14" fmla="*/ 476 w 1090"/>
                <a:gd name="T15" fmla="*/ 1513 h 1615"/>
                <a:gd name="T16" fmla="*/ 476 w 1090"/>
                <a:gd name="T17" fmla="*/ 1538 h 1615"/>
                <a:gd name="T18" fmla="*/ 553 w 1090"/>
                <a:gd name="T19" fmla="*/ 1615 h 1615"/>
                <a:gd name="T20" fmla="*/ 554 w 1090"/>
                <a:gd name="T21" fmla="*/ 1615 h 1615"/>
                <a:gd name="T22" fmla="*/ 631 w 1090"/>
                <a:gd name="T23" fmla="*/ 1538 h 1615"/>
                <a:gd name="T24" fmla="*/ 631 w 1090"/>
                <a:gd name="T25" fmla="*/ 1513 h 1615"/>
                <a:gd name="T26" fmla="*/ 665 w 1090"/>
                <a:gd name="T27" fmla="*/ 1513 h 1615"/>
                <a:gd name="T28" fmla="*/ 784 w 1090"/>
                <a:gd name="T29" fmla="*/ 1395 h 1615"/>
                <a:gd name="T30" fmla="*/ 784 w 1090"/>
                <a:gd name="T31" fmla="*/ 1268 h 1615"/>
                <a:gd name="T32" fmla="*/ 909 w 1090"/>
                <a:gd name="T33" fmla="*/ 1054 h 1615"/>
                <a:gd name="T34" fmla="*/ 909 w 1090"/>
                <a:gd name="T35" fmla="*/ 970 h 1615"/>
                <a:gd name="T36" fmla="*/ 1090 w 1090"/>
                <a:gd name="T37" fmla="*/ 569 h 1615"/>
                <a:gd name="T38" fmla="*/ 492 w 1090"/>
                <a:gd name="T39" fmla="*/ 35 h 1615"/>
                <a:gd name="T40" fmla="*/ 653 w 1090"/>
                <a:gd name="T41" fmla="*/ 703 h 1615"/>
                <a:gd name="T42" fmla="*/ 653 w 1090"/>
                <a:gd name="T43" fmla="*/ 1186 h 1615"/>
                <a:gd name="T44" fmla="*/ 454 w 1090"/>
                <a:gd name="T45" fmla="*/ 1186 h 1615"/>
                <a:gd name="T46" fmla="*/ 454 w 1090"/>
                <a:gd name="T47" fmla="*/ 703 h 1615"/>
                <a:gd name="T48" fmla="*/ 653 w 1090"/>
                <a:gd name="T49" fmla="*/ 703 h 1615"/>
                <a:gd name="T50" fmla="*/ 816 w 1090"/>
                <a:gd name="T51" fmla="*/ 899 h 1615"/>
                <a:gd name="T52" fmla="*/ 794 w 1090"/>
                <a:gd name="T53" fmla="*/ 916 h 1615"/>
                <a:gd name="T54" fmla="*/ 794 w 1090"/>
                <a:gd name="T55" fmla="*/ 1054 h 1615"/>
                <a:gd name="T56" fmla="*/ 710 w 1090"/>
                <a:gd name="T57" fmla="*/ 1177 h 1615"/>
                <a:gd name="T58" fmla="*/ 710 w 1090"/>
                <a:gd name="T59" fmla="*/ 703 h 1615"/>
                <a:gd name="T60" fmla="*/ 731 w 1090"/>
                <a:gd name="T61" fmla="*/ 703 h 1615"/>
                <a:gd name="T62" fmla="*/ 816 w 1090"/>
                <a:gd name="T63" fmla="*/ 618 h 1615"/>
                <a:gd name="T64" fmla="*/ 816 w 1090"/>
                <a:gd name="T65" fmla="*/ 573 h 1615"/>
                <a:gd name="T66" fmla="*/ 731 w 1090"/>
                <a:gd name="T67" fmla="*/ 488 h 1615"/>
                <a:gd name="T68" fmla="*/ 376 w 1090"/>
                <a:gd name="T69" fmla="*/ 488 h 1615"/>
                <a:gd name="T70" fmla="*/ 291 w 1090"/>
                <a:gd name="T71" fmla="*/ 573 h 1615"/>
                <a:gd name="T72" fmla="*/ 291 w 1090"/>
                <a:gd name="T73" fmla="*/ 618 h 1615"/>
                <a:gd name="T74" fmla="*/ 376 w 1090"/>
                <a:gd name="T75" fmla="*/ 703 h 1615"/>
                <a:gd name="T76" fmla="*/ 397 w 1090"/>
                <a:gd name="T77" fmla="*/ 703 h 1615"/>
                <a:gd name="T78" fmla="*/ 397 w 1090"/>
                <a:gd name="T79" fmla="*/ 1177 h 1615"/>
                <a:gd name="T80" fmla="*/ 313 w 1090"/>
                <a:gd name="T81" fmla="*/ 1054 h 1615"/>
                <a:gd name="T82" fmla="*/ 313 w 1090"/>
                <a:gd name="T83" fmla="*/ 916 h 1615"/>
                <a:gd name="T84" fmla="*/ 292 w 1090"/>
                <a:gd name="T85" fmla="*/ 899 h 1615"/>
                <a:gd name="T86" fmla="*/ 135 w 1090"/>
                <a:gd name="T87" fmla="*/ 516 h 1615"/>
                <a:gd name="T88" fmla="*/ 505 w 1090"/>
                <a:gd name="T89" fmla="*/ 150 h 1615"/>
                <a:gd name="T90" fmla="*/ 554 w 1090"/>
                <a:gd name="T91" fmla="*/ 147 h 1615"/>
                <a:gd name="T92" fmla="*/ 975 w 1090"/>
                <a:gd name="T93" fmla="*/ 569 h 1615"/>
                <a:gd name="T94" fmla="*/ 816 w 1090"/>
                <a:gd name="T95" fmla="*/ 899 h 1615"/>
                <a:gd name="T96" fmla="*/ 816 w 1090"/>
                <a:gd name="T97" fmla="*/ 899 h 1615"/>
                <a:gd name="T98" fmla="*/ 816 w 1090"/>
                <a:gd name="T99" fmla="*/ 899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90" h="1615">
                  <a:moveTo>
                    <a:pt x="492" y="35"/>
                  </a:moveTo>
                  <a:cubicBezTo>
                    <a:pt x="249" y="62"/>
                    <a:pt x="50" y="259"/>
                    <a:pt x="21" y="502"/>
                  </a:cubicBezTo>
                  <a:cubicBezTo>
                    <a:pt x="0" y="680"/>
                    <a:pt x="66" y="853"/>
                    <a:pt x="198" y="970"/>
                  </a:cubicBezTo>
                  <a:cubicBezTo>
                    <a:pt x="198" y="1054"/>
                    <a:pt x="198" y="1054"/>
                    <a:pt x="198" y="1054"/>
                  </a:cubicBezTo>
                  <a:cubicBezTo>
                    <a:pt x="198" y="1146"/>
                    <a:pt x="249" y="1225"/>
                    <a:pt x="323" y="1268"/>
                  </a:cubicBezTo>
                  <a:cubicBezTo>
                    <a:pt x="323" y="1395"/>
                    <a:pt x="323" y="1395"/>
                    <a:pt x="323" y="1395"/>
                  </a:cubicBezTo>
                  <a:cubicBezTo>
                    <a:pt x="323" y="1460"/>
                    <a:pt x="376" y="1513"/>
                    <a:pt x="442" y="1513"/>
                  </a:cubicBezTo>
                  <a:cubicBezTo>
                    <a:pt x="476" y="1513"/>
                    <a:pt x="476" y="1513"/>
                    <a:pt x="476" y="1513"/>
                  </a:cubicBezTo>
                  <a:cubicBezTo>
                    <a:pt x="476" y="1538"/>
                    <a:pt x="476" y="1538"/>
                    <a:pt x="476" y="1538"/>
                  </a:cubicBezTo>
                  <a:cubicBezTo>
                    <a:pt x="476" y="1580"/>
                    <a:pt x="510" y="1615"/>
                    <a:pt x="553" y="1615"/>
                  </a:cubicBezTo>
                  <a:cubicBezTo>
                    <a:pt x="554" y="1615"/>
                    <a:pt x="554" y="1615"/>
                    <a:pt x="554" y="1615"/>
                  </a:cubicBezTo>
                  <a:cubicBezTo>
                    <a:pt x="597" y="1615"/>
                    <a:pt x="631" y="1580"/>
                    <a:pt x="631" y="1538"/>
                  </a:cubicBezTo>
                  <a:cubicBezTo>
                    <a:pt x="631" y="1513"/>
                    <a:pt x="631" y="1513"/>
                    <a:pt x="631" y="1513"/>
                  </a:cubicBezTo>
                  <a:cubicBezTo>
                    <a:pt x="665" y="1513"/>
                    <a:pt x="665" y="1513"/>
                    <a:pt x="665" y="1513"/>
                  </a:cubicBezTo>
                  <a:cubicBezTo>
                    <a:pt x="731" y="1513"/>
                    <a:pt x="784" y="1460"/>
                    <a:pt x="784" y="1395"/>
                  </a:cubicBezTo>
                  <a:cubicBezTo>
                    <a:pt x="784" y="1268"/>
                    <a:pt x="784" y="1268"/>
                    <a:pt x="784" y="1268"/>
                  </a:cubicBezTo>
                  <a:cubicBezTo>
                    <a:pt x="858" y="1225"/>
                    <a:pt x="909" y="1146"/>
                    <a:pt x="909" y="1054"/>
                  </a:cubicBezTo>
                  <a:cubicBezTo>
                    <a:pt x="909" y="970"/>
                    <a:pt x="909" y="970"/>
                    <a:pt x="909" y="970"/>
                  </a:cubicBezTo>
                  <a:cubicBezTo>
                    <a:pt x="1024" y="868"/>
                    <a:pt x="1090" y="723"/>
                    <a:pt x="1090" y="569"/>
                  </a:cubicBezTo>
                  <a:cubicBezTo>
                    <a:pt x="1090" y="252"/>
                    <a:pt x="815" y="0"/>
                    <a:pt x="492" y="35"/>
                  </a:cubicBezTo>
                  <a:close/>
                  <a:moveTo>
                    <a:pt x="653" y="703"/>
                  </a:moveTo>
                  <a:cubicBezTo>
                    <a:pt x="653" y="1186"/>
                    <a:pt x="653" y="1186"/>
                    <a:pt x="653" y="1186"/>
                  </a:cubicBezTo>
                  <a:cubicBezTo>
                    <a:pt x="454" y="1186"/>
                    <a:pt x="454" y="1186"/>
                    <a:pt x="454" y="1186"/>
                  </a:cubicBezTo>
                  <a:cubicBezTo>
                    <a:pt x="454" y="703"/>
                    <a:pt x="454" y="703"/>
                    <a:pt x="454" y="703"/>
                  </a:cubicBezTo>
                  <a:lnTo>
                    <a:pt x="653" y="703"/>
                  </a:lnTo>
                  <a:close/>
                  <a:moveTo>
                    <a:pt x="816" y="899"/>
                  </a:moveTo>
                  <a:cubicBezTo>
                    <a:pt x="794" y="916"/>
                    <a:pt x="794" y="916"/>
                    <a:pt x="794" y="916"/>
                  </a:cubicBezTo>
                  <a:cubicBezTo>
                    <a:pt x="794" y="1054"/>
                    <a:pt x="794" y="1054"/>
                    <a:pt x="794" y="1054"/>
                  </a:cubicBezTo>
                  <a:cubicBezTo>
                    <a:pt x="794" y="1110"/>
                    <a:pt x="759" y="1157"/>
                    <a:pt x="710" y="1177"/>
                  </a:cubicBezTo>
                  <a:cubicBezTo>
                    <a:pt x="710" y="703"/>
                    <a:pt x="710" y="703"/>
                    <a:pt x="710" y="703"/>
                  </a:cubicBezTo>
                  <a:cubicBezTo>
                    <a:pt x="731" y="703"/>
                    <a:pt x="731" y="703"/>
                    <a:pt x="731" y="703"/>
                  </a:cubicBezTo>
                  <a:cubicBezTo>
                    <a:pt x="778" y="703"/>
                    <a:pt x="816" y="665"/>
                    <a:pt x="816" y="618"/>
                  </a:cubicBezTo>
                  <a:cubicBezTo>
                    <a:pt x="816" y="573"/>
                    <a:pt x="816" y="573"/>
                    <a:pt x="816" y="573"/>
                  </a:cubicBezTo>
                  <a:cubicBezTo>
                    <a:pt x="816" y="526"/>
                    <a:pt x="778" y="488"/>
                    <a:pt x="731" y="488"/>
                  </a:cubicBezTo>
                  <a:cubicBezTo>
                    <a:pt x="376" y="488"/>
                    <a:pt x="376" y="488"/>
                    <a:pt x="376" y="488"/>
                  </a:cubicBezTo>
                  <a:cubicBezTo>
                    <a:pt x="329" y="488"/>
                    <a:pt x="291" y="526"/>
                    <a:pt x="291" y="573"/>
                  </a:cubicBezTo>
                  <a:cubicBezTo>
                    <a:pt x="291" y="618"/>
                    <a:pt x="291" y="618"/>
                    <a:pt x="291" y="618"/>
                  </a:cubicBezTo>
                  <a:cubicBezTo>
                    <a:pt x="291" y="665"/>
                    <a:pt x="329" y="703"/>
                    <a:pt x="376" y="703"/>
                  </a:cubicBezTo>
                  <a:cubicBezTo>
                    <a:pt x="397" y="703"/>
                    <a:pt x="397" y="703"/>
                    <a:pt x="397" y="703"/>
                  </a:cubicBezTo>
                  <a:cubicBezTo>
                    <a:pt x="397" y="1177"/>
                    <a:pt x="397" y="1177"/>
                    <a:pt x="397" y="1177"/>
                  </a:cubicBezTo>
                  <a:cubicBezTo>
                    <a:pt x="348" y="1157"/>
                    <a:pt x="313" y="1110"/>
                    <a:pt x="313" y="1054"/>
                  </a:cubicBezTo>
                  <a:cubicBezTo>
                    <a:pt x="313" y="916"/>
                    <a:pt x="313" y="916"/>
                    <a:pt x="313" y="916"/>
                  </a:cubicBezTo>
                  <a:cubicBezTo>
                    <a:pt x="292" y="899"/>
                    <a:pt x="292" y="899"/>
                    <a:pt x="292" y="899"/>
                  </a:cubicBezTo>
                  <a:cubicBezTo>
                    <a:pt x="176" y="806"/>
                    <a:pt x="117" y="663"/>
                    <a:pt x="135" y="516"/>
                  </a:cubicBezTo>
                  <a:cubicBezTo>
                    <a:pt x="158" y="325"/>
                    <a:pt x="314" y="171"/>
                    <a:pt x="505" y="150"/>
                  </a:cubicBezTo>
                  <a:cubicBezTo>
                    <a:pt x="521" y="148"/>
                    <a:pt x="538" y="147"/>
                    <a:pt x="554" y="147"/>
                  </a:cubicBezTo>
                  <a:cubicBezTo>
                    <a:pt x="786" y="147"/>
                    <a:pt x="975" y="336"/>
                    <a:pt x="975" y="569"/>
                  </a:cubicBezTo>
                  <a:cubicBezTo>
                    <a:pt x="975" y="698"/>
                    <a:pt x="917" y="818"/>
                    <a:pt x="816" y="899"/>
                  </a:cubicBezTo>
                  <a:close/>
                  <a:moveTo>
                    <a:pt x="816" y="899"/>
                  </a:moveTo>
                  <a:cubicBezTo>
                    <a:pt x="816" y="899"/>
                    <a:pt x="816" y="899"/>
                    <a:pt x="816" y="899"/>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dirty="0">
                <a:latin typeface="Poppins" panose="00000500000000000000" pitchFamily="2" charset="0"/>
                <a:cs typeface="Poppins" panose="00000500000000000000" pitchFamily="2" charset="0"/>
              </a:endParaRPr>
            </a:p>
          </p:txBody>
        </p:sp>
      </p:grpSp>
      <p:sp>
        <p:nvSpPr>
          <p:cNvPr id="20" name="TextBox 19">
            <a:extLst>
              <a:ext uri="{FF2B5EF4-FFF2-40B4-BE49-F238E27FC236}">
                <a16:creationId xmlns:a16="http://schemas.microsoft.com/office/drawing/2014/main" id="{92BF84BB-09C0-ECF0-8024-1BF69AB4114E}"/>
              </a:ext>
            </a:extLst>
          </p:cNvPr>
          <p:cNvSpPr txBox="1"/>
          <p:nvPr userDrawn="1"/>
        </p:nvSpPr>
        <p:spPr>
          <a:xfrm>
            <a:off x="1340615" y="786716"/>
            <a:ext cx="3108014" cy="707886"/>
          </a:xfrm>
          <a:prstGeom prst="rect">
            <a:avLst/>
          </a:prstGeom>
          <a:noFill/>
        </p:spPr>
        <p:txBody>
          <a:bodyPr wrap="square" rtlCol="0">
            <a:spAutoFit/>
          </a:bodyPr>
          <a:lstStyle/>
          <a:p>
            <a:pPr algn="l"/>
            <a:r>
              <a:rPr lang="en-US" sz="2000" b="1" dirty="0">
                <a:solidFill>
                  <a:schemeClr val="bg1"/>
                </a:solidFill>
                <a:latin typeface="+mj-lt"/>
                <a:cs typeface="Poppins" panose="00000500000000000000" pitchFamily="2" charset="0"/>
              </a:rPr>
              <a:t>Value of the Month – Others Mentioned </a:t>
            </a:r>
          </a:p>
        </p:txBody>
      </p:sp>
      <p:sp>
        <p:nvSpPr>
          <p:cNvPr id="9" name="Google Shape;83;g9a74927944_2_2">
            <a:extLst>
              <a:ext uri="{FF2B5EF4-FFF2-40B4-BE49-F238E27FC236}">
                <a16:creationId xmlns:a16="http://schemas.microsoft.com/office/drawing/2014/main" id="{855DB979-7E7A-BC83-D412-82509BD99A40}"/>
              </a:ext>
            </a:extLst>
          </p:cNvPr>
          <p:cNvSpPr txBox="1">
            <a:spLocks noGrp="1"/>
          </p:cNvSpPr>
          <p:nvPr>
            <p:ph type="body" idx="10"/>
          </p:nvPr>
        </p:nvSpPr>
        <p:spPr>
          <a:xfrm>
            <a:off x="511361" y="1696471"/>
            <a:ext cx="5304654" cy="699833"/>
          </a:xfrm>
          <a:prstGeom prst="rect">
            <a:avLst/>
          </a:prstGeom>
          <a:noFill/>
          <a:ln>
            <a:noFill/>
          </a:ln>
        </p:spPr>
        <p:txBody>
          <a:bodyPr spcFirstLastPara="1" wrap="square" lIns="0" tIns="60925" rIns="0" bIns="60925" anchor="t" anchorCtr="0">
            <a:noAutofit/>
          </a:bodyPr>
          <a:lstStyle>
            <a:lvl1pPr marL="6350" marR="0" lvl="0" indent="0" algn="l" rtl="0">
              <a:lnSpc>
                <a:spcPct val="100000"/>
              </a:lnSpc>
              <a:spcBef>
                <a:spcPts val="1000"/>
              </a:spcBef>
              <a:spcAft>
                <a:spcPts val="0"/>
              </a:spcAft>
              <a:buClr>
                <a:srgbClr val="000000"/>
              </a:buClr>
              <a:buSzPts val="3200"/>
              <a:buFont typeface="Arial"/>
              <a:buNone/>
              <a:tabLst/>
              <a:defRPr sz="2400" b="0" i="0" u="none" strike="noStrike" cap="none">
                <a:solidFill>
                  <a:schemeClr val="bg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dirty="0"/>
          </a:p>
        </p:txBody>
      </p:sp>
      <p:sp>
        <p:nvSpPr>
          <p:cNvPr id="10" name="Rectangle 9">
            <a:extLst>
              <a:ext uri="{FF2B5EF4-FFF2-40B4-BE49-F238E27FC236}">
                <a16:creationId xmlns:a16="http://schemas.microsoft.com/office/drawing/2014/main" id="{D4B3538C-6650-CC34-078C-6C2BEE1F584B}"/>
              </a:ext>
            </a:extLst>
          </p:cNvPr>
          <p:cNvSpPr/>
          <p:nvPr userDrawn="1"/>
        </p:nvSpPr>
        <p:spPr>
          <a:xfrm flipV="1">
            <a:off x="0" y="2715696"/>
            <a:ext cx="12188952" cy="3527061"/>
          </a:xfrm>
          <a:prstGeom prst="rect">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Google Shape;32;p25">
            <a:extLst>
              <a:ext uri="{FF2B5EF4-FFF2-40B4-BE49-F238E27FC236}">
                <a16:creationId xmlns:a16="http://schemas.microsoft.com/office/drawing/2014/main" id="{91ED4409-22C5-19EA-7A5D-D558BFE54E57}"/>
              </a:ext>
            </a:extLst>
          </p:cNvPr>
          <p:cNvSpPr>
            <a:spLocks noGrp="1"/>
          </p:cNvSpPr>
          <p:nvPr>
            <p:ph type="pic" idx="5"/>
          </p:nvPr>
        </p:nvSpPr>
        <p:spPr>
          <a:xfrm>
            <a:off x="6096000" y="282086"/>
            <a:ext cx="5812968" cy="5720019"/>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12" name="Text Placeholder 3">
            <a:extLst>
              <a:ext uri="{FF2B5EF4-FFF2-40B4-BE49-F238E27FC236}">
                <a16:creationId xmlns:a16="http://schemas.microsoft.com/office/drawing/2014/main" id="{E136A99F-1DB7-942E-0F30-629230D7ECCD}"/>
              </a:ext>
            </a:extLst>
          </p:cNvPr>
          <p:cNvSpPr>
            <a:spLocks noGrp="1"/>
          </p:cNvSpPr>
          <p:nvPr>
            <p:ph type="body" sz="quarter" idx="29"/>
          </p:nvPr>
        </p:nvSpPr>
        <p:spPr>
          <a:xfrm>
            <a:off x="511360" y="3018307"/>
            <a:ext cx="5304655" cy="2983798"/>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6508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ide Content Slide" preserve="1" userDrawn="1">
  <p:cSld name="Great Surveys">
    <p:spTree>
      <p:nvGrpSpPr>
        <p:cNvPr id="1" name="Shape 25"/>
        <p:cNvGrpSpPr/>
        <p:nvPr/>
      </p:nvGrpSpPr>
      <p:grpSpPr>
        <a:xfrm>
          <a:off x="0" y="0"/>
          <a:ext cx="0" cy="0"/>
          <a:chOff x="0" y="0"/>
          <a:chExt cx="0" cy="0"/>
        </a:xfrm>
      </p:grpSpPr>
      <p:sp>
        <p:nvSpPr>
          <p:cNvPr id="11" name="Rectangle 10">
            <a:extLst>
              <a:ext uri="{FF2B5EF4-FFF2-40B4-BE49-F238E27FC236}">
                <a16:creationId xmlns:a16="http://schemas.microsoft.com/office/drawing/2014/main" id="{21B36C1B-63E3-94FA-D6D0-DDED2E81B758}"/>
              </a:ext>
            </a:extLst>
          </p:cNvPr>
          <p:cNvSpPr/>
          <p:nvPr userDrawn="1"/>
        </p:nvSpPr>
        <p:spPr>
          <a:xfrm flipV="1">
            <a:off x="0" y="2715696"/>
            <a:ext cx="12188952" cy="3527061"/>
          </a:xfrm>
          <a:prstGeom prst="rect">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Google Shape;32;p25">
            <a:extLst>
              <a:ext uri="{FF2B5EF4-FFF2-40B4-BE49-F238E27FC236}">
                <a16:creationId xmlns:a16="http://schemas.microsoft.com/office/drawing/2014/main" id="{2296D345-CE81-8AB9-0CA6-0421CD63650B}"/>
              </a:ext>
            </a:extLst>
          </p:cNvPr>
          <p:cNvSpPr>
            <a:spLocks noGrp="1"/>
          </p:cNvSpPr>
          <p:nvPr>
            <p:ph type="pic" idx="5"/>
          </p:nvPr>
        </p:nvSpPr>
        <p:spPr>
          <a:xfrm>
            <a:off x="6096000" y="282086"/>
            <a:ext cx="5812968" cy="5720019"/>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13" name="Text Placeholder 3">
            <a:extLst>
              <a:ext uri="{FF2B5EF4-FFF2-40B4-BE49-F238E27FC236}">
                <a16:creationId xmlns:a16="http://schemas.microsoft.com/office/drawing/2014/main" id="{D87537D2-4F23-0612-6F7E-90D2F7EA9059}"/>
              </a:ext>
            </a:extLst>
          </p:cNvPr>
          <p:cNvSpPr>
            <a:spLocks noGrp="1"/>
          </p:cNvSpPr>
          <p:nvPr>
            <p:ph type="body" sz="quarter" idx="29"/>
          </p:nvPr>
        </p:nvSpPr>
        <p:spPr>
          <a:xfrm>
            <a:off x="511360" y="3784113"/>
            <a:ext cx="5304655" cy="2217992"/>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Google Shape;46;p28">
            <a:extLst>
              <a:ext uri="{FF2B5EF4-FFF2-40B4-BE49-F238E27FC236}">
                <a16:creationId xmlns:a16="http://schemas.microsoft.com/office/drawing/2014/main" id="{64C8DA48-2EA4-D123-72BD-69EBC69A896D}"/>
              </a:ext>
            </a:extLst>
          </p:cNvPr>
          <p:cNvSpPr txBox="1">
            <a:spLocks noGrp="1"/>
          </p:cNvSpPr>
          <p:nvPr>
            <p:ph type="body" idx="19"/>
          </p:nvPr>
        </p:nvSpPr>
        <p:spPr>
          <a:xfrm>
            <a:off x="511359" y="3120823"/>
            <a:ext cx="5304655" cy="638982"/>
          </a:xfrm>
          <a:prstGeom prst="rect">
            <a:avLst/>
          </a:prstGeom>
          <a:noFill/>
          <a:ln>
            <a:noFill/>
          </a:ln>
        </p:spPr>
        <p:txBody>
          <a:bodyPr spcFirstLastPara="1" wrap="square" lIns="0" tIns="45700" rIns="91440" bIns="45700" anchor="b" anchorCtr="0">
            <a:noAutofit/>
          </a:bodyPr>
          <a:lstStyle>
            <a:lvl1pPr marL="0" lvl="0" indent="0" algn="l">
              <a:lnSpc>
                <a:spcPct val="100000"/>
              </a:lnSpc>
              <a:spcBef>
                <a:spcPts val="0"/>
              </a:spcBef>
              <a:spcAft>
                <a:spcPts val="0"/>
              </a:spcAft>
              <a:buClr>
                <a:schemeClr val="accent1"/>
              </a:buClr>
              <a:buSzPct val="75000"/>
              <a:buFont typeface="Arial" panose="020B0604020202020204" pitchFamily="34" charset="0"/>
              <a:buNone/>
              <a:tabLst/>
              <a:defRPr sz="2800" b="1">
                <a:solidFill>
                  <a:schemeClr val="tx1"/>
                </a:solidFill>
                <a:latin typeface="+mj-lt"/>
              </a:defRPr>
            </a:lvl1pPr>
            <a:lvl2pPr marL="306388" lvl="1" indent="-130175" algn="l">
              <a:lnSpc>
                <a:spcPct val="90000"/>
              </a:lnSpc>
              <a:spcBef>
                <a:spcPts val="375"/>
              </a:spcBef>
              <a:spcAft>
                <a:spcPts val="0"/>
              </a:spcAft>
              <a:buClr>
                <a:schemeClr val="accent1"/>
              </a:buClr>
              <a:buSzPct val="75000"/>
              <a:buFont typeface="Arial" panose="020B0604020202020204" pitchFamily="34" charset="0"/>
              <a:buChar char="•"/>
              <a:tabLst/>
              <a:defRPr sz="1600"/>
            </a:lvl2pPr>
            <a:lvl3pPr marL="460375" lvl="2" indent="0" algn="l">
              <a:lnSpc>
                <a:spcPct val="100000"/>
              </a:lnSpc>
              <a:spcBef>
                <a:spcPts val="375"/>
              </a:spcBef>
              <a:spcAft>
                <a:spcPts val="0"/>
              </a:spcAft>
              <a:buClr>
                <a:schemeClr val="accent1"/>
              </a:buClr>
              <a:buSzPct val="75000"/>
              <a:buFont typeface="Arial" panose="020B0604020202020204" pitchFamily="34" charset="0"/>
              <a:buChar char="•"/>
              <a:tabLst/>
              <a:defRPr sz="1600"/>
            </a:lvl3pPr>
            <a:lvl4pPr marL="576263" lvl="3" indent="0" algn="l">
              <a:lnSpc>
                <a:spcPct val="100000"/>
              </a:lnSpc>
              <a:spcBef>
                <a:spcPts val="375"/>
              </a:spcBef>
              <a:spcAft>
                <a:spcPts val="0"/>
              </a:spcAft>
              <a:buClr>
                <a:schemeClr val="accent1"/>
              </a:buClr>
              <a:buSzPct val="75000"/>
              <a:buFont typeface="Arial" panose="020B0604020202020204" pitchFamily="34" charset="0"/>
              <a:buChar char="•"/>
              <a:tabLst/>
              <a:defRPr sz="1600"/>
            </a:lvl4pPr>
            <a:lvl5pPr marL="685800" lvl="4" indent="0" algn="l">
              <a:lnSpc>
                <a:spcPct val="100000"/>
              </a:lnSpc>
              <a:spcBef>
                <a:spcPts val="375"/>
              </a:spcBef>
              <a:spcAft>
                <a:spcPts val="0"/>
              </a:spcAft>
              <a:buClr>
                <a:schemeClr val="accent1"/>
              </a:buClr>
              <a:buSzPct val="75000"/>
              <a:buFont typeface="Arial" panose="020B0604020202020204" pitchFamily="34" charset="0"/>
              <a:buChar char="•"/>
              <a:tabLst/>
              <a:defRPr sz="1600"/>
            </a:lvl5pPr>
            <a:lvl6pPr marL="800100" lvl="5" indent="0" algn="l">
              <a:lnSpc>
                <a:spcPct val="100000"/>
              </a:lnSpc>
              <a:spcBef>
                <a:spcPts val="375"/>
              </a:spcBef>
              <a:spcAft>
                <a:spcPts val="0"/>
              </a:spcAft>
              <a:buClr>
                <a:schemeClr val="accent1"/>
              </a:buClr>
              <a:buSzPct val="75000"/>
              <a:buNone/>
              <a:tabLst/>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lang="en-US" dirty="0"/>
          </a:p>
        </p:txBody>
      </p:sp>
      <p:sp>
        <p:nvSpPr>
          <p:cNvPr id="17" name="TextBox 16">
            <a:extLst>
              <a:ext uri="{FF2B5EF4-FFF2-40B4-BE49-F238E27FC236}">
                <a16:creationId xmlns:a16="http://schemas.microsoft.com/office/drawing/2014/main" id="{84B0613B-31E4-A6B4-8E11-5AA82074DE1E}"/>
              </a:ext>
            </a:extLst>
          </p:cNvPr>
          <p:cNvSpPr txBox="1"/>
          <p:nvPr userDrawn="1"/>
        </p:nvSpPr>
        <p:spPr>
          <a:xfrm>
            <a:off x="1340615" y="786716"/>
            <a:ext cx="3108014" cy="707886"/>
          </a:xfrm>
          <a:prstGeom prst="rect">
            <a:avLst/>
          </a:prstGeom>
          <a:noFill/>
        </p:spPr>
        <p:txBody>
          <a:bodyPr wrap="square" rtlCol="0">
            <a:spAutoFit/>
          </a:bodyPr>
          <a:lstStyle/>
          <a:p>
            <a:pPr algn="l"/>
            <a:r>
              <a:rPr lang="en-US" sz="2000" b="1" dirty="0">
                <a:solidFill>
                  <a:schemeClr val="bg1"/>
                </a:solidFill>
                <a:latin typeface="+mj-lt"/>
                <a:cs typeface="Poppins" panose="00000500000000000000" pitchFamily="2" charset="0"/>
              </a:rPr>
              <a:t>Most Great Surveys Last Month –</a:t>
            </a:r>
          </a:p>
        </p:txBody>
      </p:sp>
      <p:grpSp>
        <p:nvGrpSpPr>
          <p:cNvPr id="20" name="Group 19">
            <a:extLst>
              <a:ext uri="{FF2B5EF4-FFF2-40B4-BE49-F238E27FC236}">
                <a16:creationId xmlns:a16="http://schemas.microsoft.com/office/drawing/2014/main" id="{0E3213AA-0066-30F3-7A44-575727244807}"/>
              </a:ext>
            </a:extLst>
          </p:cNvPr>
          <p:cNvGrpSpPr/>
          <p:nvPr userDrawn="1"/>
        </p:nvGrpSpPr>
        <p:grpSpPr>
          <a:xfrm>
            <a:off x="511361" y="803544"/>
            <a:ext cx="673644" cy="673644"/>
            <a:chOff x="511361" y="803544"/>
            <a:chExt cx="673644" cy="673644"/>
          </a:xfrm>
        </p:grpSpPr>
        <p:sp>
          <p:nvSpPr>
            <p:cNvPr id="10" name="Rounded Rectangle 112">
              <a:extLst>
                <a:ext uri="{FF2B5EF4-FFF2-40B4-BE49-F238E27FC236}">
                  <a16:creationId xmlns:a16="http://schemas.microsoft.com/office/drawing/2014/main" id="{7189A394-A066-3C42-AF28-6F1BFB6183C9}"/>
                </a:ext>
              </a:extLst>
            </p:cNvPr>
            <p:cNvSpPr/>
            <p:nvPr userDrawn="1"/>
          </p:nvSpPr>
          <p:spPr>
            <a:xfrm>
              <a:off x="511361" y="803544"/>
              <a:ext cx="673644" cy="673644"/>
            </a:xfrm>
            <a:prstGeom prst="rect">
              <a:avLst/>
            </a:prstGeom>
            <a:solidFill>
              <a:srgbClr val="00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5">
              <a:extLst>
                <a:ext uri="{FF2B5EF4-FFF2-40B4-BE49-F238E27FC236}">
                  <a16:creationId xmlns:a16="http://schemas.microsoft.com/office/drawing/2014/main" id="{633CB923-B0D6-E188-B914-96DB8ACDCC3E}"/>
                </a:ext>
              </a:extLst>
            </p:cNvPr>
            <p:cNvSpPr>
              <a:spLocks noEditPoints="1"/>
            </p:cNvSpPr>
            <p:nvPr userDrawn="1"/>
          </p:nvSpPr>
          <p:spPr bwMode="auto">
            <a:xfrm>
              <a:off x="703718" y="940377"/>
              <a:ext cx="335140" cy="410126"/>
            </a:xfrm>
            <a:custGeom>
              <a:avLst/>
              <a:gdLst>
                <a:gd name="T0" fmla="*/ 93 w 182"/>
                <a:gd name="T1" fmla="*/ 16 h 224"/>
                <a:gd name="T2" fmla="*/ 88 w 182"/>
                <a:gd name="T3" fmla="*/ 16 h 224"/>
                <a:gd name="T4" fmla="*/ 83 w 182"/>
                <a:gd name="T5" fmla="*/ 11 h 224"/>
                <a:gd name="T6" fmla="*/ 83 w 182"/>
                <a:gd name="T7" fmla="*/ 11 h 224"/>
                <a:gd name="T8" fmla="*/ 72 w 182"/>
                <a:gd name="T9" fmla="*/ 0 h 224"/>
                <a:gd name="T10" fmla="*/ 72 w 182"/>
                <a:gd name="T11" fmla="*/ 0 h 224"/>
                <a:gd name="T12" fmla="*/ 61 w 182"/>
                <a:gd name="T13" fmla="*/ 11 h 224"/>
                <a:gd name="T14" fmla="*/ 61 w 182"/>
                <a:gd name="T15" fmla="*/ 11 h 224"/>
                <a:gd name="T16" fmla="*/ 56 w 182"/>
                <a:gd name="T17" fmla="*/ 16 h 224"/>
                <a:gd name="T18" fmla="*/ 51 w 182"/>
                <a:gd name="T19" fmla="*/ 16 h 224"/>
                <a:gd name="T20" fmla="*/ 42 w 182"/>
                <a:gd name="T21" fmla="*/ 25 h 224"/>
                <a:gd name="T22" fmla="*/ 42 w 182"/>
                <a:gd name="T23" fmla="*/ 26 h 224"/>
                <a:gd name="T24" fmla="*/ 51 w 182"/>
                <a:gd name="T25" fmla="*/ 35 h 224"/>
                <a:gd name="T26" fmla="*/ 93 w 182"/>
                <a:gd name="T27" fmla="*/ 35 h 224"/>
                <a:gd name="T28" fmla="*/ 102 w 182"/>
                <a:gd name="T29" fmla="*/ 26 h 224"/>
                <a:gd name="T30" fmla="*/ 102 w 182"/>
                <a:gd name="T31" fmla="*/ 25 h 224"/>
                <a:gd name="T32" fmla="*/ 93 w 182"/>
                <a:gd name="T33" fmla="*/ 16 h 224"/>
                <a:gd name="T34" fmla="*/ 72 w 182"/>
                <a:gd name="T35" fmla="*/ 16 h 224"/>
                <a:gd name="T36" fmla="*/ 67 w 182"/>
                <a:gd name="T37" fmla="*/ 11 h 224"/>
                <a:gd name="T38" fmla="*/ 72 w 182"/>
                <a:gd name="T39" fmla="*/ 6 h 224"/>
                <a:gd name="T40" fmla="*/ 77 w 182"/>
                <a:gd name="T41" fmla="*/ 11 h 224"/>
                <a:gd name="T42" fmla="*/ 72 w 182"/>
                <a:gd name="T43" fmla="*/ 16 h 224"/>
                <a:gd name="T44" fmla="*/ 93 w 182"/>
                <a:gd name="T45" fmla="*/ 202 h 224"/>
                <a:gd name="T46" fmla="*/ 13 w 182"/>
                <a:gd name="T47" fmla="*/ 202 h 224"/>
                <a:gd name="T48" fmla="*/ 0 w 182"/>
                <a:gd name="T49" fmla="*/ 189 h 224"/>
                <a:gd name="T50" fmla="*/ 0 w 182"/>
                <a:gd name="T51" fmla="*/ 35 h 224"/>
                <a:gd name="T52" fmla="*/ 10 w 182"/>
                <a:gd name="T53" fmla="*/ 22 h 224"/>
                <a:gd name="T54" fmla="*/ 36 w 182"/>
                <a:gd name="T55" fmla="*/ 22 h 224"/>
                <a:gd name="T56" fmla="*/ 35 w 182"/>
                <a:gd name="T57" fmla="*/ 26 h 224"/>
                <a:gd name="T58" fmla="*/ 51 w 182"/>
                <a:gd name="T59" fmla="*/ 42 h 224"/>
                <a:gd name="T60" fmla="*/ 93 w 182"/>
                <a:gd name="T61" fmla="*/ 42 h 224"/>
                <a:gd name="T62" fmla="*/ 109 w 182"/>
                <a:gd name="T63" fmla="*/ 25 h 224"/>
                <a:gd name="T64" fmla="*/ 108 w 182"/>
                <a:gd name="T65" fmla="*/ 22 h 224"/>
                <a:gd name="T66" fmla="*/ 128 w 182"/>
                <a:gd name="T67" fmla="*/ 22 h 224"/>
                <a:gd name="T68" fmla="*/ 144 w 182"/>
                <a:gd name="T69" fmla="*/ 35 h 224"/>
                <a:gd name="T70" fmla="*/ 144 w 182"/>
                <a:gd name="T71" fmla="*/ 131 h 224"/>
                <a:gd name="T72" fmla="*/ 141 w 182"/>
                <a:gd name="T73" fmla="*/ 131 h 224"/>
                <a:gd name="T74" fmla="*/ 128 w 182"/>
                <a:gd name="T75" fmla="*/ 133 h 224"/>
                <a:gd name="T76" fmla="*/ 128 w 182"/>
                <a:gd name="T77" fmla="*/ 58 h 224"/>
                <a:gd name="T78" fmla="*/ 16 w 182"/>
                <a:gd name="T79" fmla="*/ 58 h 224"/>
                <a:gd name="T80" fmla="*/ 16 w 182"/>
                <a:gd name="T81" fmla="*/ 186 h 224"/>
                <a:gd name="T82" fmla="*/ 90 w 182"/>
                <a:gd name="T83" fmla="*/ 186 h 224"/>
                <a:gd name="T84" fmla="*/ 93 w 182"/>
                <a:gd name="T85" fmla="*/ 202 h 224"/>
                <a:gd name="T86" fmla="*/ 141 w 182"/>
                <a:gd name="T87" fmla="*/ 141 h 224"/>
                <a:gd name="T88" fmla="*/ 99 w 182"/>
                <a:gd name="T89" fmla="*/ 182 h 224"/>
                <a:gd name="T90" fmla="*/ 141 w 182"/>
                <a:gd name="T91" fmla="*/ 224 h 224"/>
                <a:gd name="T92" fmla="*/ 182 w 182"/>
                <a:gd name="T93" fmla="*/ 182 h 224"/>
                <a:gd name="T94" fmla="*/ 141 w 182"/>
                <a:gd name="T95" fmla="*/ 141 h 224"/>
                <a:gd name="T96" fmla="*/ 168 w 182"/>
                <a:gd name="T97" fmla="*/ 174 h 224"/>
                <a:gd name="T98" fmla="*/ 142 w 182"/>
                <a:gd name="T99" fmla="*/ 203 h 224"/>
                <a:gd name="T100" fmla="*/ 138 w 182"/>
                <a:gd name="T101" fmla="*/ 205 h 224"/>
                <a:gd name="T102" fmla="*/ 134 w 182"/>
                <a:gd name="T103" fmla="*/ 203 h 224"/>
                <a:gd name="T104" fmla="*/ 118 w 182"/>
                <a:gd name="T105" fmla="*/ 191 h 224"/>
                <a:gd name="T106" fmla="*/ 117 w 182"/>
                <a:gd name="T107" fmla="*/ 182 h 224"/>
                <a:gd name="T108" fmla="*/ 126 w 182"/>
                <a:gd name="T109" fmla="*/ 181 h 224"/>
                <a:gd name="T110" fmla="*/ 137 w 182"/>
                <a:gd name="T111" fmla="*/ 190 h 224"/>
                <a:gd name="T112" fmla="*/ 158 w 182"/>
                <a:gd name="T113" fmla="*/ 165 h 224"/>
                <a:gd name="T114" fmla="*/ 167 w 182"/>
                <a:gd name="T115" fmla="*/ 165 h 224"/>
                <a:gd name="T116" fmla="*/ 168 w 182"/>
                <a:gd name="T117" fmla="*/ 174 h 224"/>
                <a:gd name="T118" fmla="*/ 168 w 182"/>
                <a:gd name="T119" fmla="*/ 174 h 224"/>
                <a:gd name="T120" fmla="*/ 168 w 182"/>
                <a:gd name="T121" fmla="*/ 17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2" h="224">
                  <a:moveTo>
                    <a:pt x="93" y="16"/>
                  </a:moveTo>
                  <a:cubicBezTo>
                    <a:pt x="88" y="16"/>
                    <a:pt x="88" y="16"/>
                    <a:pt x="88" y="16"/>
                  </a:cubicBezTo>
                  <a:cubicBezTo>
                    <a:pt x="85" y="16"/>
                    <a:pt x="83" y="14"/>
                    <a:pt x="83" y="11"/>
                  </a:cubicBezTo>
                  <a:cubicBezTo>
                    <a:pt x="83" y="11"/>
                    <a:pt x="83" y="11"/>
                    <a:pt x="83" y="11"/>
                  </a:cubicBezTo>
                  <a:cubicBezTo>
                    <a:pt x="83" y="5"/>
                    <a:pt x="78" y="0"/>
                    <a:pt x="72" y="0"/>
                  </a:cubicBezTo>
                  <a:cubicBezTo>
                    <a:pt x="72" y="0"/>
                    <a:pt x="72" y="0"/>
                    <a:pt x="72" y="0"/>
                  </a:cubicBezTo>
                  <a:cubicBezTo>
                    <a:pt x="66" y="0"/>
                    <a:pt x="61" y="5"/>
                    <a:pt x="61" y="11"/>
                  </a:cubicBezTo>
                  <a:cubicBezTo>
                    <a:pt x="61" y="11"/>
                    <a:pt x="61" y="11"/>
                    <a:pt x="61" y="11"/>
                  </a:cubicBezTo>
                  <a:cubicBezTo>
                    <a:pt x="61" y="14"/>
                    <a:pt x="59" y="16"/>
                    <a:pt x="56" y="16"/>
                  </a:cubicBezTo>
                  <a:cubicBezTo>
                    <a:pt x="51" y="16"/>
                    <a:pt x="51" y="16"/>
                    <a:pt x="51" y="16"/>
                  </a:cubicBezTo>
                  <a:cubicBezTo>
                    <a:pt x="46" y="16"/>
                    <a:pt x="42" y="20"/>
                    <a:pt x="42" y="25"/>
                  </a:cubicBezTo>
                  <a:cubicBezTo>
                    <a:pt x="42" y="26"/>
                    <a:pt x="42" y="26"/>
                    <a:pt x="42" y="26"/>
                  </a:cubicBezTo>
                  <a:cubicBezTo>
                    <a:pt x="42" y="31"/>
                    <a:pt x="46" y="35"/>
                    <a:pt x="51" y="35"/>
                  </a:cubicBezTo>
                  <a:cubicBezTo>
                    <a:pt x="93" y="35"/>
                    <a:pt x="93" y="35"/>
                    <a:pt x="93" y="35"/>
                  </a:cubicBezTo>
                  <a:cubicBezTo>
                    <a:pt x="98" y="35"/>
                    <a:pt x="102" y="31"/>
                    <a:pt x="102" y="26"/>
                  </a:cubicBezTo>
                  <a:cubicBezTo>
                    <a:pt x="102" y="25"/>
                    <a:pt x="102" y="25"/>
                    <a:pt x="102" y="25"/>
                  </a:cubicBezTo>
                  <a:cubicBezTo>
                    <a:pt x="102" y="20"/>
                    <a:pt x="98" y="16"/>
                    <a:pt x="93" y="16"/>
                  </a:cubicBezTo>
                  <a:close/>
                  <a:moveTo>
                    <a:pt x="72" y="16"/>
                  </a:moveTo>
                  <a:cubicBezTo>
                    <a:pt x="69" y="16"/>
                    <a:pt x="67" y="14"/>
                    <a:pt x="67" y="11"/>
                  </a:cubicBezTo>
                  <a:cubicBezTo>
                    <a:pt x="67" y="9"/>
                    <a:pt x="69" y="6"/>
                    <a:pt x="72" y="6"/>
                  </a:cubicBezTo>
                  <a:cubicBezTo>
                    <a:pt x="75" y="6"/>
                    <a:pt x="77" y="9"/>
                    <a:pt x="77" y="11"/>
                  </a:cubicBezTo>
                  <a:cubicBezTo>
                    <a:pt x="77" y="14"/>
                    <a:pt x="75" y="16"/>
                    <a:pt x="72" y="16"/>
                  </a:cubicBezTo>
                  <a:close/>
                  <a:moveTo>
                    <a:pt x="93" y="202"/>
                  </a:moveTo>
                  <a:cubicBezTo>
                    <a:pt x="13" y="202"/>
                    <a:pt x="13" y="202"/>
                    <a:pt x="13" y="202"/>
                  </a:cubicBezTo>
                  <a:cubicBezTo>
                    <a:pt x="6" y="202"/>
                    <a:pt x="0" y="196"/>
                    <a:pt x="0" y="189"/>
                  </a:cubicBezTo>
                  <a:cubicBezTo>
                    <a:pt x="0" y="35"/>
                    <a:pt x="0" y="35"/>
                    <a:pt x="0" y="35"/>
                  </a:cubicBezTo>
                  <a:cubicBezTo>
                    <a:pt x="0" y="28"/>
                    <a:pt x="6" y="22"/>
                    <a:pt x="10" y="22"/>
                  </a:cubicBezTo>
                  <a:cubicBezTo>
                    <a:pt x="36" y="22"/>
                    <a:pt x="36" y="22"/>
                    <a:pt x="36" y="22"/>
                  </a:cubicBezTo>
                  <a:cubicBezTo>
                    <a:pt x="35" y="23"/>
                    <a:pt x="35" y="25"/>
                    <a:pt x="35" y="26"/>
                  </a:cubicBezTo>
                  <a:cubicBezTo>
                    <a:pt x="35" y="34"/>
                    <a:pt x="42" y="42"/>
                    <a:pt x="51" y="42"/>
                  </a:cubicBezTo>
                  <a:cubicBezTo>
                    <a:pt x="93" y="42"/>
                    <a:pt x="93" y="42"/>
                    <a:pt x="93" y="42"/>
                  </a:cubicBezTo>
                  <a:cubicBezTo>
                    <a:pt x="102" y="42"/>
                    <a:pt x="109" y="34"/>
                    <a:pt x="109" y="25"/>
                  </a:cubicBezTo>
                  <a:cubicBezTo>
                    <a:pt x="109" y="24"/>
                    <a:pt x="109" y="23"/>
                    <a:pt x="108" y="22"/>
                  </a:cubicBezTo>
                  <a:cubicBezTo>
                    <a:pt x="128" y="22"/>
                    <a:pt x="128" y="22"/>
                    <a:pt x="128" y="22"/>
                  </a:cubicBezTo>
                  <a:cubicBezTo>
                    <a:pt x="138" y="22"/>
                    <a:pt x="144" y="28"/>
                    <a:pt x="144" y="35"/>
                  </a:cubicBezTo>
                  <a:cubicBezTo>
                    <a:pt x="144" y="131"/>
                    <a:pt x="144" y="131"/>
                    <a:pt x="144" y="131"/>
                  </a:cubicBezTo>
                  <a:cubicBezTo>
                    <a:pt x="143" y="131"/>
                    <a:pt x="142" y="131"/>
                    <a:pt x="141" y="131"/>
                  </a:cubicBezTo>
                  <a:cubicBezTo>
                    <a:pt x="136" y="131"/>
                    <a:pt x="132" y="132"/>
                    <a:pt x="128" y="133"/>
                  </a:cubicBezTo>
                  <a:cubicBezTo>
                    <a:pt x="128" y="58"/>
                    <a:pt x="128" y="58"/>
                    <a:pt x="128" y="58"/>
                  </a:cubicBezTo>
                  <a:cubicBezTo>
                    <a:pt x="16" y="58"/>
                    <a:pt x="16" y="58"/>
                    <a:pt x="16" y="58"/>
                  </a:cubicBezTo>
                  <a:cubicBezTo>
                    <a:pt x="16" y="186"/>
                    <a:pt x="16" y="186"/>
                    <a:pt x="16" y="186"/>
                  </a:cubicBezTo>
                  <a:cubicBezTo>
                    <a:pt x="90" y="186"/>
                    <a:pt x="90" y="186"/>
                    <a:pt x="90" y="186"/>
                  </a:cubicBezTo>
                  <a:cubicBezTo>
                    <a:pt x="90" y="191"/>
                    <a:pt x="91" y="197"/>
                    <a:pt x="93" y="202"/>
                  </a:cubicBezTo>
                  <a:close/>
                  <a:moveTo>
                    <a:pt x="141" y="141"/>
                  </a:moveTo>
                  <a:cubicBezTo>
                    <a:pt x="118" y="141"/>
                    <a:pt x="99" y="159"/>
                    <a:pt x="99" y="182"/>
                  </a:cubicBezTo>
                  <a:cubicBezTo>
                    <a:pt x="99" y="205"/>
                    <a:pt x="118" y="224"/>
                    <a:pt x="141" y="224"/>
                  </a:cubicBezTo>
                  <a:cubicBezTo>
                    <a:pt x="164" y="224"/>
                    <a:pt x="182" y="205"/>
                    <a:pt x="182" y="182"/>
                  </a:cubicBezTo>
                  <a:cubicBezTo>
                    <a:pt x="182" y="159"/>
                    <a:pt x="164" y="141"/>
                    <a:pt x="141" y="141"/>
                  </a:cubicBezTo>
                  <a:close/>
                  <a:moveTo>
                    <a:pt x="168" y="174"/>
                  </a:moveTo>
                  <a:cubicBezTo>
                    <a:pt x="142" y="203"/>
                    <a:pt x="142" y="203"/>
                    <a:pt x="142" y="203"/>
                  </a:cubicBezTo>
                  <a:cubicBezTo>
                    <a:pt x="141" y="204"/>
                    <a:pt x="139" y="205"/>
                    <a:pt x="138" y="205"/>
                  </a:cubicBezTo>
                  <a:cubicBezTo>
                    <a:pt x="136" y="205"/>
                    <a:pt x="135" y="204"/>
                    <a:pt x="134" y="203"/>
                  </a:cubicBezTo>
                  <a:cubicBezTo>
                    <a:pt x="118" y="191"/>
                    <a:pt x="118" y="191"/>
                    <a:pt x="118" y="191"/>
                  </a:cubicBezTo>
                  <a:cubicBezTo>
                    <a:pt x="115" y="188"/>
                    <a:pt x="114" y="184"/>
                    <a:pt x="117" y="182"/>
                  </a:cubicBezTo>
                  <a:cubicBezTo>
                    <a:pt x="119" y="179"/>
                    <a:pt x="123" y="178"/>
                    <a:pt x="126" y="181"/>
                  </a:cubicBezTo>
                  <a:cubicBezTo>
                    <a:pt x="137" y="190"/>
                    <a:pt x="137" y="190"/>
                    <a:pt x="137" y="190"/>
                  </a:cubicBezTo>
                  <a:cubicBezTo>
                    <a:pt x="158" y="165"/>
                    <a:pt x="158" y="165"/>
                    <a:pt x="158" y="165"/>
                  </a:cubicBezTo>
                  <a:cubicBezTo>
                    <a:pt x="161" y="163"/>
                    <a:pt x="165" y="162"/>
                    <a:pt x="167" y="165"/>
                  </a:cubicBezTo>
                  <a:cubicBezTo>
                    <a:pt x="170" y="167"/>
                    <a:pt x="170" y="171"/>
                    <a:pt x="168" y="174"/>
                  </a:cubicBezTo>
                  <a:close/>
                  <a:moveTo>
                    <a:pt x="168" y="174"/>
                  </a:moveTo>
                  <a:cubicBezTo>
                    <a:pt x="168" y="174"/>
                    <a:pt x="168" y="174"/>
                    <a:pt x="168" y="17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id-ID" sz="6600" kern="0" dirty="0">
                <a:solidFill>
                  <a:schemeClr val="bg1"/>
                </a:solidFill>
                <a:latin typeface="Poppins" panose="00000500000000000000" pitchFamily="2" charset="0"/>
                <a:cs typeface="Poppins" panose="00000500000000000000" pitchFamily="2" charset="0"/>
              </a:endParaRPr>
            </a:p>
          </p:txBody>
        </p:sp>
      </p:grpSp>
      <p:sp>
        <p:nvSpPr>
          <p:cNvPr id="8" name="Google Shape;83;g9a74927944_2_2">
            <a:extLst>
              <a:ext uri="{FF2B5EF4-FFF2-40B4-BE49-F238E27FC236}">
                <a16:creationId xmlns:a16="http://schemas.microsoft.com/office/drawing/2014/main" id="{409FDB7F-728B-A873-201B-A5DFCFA66646}"/>
              </a:ext>
            </a:extLst>
          </p:cNvPr>
          <p:cNvSpPr txBox="1">
            <a:spLocks noGrp="1"/>
          </p:cNvSpPr>
          <p:nvPr>
            <p:ph type="body" idx="10"/>
          </p:nvPr>
        </p:nvSpPr>
        <p:spPr>
          <a:xfrm>
            <a:off x="511361" y="1696471"/>
            <a:ext cx="5304654" cy="699833"/>
          </a:xfrm>
          <a:prstGeom prst="rect">
            <a:avLst/>
          </a:prstGeom>
          <a:noFill/>
          <a:ln>
            <a:noFill/>
          </a:ln>
        </p:spPr>
        <p:txBody>
          <a:bodyPr spcFirstLastPara="1" wrap="square" lIns="0" tIns="60925" rIns="0" bIns="60925" anchor="t" anchorCtr="0">
            <a:noAutofit/>
          </a:bodyPr>
          <a:lstStyle>
            <a:lvl1pPr marL="6350" marR="0" lvl="0" indent="0" algn="l" rtl="0">
              <a:lnSpc>
                <a:spcPct val="100000"/>
              </a:lnSpc>
              <a:spcBef>
                <a:spcPts val="1000"/>
              </a:spcBef>
              <a:spcAft>
                <a:spcPts val="0"/>
              </a:spcAft>
              <a:buClr>
                <a:srgbClr val="000000"/>
              </a:buClr>
              <a:buSzPts val="3200"/>
              <a:buFont typeface="Arial"/>
              <a:buNone/>
              <a:tabLst/>
              <a:defRPr sz="2400" b="0" i="0" u="none" strike="noStrike" cap="none">
                <a:solidFill>
                  <a:schemeClr val="bg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948620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ide Content Slide" preserve="1" userDrawn="1">
  <p:cSld name="Tidioest Person">
    <p:spTree>
      <p:nvGrpSpPr>
        <p:cNvPr id="1" name="Shape 25"/>
        <p:cNvGrpSpPr/>
        <p:nvPr/>
      </p:nvGrpSpPr>
      <p:grpSpPr>
        <a:xfrm>
          <a:off x="0" y="0"/>
          <a:ext cx="0" cy="0"/>
          <a:chOff x="0" y="0"/>
          <a:chExt cx="0" cy="0"/>
        </a:xfrm>
      </p:grpSpPr>
      <p:sp>
        <p:nvSpPr>
          <p:cNvPr id="16" name="TextBox 15">
            <a:extLst>
              <a:ext uri="{FF2B5EF4-FFF2-40B4-BE49-F238E27FC236}">
                <a16:creationId xmlns:a16="http://schemas.microsoft.com/office/drawing/2014/main" id="{1A5280BD-C276-04F7-4458-4BE99795EBBA}"/>
              </a:ext>
            </a:extLst>
          </p:cNvPr>
          <p:cNvSpPr txBox="1"/>
          <p:nvPr userDrawn="1"/>
        </p:nvSpPr>
        <p:spPr>
          <a:xfrm>
            <a:off x="1340615" y="786716"/>
            <a:ext cx="2400442" cy="707886"/>
          </a:xfrm>
          <a:prstGeom prst="rect">
            <a:avLst/>
          </a:prstGeom>
          <a:noFill/>
        </p:spPr>
        <p:txBody>
          <a:bodyPr wrap="square" rtlCol="0">
            <a:spAutoFit/>
          </a:bodyPr>
          <a:lstStyle/>
          <a:p>
            <a:pPr algn="l"/>
            <a:r>
              <a:rPr lang="en-US" sz="2000" b="1" dirty="0" err="1">
                <a:solidFill>
                  <a:schemeClr val="bg1"/>
                </a:solidFill>
                <a:latin typeface="+mj-lt"/>
                <a:cs typeface="Poppins" panose="00000500000000000000" pitchFamily="2" charset="0"/>
              </a:rPr>
              <a:t>Tidioest</a:t>
            </a:r>
            <a:r>
              <a:rPr lang="en-US" sz="2000" b="1" dirty="0">
                <a:solidFill>
                  <a:schemeClr val="bg1"/>
                </a:solidFill>
                <a:latin typeface="+mj-lt"/>
                <a:cs typeface="Poppins" panose="00000500000000000000" pitchFamily="2" charset="0"/>
              </a:rPr>
              <a:t> Person of the Month –</a:t>
            </a:r>
          </a:p>
        </p:txBody>
      </p:sp>
      <p:grpSp>
        <p:nvGrpSpPr>
          <p:cNvPr id="24" name="Group 23">
            <a:extLst>
              <a:ext uri="{FF2B5EF4-FFF2-40B4-BE49-F238E27FC236}">
                <a16:creationId xmlns:a16="http://schemas.microsoft.com/office/drawing/2014/main" id="{CA1CDA3A-361F-CAB7-8D17-28B97DA43C25}"/>
              </a:ext>
            </a:extLst>
          </p:cNvPr>
          <p:cNvGrpSpPr/>
          <p:nvPr userDrawn="1"/>
        </p:nvGrpSpPr>
        <p:grpSpPr>
          <a:xfrm>
            <a:off x="511361" y="803544"/>
            <a:ext cx="673644" cy="673644"/>
            <a:chOff x="511361" y="803544"/>
            <a:chExt cx="673644" cy="673644"/>
          </a:xfrm>
        </p:grpSpPr>
        <p:sp>
          <p:nvSpPr>
            <p:cNvPr id="19" name="Rounded Rectangle 112">
              <a:extLst>
                <a:ext uri="{FF2B5EF4-FFF2-40B4-BE49-F238E27FC236}">
                  <a16:creationId xmlns:a16="http://schemas.microsoft.com/office/drawing/2014/main" id="{12912304-92D1-EB12-817F-BB9945192B30}"/>
                </a:ext>
              </a:extLst>
            </p:cNvPr>
            <p:cNvSpPr/>
            <p:nvPr userDrawn="1"/>
          </p:nvSpPr>
          <p:spPr>
            <a:xfrm>
              <a:off x="511361" y="803544"/>
              <a:ext cx="673644" cy="673644"/>
            </a:xfrm>
            <a:prstGeom prst="rect">
              <a:avLst/>
            </a:prstGeom>
            <a:solidFill>
              <a:srgbClr val="00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55FB2B3-2BCB-DE34-8F6C-76B6802B0F64}"/>
                </a:ext>
              </a:extLst>
            </p:cNvPr>
            <p:cNvGrpSpPr/>
            <p:nvPr userDrawn="1"/>
          </p:nvGrpSpPr>
          <p:grpSpPr>
            <a:xfrm>
              <a:off x="679789" y="998381"/>
              <a:ext cx="318532" cy="319206"/>
              <a:chOff x="10483851" y="2395538"/>
              <a:chExt cx="750888" cy="752475"/>
            </a:xfrm>
            <a:solidFill>
              <a:schemeClr val="bg1"/>
            </a:solidFill>
          </p:grpSpPr>
          <p:sp>
            <p:nvSpPr>
              <p:cNvPr id="22" name="Freeform 115">
                <a:extLst>
                  <a:ext uri="{FF2B5EF4-FFF2-40B4-BE49-F238E27FC236}">
                    <a16:creationId xmlns:a16="http://schemas.microsoft.com/office/drawing/2014/main" id="{BB21D35F-6474-C528-DA5D-E1F61D4B1AE0}"/>
                  </a:ext>
                </a:extLst>
              </p:cNvPr>
              <p:cNvSpPr>
                <a:spLocks/>
              </p:cNvSpPr>
              <p:nvPr/>
            </p:nvSpPr>
            <p:spPr bwMode="auto">
              <a:xfrm>
                <a:off x="10709276" y="2620963"/>
                <a:ext cx="525463" cy="527050"/>
              </a:xfrm>
              <a:custGeom>
                <a:avLst/>
                <a:gdLst>
                  <a:gd name="T0" fmla="*/ 213 w 331"/>
                  <a:gd name="T1" fmla="*/ 0 h 332"/>
                  <a:gd name="T2" fmla="*/ 189 w 331"/>
                  <a:gd name="T3" fmla="*/ 0 h 332"/>
                  <a:gd name="T4" fmla="*/ 170 w 331"/>
                  <a:gd name="T5" fmla="*/ 0 h 332"/>
                  <a:gd name="T6" fmla="*/ 0 w 331"/>
                  <a:gd name="T7" fmla="*/ 0 h 332"/>
                  <a:gd name="T8" fmla="*/ 0 w 331"/>
                  <a:gd name="T9" fmla="*/ 95 h 332"/>
                  <a:gd name="T10" fmla="*/ 0 w 331"/>
                  <a:gd name="T11" fmla="*/ 114 h 332"/>
                  <a:gd name="T12" fmla="*/ 0 w 331"/>
                  <a:gd name="T13" fmla="*/ 142 h 332"/>
                  <a:gd name="T14" fmla="*/ 0 w 331"/>
                  <a:gd name="T15" fmla="*/ 256 h 332"/>
                  <a:gd name="T16" fmla="*/ 196 w 331"/>
                  <a:gd name="T17" fmla="*/ 256 h 332"/>
                  <a:gd name="T18" fmla="*/ 272 w 331"/>
                  <a:gd name="T19" fmla="*/ 332 h 332"/>
                  <a:gd name="T20" fmla="*/ 284 w 331"/>
                  <a:gd name="T21" fmla="*/ 332 h 332"/>
                  <a:gd name="T22" fmla="*/ 284 w 331"/>
                  <a:gd name="T23" fmla="*/ 256 h 332"/>
                  <a:gd name="T24" fmla="*/ 331 w 331"/>
                  <a:gd name="T25" fmla="*/ 256 h 332"/>
                  <a:gd name="T26" fmla="*/ 331 w 331"/>
                  <a:gd name="T27" fmla="*/ 0 h 332"/>
                  <a:gd name="T28" fmla="*/ 213 w 331"/>
                  <a:gd name="T2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1" h="332">
                    <a:moveTo>
                      <a:pt x="213" y="0"/>
                    </a:moveTo>
                    <a:lnTo>
                      <a:pt x="189" y="0"/>
                    </a:lnTo>
                    <a:lnTo>
                      <a:pt x="170" y="0"/>
                    </a:lnTo>
                    <a:lnTo>
                      <a:pt x="0" y="0"/>
                    </a:lnTo>
                    <a:lnTo>
                      <a:pt x="0" y="95"/>
                    </a:lnTo>
                    <a:lnTo>
                      <a:pt x="0" y="114"/>
                    </a:lnTo>
                    <a:lnTo>
                      <a:pt x="0" y="142"/>
                    </a:lnTo>
                    <a:lnTo>
                      <a:pt x="0" y="256"/>
                    </a:lnTo>
                    <a:lnTo>
                      <a:pt x="196" y="256"/>
                    </a:lnTo>
                    <a:lnTo>
                      <a:pt x="272" y="332"/>
                    </a:lnTo>
                    <a:lnTo>
                      <a:pt x="284" y="332"/>
                    </a:lnTo>
                    <a:lnTo>
                      <a:pt x="284" y="256"/>
                    </a:lnTo>
                    <a:lnTo>
                      <a:pt x="331" y="256"/>
                    </a:lnTo>
                    <a:lnTo>
                      <a:pt x="331" y="0"/>
                    </a:lnTo>
                    <a:lnTo>
                      <a:pt x="21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34400" dirty="0">
                  <a:latin typeface="Poppins" panose="00000500000000000000" pitchFamily="2" charset="0"/>
                  <a:cs typeface="Poppins" panose="00000500000000000000" pitchFamily="2" charset="0"/>
                </a:endParaRPr>
              </a:p>
            </p:txBody>
          </p:sp>
          <p:sp>
            <p:nvSpPr>
              <p:cNvPr id="23" name="Freeform 116">
                <a:extLst>
                  <a:ext uri="{FF2B5EF4-FFF2-40B4-BE49-F238E27FC236}">
                    <a16:creationId xmlns:a16="http://schemas.microsoft.com/office/drawing/2014/main" id="{B7984966-F6E7-20E2-DD7E-F9188E8C88E0}"/>
                  </a:ext>
                </a:extLst>
              </p:cNvPr>
              <p:cNvSpPr>
                <a:spLocks/>
              </p:cNvSpPr>
              <p:nvPr/>
            </p:nvSpPr>
            <p:spPr bwMode="auto">
              <a:xfrm>
                <a:off x="10483851" y="2395538"/>
                <a:ext cx="525463" cy="406400"/>
              </a:xfrm>
              <a:custGeom>
                <a:avLst/>
                <a:gdLst>
                  <a:gd name="T0" fmla="*/ 312 w 331"/>
                  <a:gd name="T1" fmla="*/ 123 h 256"/>
                  <a:gd name="T2" fmla="*/ 331 w 331"/>
                  <a:gd name="T3" fmla="*/ 123 h 256"/>
                  <a:gd name="T4" fmla="*/ 331 w 331"/>
                  <a:gd name="T5" fmla="*/ 0 h 256"/>
                  <a:gd name="T6" fmla="*/ 0 w 331"/>
                  <a:gd name="T7" fmla="*/ 0 h 256"/>
                  <a:gd name="T8" fmla="*/ 0 w 331"/>
                  <a:gd name="T9" fmla="*/ 256 h 256"/>
                  <a:gd name="T10" fmla="*/ 123 w 331"/>
                  <a:gd name="T11" fmla="*/ 256 h 256"/>
                  <a:gd name="T12" fmla="*/ 123 w 331"/>
                  <a:gd name="T13" fmla="*/ 237 h 256"/>
                  <a:gd name="T14" fmla="*/ 123 w 331"/>
                  <a:gd name="T15" fmla="*/ 218 h 256"/>
                  <a:gd name="T16" fmla="*/ 123 w 331"/>
                  <a:gd name="T17" fmla="*/ 123 h 256"/>
                  <a:gd name="T18" fmla="*/ 293 w 331"/>
                  <a:gd name="T19" fmla="*/ 123 h 256"/>
                  <a:gd name="T20" fmla="*/ 312 w 331"/>
                  <a:gd name="T21" fmla="*/ 12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1" h="256">
                    <a:moveTo>
                      <a:pt x="312" y="123"/>
                    </a:moveTo>
                    <a:lnTo>
                      <a:pt x="331" y="123"/>
                    </a:lnTo>
                    <a:lnTo>
                      <a:pt x="331" y="0"/>
                    </a:lnTo>
                    <a:lnTo>
                      <a:pt x="0" y="0"/>
                    </a:lnTo>
                    <a:lnTo>
                      <a:pt x="0" y="256"/>
                    </a:lnTo>
                    <a:lnTo>
                      <a:pt x="123" y="256"/>
                    </a:lnTo>
                    <a:lnTo>
                      <a:pt x="123" y="237"/>
                    </a:lnTo>
                    <a:lnTo>
                      <a:pt x="123" y="218"/>
                    </a:lnTo>
                    <a:lnTo>
                      <a:pt x="123" y="123"/>
                    </a:lnTo>
                    <a:lnTo>
                      <a:pt x="293" y="123"/>
                    </a:lnTo>
                    <a:lnTo>
                      <a:pt x="312" y="123"/>
                    </a:lnTo>
                    <a:close/>
                  </a:path>
                </a:pathLst>
              </a:custGeom>
              <a:grpFill/>
              <a:ln>
                <a:noFill/>
              </a:ln>
            </p:spPr>
            <p:txBody>
              <a:bodyPr vert="horz" wrap="square" lIns="91440" tIns="45720" rIns="91440" bIns="45720" numCol="1" anchor="t" anchorCtr="0" compatLnSpc="1">
                <a:prstTxWarp prst="textNoShape">
                  <a:avLst/>
                </a:prstTxWarp>
              </a:bodyPr>
              <a:lstStyle/>
              <a:p>
                <a:endParaRPr lang="en-US" sz="34400" dirty="0">
                  <a:latin typeface="Poppins" panose="00000500000000000000" pitchFamily="2" charset="0"/>
                  <a:cs typeface="Poppins" panose="00000500000000000000" pitchFamily="2" charset="0"/>
                </a:endParaRPr>
              </a:p>
            </p:txBody>
          </p:sp>
        </p:grpSp>
      </p:grpSp>
      <p:sp>
        <p:nvSpPr>
          <p:cNvPr id="9" name="Google Shape;83;g9a74927944_2_2">
            <a:extLst>
              <a:ext uri="{FF2B5EF4-FFF2-40B4-BE49-F238E27FC236}">
                <a16:creationId xmlns:a16="http://schemas.microsoft.com/office/drawing/2014/main" id="{7954DEC1-8043-FAC8-353F-55238AD66539}"/>
              </a:ext>
            </a:extLst>
          </p:cNvPr>
          <p:cNvSpPr txBox="1">
            <a:spLocks noGrp="1"/>
          </p:cNvSpPr>
          <p:nvPr>
            <p:ph type="body" idx="10"/>
          </p:nvPr>
        </p:nvSpPr>
        <p:spPr>
          <a:xfrm>
            <a:off x="511361" y="1696471"/>
            <a:ext cx="5304654" cy="699833"/>
          </a:xfrm>
          <a:prstGeom prst="rect">
            <a:avLst/>
          </a:prstGeom>
          <a:noFill/>
          <a:ln>
            <a:noFill/>
          </a:ln>
        </p:spPr>
        <p:txBody>
          <a:bodyPr spcFirstLastPara="1" wrap="square" lIns="0" tIns="60925" rIns="0" bIns="60925" anchor="t" anchorCtr="0">
            <a:noAutofit/>
          </a:bodyPr>
          <a:lstStyle>
            <a:lvl1pPr marL="6350" marR="0" lvl="0" indent="0" algn="l" rtl="0">
              <a:lnSpc>
                <a:spcPct val="100000"/>
              </a:lnSpc>
              <a:spcBef>
                <a:spcPts val="1000"/>
              </a:spcBef>
              <a:spcAft>
                <a:spcPts val="0"/>
              </a:spcAft>
              <a:buClr>
                <a:srgbClr val="000000"/>
              </a:buClr>
              <a:buSzPts val="3200"/>
              <a:buFont typeface="Arial"/>
              <a:buNone/>
              <a:tabLst/>
              <a:defRPr sz="2400" b="0" i="0" u="none" strike="noStrike" cap="none">
                <a:solidFill>
                  <a:schemeClr val="bg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dirty="0"/>
          </a:p>
        </p:txBody>
      </p:sp>
      <p:sp>
        <p:nvSpPr>
          <p:cNvPr id="11" name="Rectangle 10">
            <a:extLst>
              <a:ext uri="{FF2B5EF4-FFF2-40B4-BE49-F238E27FC236}">
                <a16:creationId xmlns:a16="http://schemas.microsoft.com/office/drawing/2014/main" id="{BFAD5625-FC0C-685A-9BC2-4DB42AE50C60}"/>
              </a:ext>
            </a:extLst>
          </p:cNvPr>
          <p:cNvSpPr/>
          <p:nvPr userDrawn="1"/>
        </p:nvSpPr>
        <p:spPr>
          <a:xfrm flipV="1">
            <a:off x="0" y="2715696"/>
            <a:ext cx="12188952" cy="3527061"/>
          </a:xfrm>
          <a:prstGeom prst="rect">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Google Shape;32;p25">
            <a:extLst>
              <a:ext uri="{FF2B5EF4-FFF2-40B4-BE49-F238E27FC236}">
                <a16:creationId xmlns:a16="http://schemas.microsoft.com/office/drawing/2014/main" id="{7547D493-AD80-8BDA-6EDA-20F06CE08A42}"/>
              </a:ext>
            </a:extLst>
          </p:cNvPr>
          <p:cNvSpPr>
            <a:spLocks noGrp="1"/>
          </p:cNvSpPr>
          <p:nvPr>
            <p:ph type="pic" idx="5"/>
          </p:nvPr>
        </p:nvSpPr>
        <p:spPr>
          <a:xfrm>
            <a:off x="6096000" y="282086"/>
            <a:ext cx="5812968" cy="5720019"/>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13" name="Text Placeholder 3">
            <a:extLst>
              <a:ext uri="{FF2B5EF4-FFF2-40B4-BE49-F238E27FC236}">
                <a16:creationId xmlns:a16="http://schemas.microsoft.com/office/drawing/2014/main" id="{9502C5D2-DC6A-95FD-C118-0163C77A057E}"/>
              </a:ext>
            </a:extLst>
          </p:cNvPr>
          <p:cNvSpPr>
            <a:spLocks noGrp="1"/>
          </p:cNvSpPr>
          <p:nvPr>
            <p:ph type="body" sz="quarter" idx="29"/>
          </p:nvPr>
        </p:nvSpPr>
        <p:spPr>
          <a:xfrm>
            <a:off x="511360" y="3784113"/>
            <a:ext cx="5304655" cy="2217992"/>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Google Shape;46;p28">
            <a:extLst>
              <a:ext uri="{FF2B5EF4-FFF2-40B4-BE49-F238E27FC236}">
                <a16:creationId xmlns:a16="http://schemas.microsoft.com/office/drawing/2014/main" id="{CB1CBCF1-2F45-1ED3-4A90-BD72F216539B}"/>
              </a:ext>
            </a:extLst>
          </p:cNvPr>
          <p:cNvSpPr txBox="1">
            <a:spLocks noGrp="1"/>
          </p:cNvSpPr>
          <p:nvPr>
            <p:ph type="body" idx="19"/>
          </p:nvPr>
        </p:nvSpPr>
        <p:spPr>
          <a:xfrm>
            <a:off x="511359" y="3120823"/>
            <a:ext cx="5304655" cy="638982"/>
          </a:xfrm>
          <a:prstGeom prst="rect">
            <a:avLst/>
          </a:prstGeom>
          <a:noFill/>
          <a:ln>
            <a:noFill/>
          </a:ln>
        </p:spPr>
        <p:txBody>
          <a:bodyPr spcFirstLastPara="1" wrap="square" lIns="0" tIns="45700" rIns="91440" bIns="45700" anchor="b" anchorCtr="0">
            <a:noAutofit/>
          </a:bodyPr>
          <a:lstStyle>
            <a:lvl1pPr marL="0" lvl="0" indent="0" algn="l">
              <a:lnSpc>
                <a:spcPct val="100000"/>
              </a:lnSpc>
              <a:spcBef>
                <a:spcPts val="0"/>
              </a:spcBef>
              <a:spcAft>
                <a:spcPts val="0"/>
              </a:spcAft>
              <a:buClr>
                <a:schemeClr val="accent1"/>
              </a:buClr>
              <a:buSzPct val="75000"/>
              <a:buFont typeface="Arial" panose="020B0604020202020204" pitchFamily="34" charset="0"/>
              <a:buNone/>
              <a:tabLst/>
              <a:defRPr sz="2800" b="1">
                <a:solidFill>
                  <a:schemeClr val="tx1"/>
                </a:solidFill>
                <a:latin typeface="+mj-lt"/>
              </a:defRPr>
            </a:lvl1pPr>
            <a:lvl2pPr marL="306388" lvl="1" indent="-130175" algn="l">
              <a:lnSpc>
                <a:spcPct val="90000"/>
              </a:lnSpc>
              <a:spcBef>
                <a:spcPts val="375"/>
              </a:spcBef>
              <a:spcAft>
                <a:spcPts val="0"/>
              </a:spcAft>
              <a:buClr>
                <a:schemeClr val="accent1"/>
              </a:buClr>
              <a:buSzPct val="75000"/>
              <a:buFont typeface="Arial" panose="020B0604020202020204" pitchFamily="34" charset="0"/>
              <a:buChar char="•"/>
              <a:tabLst/>
              <a:defRPr sz="1600"/>
            </a:lvl2pPr>
            <a:lvl3pPr marL="460375" lvl="2" indent="0" algn="l">
              <a:lnSpc>
                <a:spcPct val="100000"/>
              </a:lnSpc>
              <a:spcBef>
                <a:spcPts val="375"/>
              </a:spcBef>
              <a:spcAft>
                <a:spcPts val="0"/>
              </a:spcAft>
              <a:buClr>
                <a:schemeClr val="accent1"/>
              </a:buClr>
              <a:buSzPct val="75000"/>
              <a:buFont typeface="Arial" panose="020B0604020202020204" pitchFamily="34" charset="0"/>
              <a:buChar char="•"/>
              <a:tabLst/>
              <a:defRPr sz="1600"/>
            </a:lvl3pPr>
            <a:lvl4pPr marL="576263" lvl="3" indent="0" algn="l">
              <a:lnSpc>
                <a:spcPct val="100000"/>
              </a:lnSpc>
              <a:spcBef>
                <a:spcPts val="375"/>
              </a:spcBef>
              <a:spcAft>
                <a:spcPts val="0"/>
              </a:spcAft>
              <a:buClr>
                <a:schemeClr val="accent1"/>
              </a:buClr>
              <a:buSzPct val="75000"/>
              <a:buFont typeface="Arial" panose="020B0604020202020204" pitchFamily="34" charset="0"/>
              <a:buChar char="•"/>
              <a:tabLst/>
              <a:defRPr sz="1600"/>
            </a:lvl4pPr>
            <a:lvl5pPr marL="685800" lvl="4" indent="0" algn="l">
              <a:lnSpc>
                <a:spcPct val="100000"/>
              </a:lnSpc>
              <a:spcBef>
                <a:spcPts val="375"/>
              </a:spcBef>
              <a:spcAft>
                <a:spcPts val="0"/>
              </a:spcAft>
              <a:buClr>
                <a:schemeClr val="accent1"/>
              </a:buClr>
              <a:buSzPct val="75000"/>
              <a:buFont typeface="Arial" panose="020B0604020202020204" pitchFamily="34" charset="0"/>
              <a:buChar char="•"/>
              <a:tabLst/>
              <a:defRPr sz="1600"/>
            </a:lvl5pPr>
            <a:lvl6pPr marL="800100" lvl="5" indent="0" algn="l">
              <a:lnSpc>
                <a:spcPct val="100000"/>
              </a:lnSpc>
              <a:spcBef>
                <a:spcPts val="375"/>
              </a:spcBef>
              <a:spcAft>
                <a:spcPts val="0"/>
              </a:spcAft>
              <a:buClr>
                <a:schemeClr val="accent1"/>
              </a:buClr>
              <a:buSzPct val="75000"/>
              <a:buNone/>
              <a:tabLst/>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lang="en-US" dirty="0"/>
          </a:p>
        </p:txBody>
      </p:sp>
    </p:spTree>
    <p:extLst>
      <p:ext uri="{BB962C8B-B14F-4D97-AF65-F5344CB8AC3E}">
        <p14:creationId xmlns:p14="http://schemas.microsoft.com/office/powerpoint/2010/main" val="1599330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ide Content Slide" preserve="1" userDrawn="1">
  <p:cSld name="Karma Given">
    <p:spTree>
      <p:nvGrpSpPr>
        <p:cNvPr id="1" name="Shape 25"/>
        <p:cNvGrpSpPr/>
        <p:nvPr/>
      </p:nvGrpSpPr>
      <p:grpSpPr>
        <a:xfrm>
          <a:off x="0" y="0"/>
          <a:ext cx="0" cy="0"/>
          <a:chOff x="0" y="0"/>
          <a:chExt cx="0" cy="0"/>
        </a:xfrm>
      </p:grpSpPr>
      <p:sp>
        <p:nvSpPr>
          <p:cNvPr id="10" name="TextBox 9">
            <a:extLst>
              <a:ext uri="{FF2B5EF4-FFF2-40B4-BE49-F238E27FC236}">
                <a16:creationId xmlns:a16="http://schemas.microsoft.com/office/drawing/2014/main" id="{3DBDAA9F-D692-7412-B1AE-B0ADA871E25A}"/>
              </a:ext>
            </a:extLst>
          </p:cNvPr>
          <p:cNvSpPr txBox="1"/>
          <p:nvPr userDrawn="1"/>
        </p:nvSpPr>
        <p:spPr>
          <a:xfrm>
            <a:off x="1340614" y="786716"/>
            <a:ext cx="3314843" cy="707886"/>
          </a:xfrm>
          <a:prstGeom prst="rect">
            <a:avLst/>
          </a:prstGeom>
          <a:noFill/>
        </p:spPr>
        <p:txBody>
          <a:bodyPr wrap="square" rtlCol="0">
            <a:spAutoFit/>
          </a:bodyPr>
          <a:lstStyle/>
          <a:p>
            <a:pPr algn="l"/>
            <a:r>
              <a:rPr lang="en-US" sz="2000" b="1" dirty="0">
                <a:solidFill>
                  <a:schemeClr val="bg1"/>
                </a:solidFill>
                <a:latin typeface="+mj-lt"/>
                <a:cs typeface="Poppins" panose="00000500000000000000" pitchFamily="2" charset="0"/>
              </a:rPr>
              <a:t>Most Karma Points Based on Values Given</a:t>
            </a:r>
          </a:p>
        </p:txBody>
      </p:sp>
      <p:grpSp>
        <p:nvGrpSpPr>
          <p:cNvPr id="22" name="Group 21">
            <a:extLst>
              <a:ext uri="{FF2B5EF4-FFF2-40B4-BE49-F238E27FC236}">
                <a16:creationId xmlns:a16="http://schemas.microsoft.com/office/drawing/2014/main" id="{E03DE71A-5E59-C831-7AA8-8F91BCCCC6A3}"/>
              </a:ext>
            </a:extLst>
          </p:cNvPr>
          <p:cNvGrpSpPr/>
          <p:nvPr userDrawn="1"/>
        </p:nvGrpSpPr>
        <p:grpSpPr>
          <a:xfrm>
            <a:off x="511361" y="803544"/>
            <a:ext cx="673644" cy="673644"/>
            <a:chOff x="511361" y="803544"/>
            <a:chExt cx="673644" cy="673644"/>
          </a:xfrm>
        </p:grpSpPr>
        <p:sp>
          <p:nvSpPr>
            <p:cNvPr id="13" name="Rounded Rectangle 112">
              <a:extLst>
                <a:ext uri="{FF2B5EF4-FFF2-40B4-BE49-F238E27FC236}">
                  <a16:creationId xmlns:a16="http://schemas.microsoft.com/office/drawing/2014/main" id="{2067D7B0-AA9C-D76B-B124-29C243901599}"/>
                </a:ext>
              </a:extLst>
            </p:cNvPr>
            <p:cNvSpPr/>
            <p:nvPr userDrawn="1"/>
          </p:nvSpPr>
          <p:spPr>
            <a:xfrm>
              <a:off x="511361" y="803544"/>
              <a:ext cx="673644" cy="673644"/>
            </a:xfrm>
            <a:prstGeom prst="rect">
              <a:avLst/>
            </a:prstGeom>
            <a:solidFill>
              <a:srgbClr val="00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31">
              <a:extLst>
                <a:ext uri="{FF2B5EF4-FFF2-40B4-BE49-F238E27FC236}">
                  <a16:creationId xmlns:a16="http://schemas.microsoft.com/office/drawing/2014/main" id="{5C05D1BC-6D7C-8048-DDD9-CA00DC4D3691}"/>
                </a:ext>
              </a:extLst>
            </p:cNvPr>
            <p:cNvSpPr>
              <a:spLocks noEditPoints="1"/>
            </p:cNvSpPr>
            <p:nvPr userDrawn="1"/>
          </p:nvSpPr>
          <p:spPr bwMode="auto">
            <a:xfrm>
              <a:off x="635689" y="956943"/>
              <a:ext cx="424988" cy="385873"/>
            </a:xfrm>
            <a:custGeom>
              <a:avLst/>
              <a:gdLst>
                <a:gd name="T0" fmla="*/ 256 w 256"/>
                <a:gd name="T1" fmla="*/ 95 h 232"/>
                <a:gd name="T2" fmla="*/ 232 w 256"/>
                <a:gd name="T3" fmla="*/ 68 h 232"/>
                <a:gd name="T4" fmla="*/ 232 w 256"/>
                <a:gd name="T5" fmla="*/ 0 h 232"/>
                <a:gd name="T6" fmla="*/ 102 w 256"/>
                <a:gd name="T7" fmla="*/ 43 h 232"/>
                <a:gd name="T8" fmla="*/ 40 w 256"/>
                <a:gd name="T9" fmla="*/ 43 h 232"/>
                <a:gd name="T10" fmla="*/ 0 w 256"/>
                <a:gd name="T11" fmla="*/ 83 h 232"/>
                <a:gd name="T12" fmla="*/ 0 w 256"/>
                <a:gd name="T13" fmla="*/ 107 h 232"/>
                <a:gd name="T14" fmla="*/ 40 w 256"/>
                <a:gd name="T15" fmla="*/ 147 h 232"/>
                <a:gd name="T16" fmla="*/ 40 w 256"/>
                <a:gd name="T17" fmla="*/ 147 h 232"/>
                <a:gd name="T18" fmla="*/ 40 w 256"/>
                <a:gd name="T19" fmla="*/ 155 h 232"/>
                <a:gd name="T20" fmla="*/ 74 w 256"/>
                <a:gd name="T21" fmla="*/ 230 h 232"/>
                <a:gd name="T22" fmla="*/ 79 w 256"/>
                <a:gd name="T23" fmla="*/ 232 h 232"/>
                <a:gd name="T24" fmla="*/ 85 w 256"/>
                <a:gd name="T25" fmla="*/ 230 h 232"/>
                <a:gd name="T26" fmla="*/ 85 w 256"/>
                <a:gd name="T27" fmla="*/ 230 h 232"/>
                <a:gd name="T28" fmla="*/ 110 w 256"/>
                <a:gd name="T29" fmla="*/ 205 h 232"/>
                <a:gd name="T30" fmla="*/ 110 w 256"/>
                <a:gd name="T31" fmla="*/ 205 h 232"/>
                <a:gd name="T32" fmla="*/ 111 w 256"/>
                <a:gd name="T33" fmla="*/ 204 h 232"/>
                <a:gd name="T34" fmla="*/ 109 w 256"/>
                <a:gd name="T35" fmla="*/ 193 h 232"/>
                <a:gd name="T36" fmla="*/ 88 w 256"/>
                <a:gd name="T37" fmla="*/ 151 h 232"/>
                <a:gd name="T38" fmla="*/ 88 w 256"/>
                <a:gd name="T39" fmla="*/ 147 h 232"/>
                <a:gd name="T40" fmla="*/ 103 w 256"/>
                <a:gd name="T41" fmla="*/ 147 h 232"/>
                <a:gd name="T42" fmla="*/ 232 w 256"/>
                <a:gd name="T43" fmla="*/ 190 h 232"/>
                <a:gd name="T44" fmla="*/ 232 w 256"/>
                <a:gd name="T45" fmla="*/ 123 h 232"/>
                <a:gd name="T46" fmla="*/ 256 w 256"/>
                <a:gd name="T47" fmla="*/ 95 h 232"/>
                <a:gd name="T48" fmla="*/ 93 w 256"/>
                <a:gd name="T49" fmla="*/ 200 h 232"/>
                <a:gd name="T50" fmla="*/ 79 w 256"/>
                <a:gd name="T51" fmla="*/ 213 h 232"/>
                <a:gd name="T52" fmla="*/ 56 w 256"/>
                <a:gd name="T53" fmla="*/ 155 h 232"/>
                <a:gd name="T54" fmla="*/ 56 w 256"/>
                <a:gd name="T55" fmla="*/ 147 h 232"/>
                <a:gd name="T56" fmla="*/ 72 w 256"/>
                <a:gd name="T57" fmla="*/ 147 h 232"/>
                <a:gd name="T58" fmla="*/ 72 w 256"/>
                <a:gd name="T59" fmla="*/ 151 h 232"/>
                <a:gd name="T60" fmla="*/ 93 w 256"/>
                <a:gd name="T61" fmla="*/ 200 h 232"/>
                <a:gd name="T62" fmla="*/ 216 w 256"/>
                <a:gd name="T63" fmla="*/ 168 h 232"/>
                <a:gd name="T64" fmla="*/ 112 w 256"/>
                <a:gd name="T65" fmla="*/ 134 h 232"/>
                <a:gd name="T66" fmla="*/ 104 w 256"/>
                <a:gd name="T67" fmla="*/ 131 h 232"/>
                <a:gd name="T68" fmla="*/ 88 w 256"/>
                <a:gd name="T69" fmla="*/ 131 h 232"/>
                <a:gd name="T70" fmla="*/ 88 w 256"/>
                <a:gd name="T71" fmla="*/ 120 h 232"/>
                <a:gd name="T72" fmla="*/ 88 w 256"/>
                <a:gd name="T73" fmla="*/ 59 h 232"/>
                <a:gd name="T74" fmla="*/ 104 w 256"/>
                <a:gd name="T75" fmla="*/ 59 h 232"/>
                <a:gd name="T76" fmla="*/ 104 w 256"/>
                <a:gd name="T77" fmla="*/ 59 h 232"/>
                <a:gd name="T78" fmla="*/ 112 w 256"/>
                <a:gd name="T79" fmla="*/ 57 h 232"/>
                <a:gd name="T80" fmla="*/ 216 w 256"/>
                <a:gd name="T81" fmla="*/ 22 h 232"/>
                <a:gd name="T82" fmla="*/ 216 w 256"/>
                <a:gd name="T83" fmla="*/ 16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 h="232">
                  <a:moveTo>
                    <a:pt x="256" y="95"/>
                  </a:moveTo>
                  <a:cubicBezTo>
                    <a:pt x="256" y="81"/>
                    <a:pt x="246" y="70"/>
                    <a:pt x="232" y="68"/>
                  </a:cubicBezTo>
                  <a:cubicBezTo>
                    <a:pt x="232" y="0"/>
                    <a:pt x="232" y="0"/>
                    <a:pt x="232" y="0"/>
                  </a:cubicBezTo>
                  <a:cubicBezTo>
                    <a:pt x="102" y="43"/>
                    <a:pt x="102" y="43"/>
                    <a:pt x="102" y="43"/>
                  </a:cubicBezTo>
                  <a:cubicBezTo>
                    <a:pt x="40" y="43"/>
                    <a:pt x="40" y="43"/>
                    <a:pt x="40" y="43"/>
                  </a:cubicBezTo>
                  <a:cubicBezTo>
                    <a:pt x="18" y="43"/>
                    <a:pt x="0" y="61"/>
                    <a:pt x="0" y="83"/>
                  </a:cubicBezTo>
                  <a:cubicBezTo>
                    <a:pt x="0" y="107"/>
                    <a:pt x="0" y="107"/>
                    <a:pt x="0" y="107"/>
                  </a:cubicBezTo>
                  <a:cubicBezTo>
                    <a:pt x="0" y="129"/>
                    <a:pt x="18" y="147"/>
                    <a:pt x="40" y="147"/>
                  </a:cubicBezTo>
                  <a:cubicBezTo>
                    <a:pt x="40" y="147"/>
                    <a:pt x="40" y="147"/>
                    <a:pt x="40" y="147"/>
                  </a:cubicBezTo>
                  <a:cubicBezTo>
                    <a:pt x="40" y="155"/>
                    <a:pt x="40" y="155"/>
                    <a:pt x="40" y="155"/>
                  </a:cubicBezTo>
                  <a:cubicBezTo>
                    <a:pt x="40" y="184"/>
                    <a:pt x="53" y="211"/>
                    <a:pt x="74" y="230"/>
                  </a:cubicBezTo>
                  <a:cubicBezTo>
                    <a:pt x="76" y="232"/>
                    <a:pt x="77" y="232"/>
                    <a:pt x="79" y="232"/>
                  </a:cubicBezTo>
                  <a:cubicBezTo>
                    <a:pt x="81" y="232"/>
                    <a:pt x="83" y="232"/>
                    <a:pt x="85" y="230"/>
                  </a:cubicBezTo>
                  <a:cubicBezTo>
                    <a:pt x="85" y="230"/>
                    <a:pt x="85" y="230"/>
                    <a:pt x="85" y="230"/>
                  </a:cubicBezTo>
                  <a:cubicBezTo>
                    <a:pt x="110" y="205"/>
                    <a:pt x="110" y="205"/>
                    <a:pt x="110" y="205"/>
                  </a:cubicBezTo>
                  <a:cubicBezTo>
                    <a:pt x="110" y="205"/>
                    <a:pt x="110" y="205"/>
                    <a:pt x="110" y="205"/>
                  </a:cubicBezTo>
                  <a:cubicBezTo>
                    <a:pt x="110" y="205"/>
                    <a:pt x="110" y="205"/>
                    <a:pt x="111" y="204"/>
                  </a:cubicBezTo>
                  <a:cubicBezTo>
                    <a:pt x="113" y="201"/>
                    <a:pt x="113" y="196"/>
                    <a:pt x="109" y="193"/>
                  </a:cubicBezTo>
                  <a:cubicBezTo>
                    <a:pt x="96" y="183"/>
                    <a:pt x="88" y="168"/>
                    <a:pt x="88" y="151"/>
                  </a:cubicBezTo>
                  <a:cubicBezTo>
                    <a:pt x="88" y="147"/>
                    <a:pt x="88" y="147"/>
                    <a:pt x="88" y="147"/>
                  </a:cubicBezTo>
                  <a:cubicBezTo>
                    <a:pt x="103" y="147"/>
                    <a:pt x="103" y="147"/>
                    <a:pt x="103" y="147"/>
                  </a:cubicBezTo>
                  <a:cubicBezTo>
                    <a:pt x="232" y="190"/>
                    <a:pt x="232" y="190"/>
                    <a:pt x="232" y="190"/>
                  </a:cubicBezTo>
                  <a:cubicBezTo>
                    <a:pt x="232" y="123"/>
                    <a:pt x="232" y="123"/>
                    <a:pt x="232" y="123"/>
                  </a:cubicBezTo>
                  <a:cubicBezTo>
                    <a:pt x="246" y="121"/>
                    <a:pt x="256" y="109"/>
                    <a:pt x="256" y="95"/>
                  </a:cubicBezTo>
                  <a:close/>
                  <a:moveTo>
                    <a:pt x="93" y="200"/>
                  </a:moveTo>
                  <a:cubicBezTo>
                    <a:pt x="79" y="213"/>
                    <a:pt x="79" y="213"/>
                    <a:pt x="79" y="213"/>
                  </a:cubicBezTo>
                  <a:cubicBezTo>
                    <a:pt x="65" y="198"/>
                    <a:pt x="56" y="177"/>
                    <a:pt x="56" y="155"/>
                  </a:cubicBezTo>
                  <a:cubicBezTo>
                    <a:pt x="56" y="147"/>
                    <a:pt x="56" y="147"/>
                    <a:pt x="56" y="147"/>
                  </a:cubicBezTo>
                  <a:cubicBezTo>
                    <a:pt x="72" y="147"/>
                    <a:pt x="72" y="147"/>
                    <a:pt x="72" y="147"/>
                  </a:cubicBezTo>
                  <a:cubicBezTo>
                    <a:pt x="72" y="151"/>
                    <a:pt x="72" y="151"/>
                    <a:pt x="72" y="151"/>
                  </a:cubicBezTo>
                  <a:cubicBezTo>
                    <a:pt x="72" y="170"/>
                    <a:pt x="80" y="187"/>
                    <a:pt x="93" y="200"/>
                  </a:cubicBezTo>
                  <a:close/>
                  <a:moveTo>
                    <a:pt x="216" y="168"/>
                  </a:moveTo>
                  <a:cubicBezTo>
                    <a:pt x="112" y="134"/>
                    <a:pt x="112" y="134"/>
                    <a:pt x="112" y="134"/>
                  </a:cubicBezTo>
                  <a:cubicBezTo>
                    <a:pt x="104" y="131"/>
                    <a:pt x="104" y="131"/>
                    <a:pt x="104" y="131"/>
                  </a:cubicBezTo>
                  <a:cubicBezTo>
                    <a:pt x="88" y="131"/>
                    <a:pt x="88" y="131"/>
                    <a:pt x="88" y="131"/>
                  </a:cubicBezTo>
                  <a:cubicBezTo>
                    <a:pt x="88" y="120"/>
                    <a:pt x="88" y="120"/>
                    <a:pt x="88" y="120"/>
                  </a:cubicBezTo>
                  <a:cubicBezTo>
                    <a:pt x="88" y="59"/>
                    <a:pt x="88" y="59"/>
                    <a:pt x="88" y="59"/>
                  </a:cubicBezTo>
                  <a:cubicBezTo>
                    <a:pt x="104" y="59"/>
                    <a:pt x="104" y="59"/>
                    <a:pt x="104" y="59"/>
                  </a:cubicBezTo>
                  <a:cubicBezTo>
                    <a:pt x="104" y="59"/>
                    <a:pt x="104" y="59"/>
                    <a:pt x="104" y="59"/>
                  </a:cubicBezTo>
                  <a:cubicBezTo>
                    <a:pt x="112" y="57"/>
                    <a:pt x="112" y="57"/>
                    <a:pt x="112" y="57"/>
                  </a:cubicBezTo>
                  <a:cubicBezTo>
                    <a:pt x="216" y="22"/>
                    <a:pt x="216" y="22"/>
                    <a:pt x="216" y="22"/>
                  </a:cubicBezTo>
                  <a:lnTo>
                    <a:pt x="216" y="1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atin typeface="Poppins" panose="00000500000000000000" pitchFamily="2" charset="0"/>
                <a:cs typeface="Poppins" panose="00000500000000000000" pitchFamily="2" charset="0"/>
              </a:endParaRPr>
            </a:p>
          </p:txBody>
        </p:sp>
      </p:grpSp>
      <p:sp>
        <p:nvSpPr>
          <p:cNvPr id="12" name="Rectangle 11">
            <a:extLst>
              <a:ext uri="{FF2B5EF4-FFF2-40B4-BE49-F238E27FC236}">
                <a16:creationId xmlns:a16="http://schemas.microsoft.com/office/drawing/2014/main" id="{239F0838-7398-AC9C-178E-C7DF48A86492}"/>
              </a:ext>
            </a:extLst>
          </p:cNvPr>
          <p:cNvSpPr/>
          <p:nvPr userDrawn="1"/>
        </p:nvSpPr>
        <p:spPr>
          <a:xfrm flipV="1">
            <a:off x="0" y="2715696"/>
            <a:ext cx="12188952" cy="3527061"/>
          </a:xfrm>
          <a:prstGeom prst="rect">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Google Shape;32;p25">
            <a:extLst>
              <a:ext uri="{FF2B5EF4-FFF2-40B4-BE49-F238E27FC236}">
                <a16:creationId xmlns:a16="http://schemas.microsoft.com/office/drawing/2014/main" id="{EFF54B0E-C2F3-6BF0-1724-892E2AAC59C6}"/>
              </a:ext>
            </a:extLst>
          </p:cNvPr>
          <p:cNvSpPr>
            <a:spLocks noGrp="1"/>
          </p:cNvSpPr>
          <p:nvPr>
            <p:ph type="pic" idx="5"/>
          </p:nvPr>
        </p:nvSpPr>
        <p:spPr>
          <a:xfrm>
            <a:off x="6096000" y="282086"/>
            <a:ext cx="5812968" cy="5720019"/>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16" name="Text Placeholder 3">
            <a:extLst>
              <a:ext uri="{FF2B5EF4-FFF2-40B4-BE49-F238E27FC236}">
                <a16:creationId xmlns:a16="http://schemas.microsoft.com/office/drawing/2014/main" id="{6D81FAAE-4AF3-F8CF-72AF-8A5CFF9C727D}"/>
              </a:ext>
            </a:extLst>
          </p:cNvPr>
          <p:cNvSpPr>
            <a:spLocks noGrp="1"/>
          </p:cNvSpPr>
          <p:nvPr>
            <p:ph type="body" sz="quarter" idx="29"/>
          </p:nvPr>
        </p:nvSpPr>
        <p:spPr>
          <a:xfrm>
            <a:off x="511360" y="3784113"/>
            <a:ext cx="5304655" cy="2217992"/>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Google Shape;46;p28">
            <a:extLst>
              <a:ext uri="{FF2B5EF4-FFF2-40B4-BE49-F238E27FC236}">
                <a16:creationId xmlns:a16="http://schemas.microsoft.com/office/drawing/2014/main" id="{4329D89C-59FE-4981-BF18-3FAC30426CAF}"/>
              </a:ext>
            </a:extLst>
          </p:cNvPr>
          <p:cNvSpPr txBox="1">
            <a:spLocks noGrp="1"/>
          </p:cNvSpPr>
          <p:nvPr>
            <p:ph type="body" idx="19"/>
          </p:nvPr>
        </p:nvSpPr>
        <p:spPr>
          <a:xfrm>
            <a:off x="511359" y="3120823"/>
            <a:ext cx="5304655" cy="638982"/>
          </a:xfrm>
          <a:prstGeom prst="rect">
            <a:avLst/>
          </a:prstGeom>
          <a:noFill/>
          <a:ln>
            <a:noFill/>
          </a:ln>
        </p:spPr>
        <p:txBody>
          <a:bodyPr spcFirstLastPara="1" wrap="square" lIns="0" tIns="45700" rIns="91440" bIns="45700" anchor="b" anchorCtr="0">
            <a:noAutofit/>
          </a:bodyPr>
          <a:lstStyle>
            <a:lvl1pPr marL="0" lvl="0" indent="0" algn="l">
              <a:lnSpc>
                <a:spcPct val="100000"/>
              </a:lnSpc>
              <a:spcBef>
                <a:spcPts val="0"/>
              </a:spcBef>
              <a:spcAft>
                <a:spcPts val="0"/>
              </a:spcAft>
              <a:buClr>
                <a:schemeClr val="accent1"/>
              </a:buClr>
              <a:buSzPct val="75000"/>
              <a:buFont typeface="Arial" panose="020B0604020202020204" pitchFamily="34" charset="0"/>
              <a:buNone/>
              <a:tabLst/>
              <a:defRPr sz="2800" b="1">
                <a:solidFill>
                  <a:schemeClr val="tx1"/>
                </a:solidFill>
                <a:latin typeface="+mj-lt"/>
              </a:defRPr>
            </a:lvl1pPr>
            <a:lvl2pPr marL="306388" lvl="1" indent="-130175" algn="l">
              <a:lnSpc>
                <a:spcPct val="90000"/>
              </a:lnSpc>
              <a:spcBef>
                <a:spcPts val="375"/>
              </a:spcBef>
              <a:spcAft>
                <a:spcPts val="0"/>
              </a:spcAft>
              <a:buClr>
                <a:schemeClr val="accent1"/>
              </a:buClr>
              <a:buSzPct val="75000"/>
              <a:buFont typeface="Arial" panose="020B0604020202020204" pitchFamily="34" charset="0"/>
              <a:buChar char="•"/>
              <a:tabLst/>
              <a:defRPr sz="1600"/>
            </a:lvl2pPr>
            <a:lvl3pPr marL="460375" lvl="2" indent="0" algn="l">
              <a:lnSpc>
                <a:spcPct val="100000"/>
              </a:lnSpc>
              <a:spcBef>
                <a:spcPts val="375"/>
              </a:spcBef>
              <a:spcAft>
                <a:spcPts val="0"/>
              </a:spcAft>
              <a:buClr>
                <a:schemeClr val="accent1"/>
              </a:buClr>
              <a:buSzPct val="75000"/>
              <a:buFont typeface="Arial" panose="020B0604020202020204" pitchFamily="34" charset="0"/>
              <a:buChar char="•"/>
              <a:tabLst/>
              <a:defRPr sz="1600"/>
            </a:lvl3pPr>
            <a:lvl4pPr marL="576263" lvl="3" indent="0" algn="l">
              <a:lnSpc>
                <a:spcPct val="100000"/>
              </a:lnSpc>
              <a:spcBef>
                <a:spcPts val="375"/>
              </a:spcBef>
              <a:spcAft>
                <a:spcPts val="0"/>
              </a:spcAft>
              <a:buClr>
                <a:schemeClr val="accent1"/>
              </a:buClr>
              <a:buSzPct val="75000"/>
              <a:buFont typeface="Arial" panose="020B0604020202020204" pitchFamily="34" charset="0"/>
              <a:buChar char="•"/>
              <a:tabLst/>
              <a:defRPr sz="1600"/>
            </a:lvl4pPr>
            <a:lvl5pPr marL="685800" lvl="4" indent="0" algn="l">
              <a:lnSpc>
                <a:spcPct val="100000"/>
              </a:lnSpc>
              <a:spcBef>
                <a:spcPts val="375"/>
              </a:spcBef>
              <a:spcAft>
                <a:spcPts val="0"/>
              </a:spcAft>
              <a:buClr>
                <a:schemeClr val="accent1"/>
              </a:buClr>
              <a:buSzPct val="75000"/>
              <a:buFont typeface="Arial" panose="020B0604020202020204" pitchFamily="34" charset="0"/>
              <a:buChar char="•"/>
              <a:tabLst/>
              <a:defRPr sz="1600"/>
            </a:lvl5pPr>
            <a:lvl6pPr marL="800100" lvl="5" indent="0" algn="l">
              <a:lnSpc>
                <a:spcPct val="100000"/>
              </a:lnSpc>
              <a:spcBef>
                <a:spcPts val="375"/>
              </a:spcBef>
              <a:spcAft>
                <a:spcPts val="0"/>
              </a:spcAft>
              <a:buClr>
                <a:schemeClr val="accent1"/>
              </a:buClr>
              <a:buSzPct val="75000"/>
              <a:buNone/>
              <a:tabLst/>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lang="en-US" dirty="0"/>
          </a:p>
        </p:txBody>
      </p:sp>
    </p:spTree>
    <p:extLst>
      <p:ext uri="{BB962C8B-B14F-4D97-AF65-F5344CB8AC3E}">
        <p14:creationId xmlns:p14="http://schemas.microsoft.com/office/powerpoint/2010/main" val="1076185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ide Content Slide" preserve="1" userDrawn="1">
  <p:cSld name="Karma Received">
    <p:spTree>
      <p:nvGrpSpPr>
        <p:cNvPr id="1" name="Shape 25"/>
        <p:cNvGrpSpPr/>
        <p:nvPr/>
      </p:nvGrpSpPr>
      <p:grpSpPr>
        <a:xfrm>
          <a:off x="0" y="0"/>
          <a:ext cx="0" cy="0"/>
          <a:chOff x="0" y="0"/>
          <a:chExt cx="0" cy="0"/>
        </a:xfrm>
      </p:grpSpPr>
      <p:sp>
        <p:nvSpPr>
          <p:cNvPr id="6" name="TextBox 5">
            <a:extLst>
              <a:ext uri="{FF2B5EF4-FFF2-40B4-BE49-F238E27FC236}">
                <a16:creationId xmlns:a16="http://schemas.microsoft.com/office/drawing/2014/main" id="{B89E0664-8E29-67A8-3061-B3101295757A}"/>
              </a:ext>
            </a:extLst>
          </p:cNvPr>
          <p:cNvSpPr txBox="1"/>
          <p:nvPr userDrawn="1"/>
        </p:nvSpPr>
        <p:spPr>
          <a:xfrm>
            <a:off x="1340614" y="786716"/>
            <a:ext cx="3658428" cy="707886"/>
          </a:xfrm>
          <a:prstGeom prst="rect">
            <a:avLst/>
          </a:prstGeom>
          <a:noFill/>
        </p:spPr>
        <p:txBody>
          <a:bodyPr wrap="square" rtlCol="0">
            <a:spAutoFit/>
          </a:bodyPr>
          <a:lstStyle/>
          <a:p>
            <a:pPr algn="l"/>
            <a:r>
              <a:rPr lang="en-US" sz="2000" b="1" dirty="0">
                <a:solidFill>
                  <a:schemeClr val="bg1"/>
                </a:solidFill>
                <a:latin typeface="+mj-lt"/>
                <a:cs typeface="Poppins" panose="00000500000000000000" pitchFamily="2" charset="0"/>
              </a:rPr>
              <a:t>Most Karma Points Based on Values Received</a:t>
            </a:r>
          </a:p>
        </p:txBody>
      </p:sp>
      <p:grpSp>
        <p:nvGrpSpPr>
          <p:cNvPr id="23" name="Group 22">
            <a:extLst>
              <a:ext uri="{FF2B5EF4-FFF2-40B4-BE49-F238E27FC236}">
                <a16:creationId xmlns:a16="http://schemas.microsoft.com/office/drawing/2014/main" id="{304DDE32-98CE-FEFC-19F5-5F1E60C6D54B}"/>
              </a:ext>
            </a:extLst>
          </p:cNvPr>
          <p:cNvGrpSpPr/>
          <p:nvPr userDrawn="1"/>
        </p:nvGrpSpPr>
        <p:grpSpPr>
          <a:xfrm>
            <a:off x="511361" y="803544"/>
            <a:ext cx="673644" cy="673644"/>
            <a:chOff x="511361" y="803544"/>
            <a:chExt cx="673644" cy="673644"/>
          </a:xfrm>
        </p:grpSpPr>
        <p:sp>
          <p:nvSpPr>
            <p:cNvPr id="17" name="Rounded Rectangle 112">
              <a:extLst>
                <a:ext uri="{FF2B5EF4-FFF2-40B4-BE49-F238E27FC236}">
                  <a16:creationId xmlns:a16="http://schemas.microsoft.com/office/drawing/2014/main" id="{25D72C32-E31C-1DA6-DD92-0D9D913E1809}"/>
                </a:ext>
              </a:extLst>
            </p:cNvPr>
            <p:cNvSpPr/>
            <p:nvPr userDrawn="1"/>
          </p:nvSpPr>
          <p:spPr>
            <a:xfrm>
              <a:off x="511361" y="803544"/>
              <a:ext cx="673644" cy="673644"/>
            </a:xfrm>
            <a:prstGeom prst="rect">
              <a:avLst/>
            </a:prstGeom>
            <a:solidFill>
              <a:srgbClr val="00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58">
              <a:extLst>
                <a:ext uri="{FF2B5EF4-FFF2-40B4-BE49-F238E27FC236}">
                  <a16:creationId xmlns:a16="http://schemas.microsoft.com/office/drawing/2014/main" id="{C1F70B22-59D7-B08E-BC79-E5BD3DF9029C}"/>
                </a:ext>
              </a:extLst>
            </p:cNvPr>
            <p:cNvGrpSpPr>
              <a:grpSpLocks noChangeAspect="1"/>
            </p:cNvGrpSpPr>
            <p:nvPr userDrawn="1"/>
          </p:nvGrpSpPr>
          <p:grpSpPr bwMode="auto">
            <a:xfrm>
              <a:off x="613637" y="961123"/>
              <a:ext cx="469091" cy="396726"/>
              <a:chOff x="2145" y="685"/>
              <a:chExt cx="363" cy="307"/>
            </a:xfrm>
            <a:solidFill>
              <a:schemeClr val="bg1"/>
            </a:solidFill>
          </p:grpSpPr>
          <p:sp>
            <p:nvSpPr>
              <p:cNvPr id="21" name="Freeform 59">
                <a:extLst>
                  <a:ext uri="{FF2B5EF4-FFF2-40B4-BE49-F238E27FC236}">
                    <a16:creationId xmlns:a16="http://schemas.microsoft.com/office/drawing/2014/main" id="{F2FA7C89-80F7-F850-A82C-F54761AE53A0}"/>
                  </a:ext>
                </a:extLst>
              </p:cNvPr>
              <p:cNvSpPr>
                <a:spLocks noEditPoints="1"/>
              </p:cNvSpPr>
              <p:nvPr/>
            </p:nvSpPr>
            <p:spPr bwMode="auto">
              <a:xfrm>
                <a:off x="2145" y="704"/>
                <a:ext cx="315" cy="288"/>
              </a:xfrm>
              <a:custGeom>
                <a:avLst/>
                <a:gdLst>
                  <a:gd name="T0" fmla="*/ 100 w 131"/>
                  <a:gd name="T1" fmla="*/ 12 h 119"/>
                  <a:gd name="T2" fmla="*/ 51 w 131"/>
                  <a:gd name="T3" fmla="*/ 8 h 119"/>
                  <a:gd name="T4" fmla="*/ 35 w 131"/>
                  <a:gd name="T5" fmla="*/ 42 h 119"/>
                  <a:gd name="T6" fmla="*/ 44 w 131"/>
                  <a:gd name="T7" fmla="*/ 54 h 119"/>
                  <a:gd name="T8" fmla="*/ 57 w 131"/>
                  <a:gd name="T9" fmla="*/ 48 h 119"/>
                  <a:gd name="T10" fmla="*/ 64 w 131"/>
                  <a:gd name="T11" fmla="*/ 37 h 119"/>
                  <a:gd name="T12" fmla="*/ 111 w 131"/>
                  <a:gd name="T13" fmla="*/ 75 h 119"/>
                  <a:gd name="T14" fmla="*/ 105 w 131"/>
                  <a:gd name="T15" fmla="*/ 81 h 119"/>
                  <a:gd name="T16" fmla="*/ 91 w 131"/>
                  <a:gd name="T17" fmla="*/ 71 h 119"/>
                  <a:gd name="T18" fmla="*/ 101 w 131"/>
                  <a:gd name="T19" fmla="*/ 85 h 119"/>
                  <a:gd name="T20" fmla="*/ 95 w 131"/>
                  <a:gd name="T21" fmla="*/ 91 h 119"/>
                  <a:gd name="T22" fmla="*/ 81 w 131"/>
                  <a:gd name="T23" fmla="*/ 81 h 119"/>
                  <a:gd name="T24" fmla="*/ 91 w 131"/>
                  <a:gd name="T25" fmla="*/ 95 h 119"/>
                  <a:gd name="T26" fmla="*/ 85 w 131"/>
                  <a:gd name="T27" fmla="*/ 101 h 119"/>
                  <a:gd name="T28" fmla="*/ 72 w 131"/>
                  <a:gd name="T29" fmla="*/ 91 h 119"/>
                  <a:gd name="T30" fmla="*/ 81 w 131"/>
                  <a:gd name="T31" fmla="*/ 105 h 119"/>
                  <a:gd name="T32" fmla="*/ 76 w 131"/>
                  <a:gd name="T33" fmla="*/ 111 h 119"/>
                  <a:gd name="T34" fmla="*/ 63 w 131"/>
                  <a:gd name="T35" fmla="*/ 91 h 119"/>
                  <a:gd name="T36" fmla="*/ 53 w 131"/>
                  <a:gd name="T37" fmla="*/ 81 h 119"/>
                  <a:gd name="T38" fmla="*/ 43 w 131"/>
                  <a:gd name="T39" fmla="*/ 71 h 119"/>
                  <a:gd name="T40" fmla="*/ 33 w 131"/>
                  <a:gd name="T41" fmla="*/ 61 h 119"/>
                  <a:gd name="T42" fmla="*/ 5 w 131"/>
                  <a:gd name="T43" fmla="*/ 41 h 119"/>
                  <a:gd name="T44" fmla="*/ 1 w 131"/>
                  <a:gd name="T45" fmla="*/ 46 h 119"/>
                  <a:gd name="T46" fmla="*/ 14 w 131"/>
                  <a:gd name="T47" fmla="*/ 70 h 119"/>
                  <a:gd name="T48" fmla="*/ 24 w 131"/>
                  <a:gd name="T49" fmla="*/ 80 h 119"/>
                  <a:gd name="T50" fmla="*/ 34 w 131"/>
                  <a:gd name="T51" fmla="*/ 90 h 119"/>
                  <a:gd name="T52" fmla="*/ 44 w 131"/>
                  <a:gd name="T53" fmla="*/ 100 h 119"/>
                  <a:gd name="T54" fmla="*/ 54 w 131"/>
                  <a:gd name="T55" fmla="*/ 109 h 119"/>
                  <a:gd name="T56" fmla="*/ 71 w 131"/>
                  <a:gd name="T57" fmla="*/ 115 h 119"/>
                  <a:gd name="T58" fmla="*/ 88 w 131"/>
                  <a:gd name="T59" fmla="*/ 108 h 119"/>
                  <a:gd name="T60" fmla="*/ 98 w 131"/>
                  <a:gd name="T61" fmla="*/ 98 h 119"/>
                  <a:gd name="T62" fmla="*/ 108 w 131"/>
                  <a:gd name="T63" fmla="*/ 88 h 119"/>
                  <a:gd name="T64" fmla="*/ 115 w 131"/>
                  <a:gd name="T65" fmla="*/ 71 h 119"/>
                  <a:gd name="T66" fmla="*/ 130 w 131"/>
                  <a:gd name="T67" fmla="*/ 46 h 119"/>
                  <a:gd name="T68" fmla="*/ 102 w 131"/>
                  <a:gd name="T69" fmla="*/ 13 h 119"/>
                  <a:gd name="T70" fmla="*/ 102 w 131"/>
                  <a:gd name="T71" fmla="*/ 1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 h="119">
                    <a:moveTo>
                      <a:pt x="102" y="13"/>
                    </a:moveTo>
                    <a:cubicBezTo>
                      <a:pt x="101" y="13"/>
                      <a:pt x="101" y="13"/>
                      <a:pt x="100" y="12"/>
                    </a:cubicBezTo>
                    <a:cubicBezTo>
                      <a:pt x="72" y="3"/>
                      <a:pt x="72" y="3"/>
                      <a:pt x="72" y="3"/>
                    </a:cubicBezTo>
                    <a:cubicBezTo>
                      <a:pt x="60" y="0"/>
                      <a:pt x="53" y="6"/>
                      <a:pt x="51" y="8"/>
                    </a:cubicBezTo>
                    <a:cubicBezTo>
                      <a:pt x="49" y="9"/>
                      <a:pt x="49" y="10"/>
                      <a:pt x="48" y="12"/>
                    </a:cubicBezTo>
                    <a:cubicBezTo>
                      <a:pt x="35" y="42"/>
                      <a:pt x="35" y="42"/>
                      <a:pt x="35" y="42"/>
                    </a:cubicBezTo>
                    <a:cubicBezTo>
                      <a:pt x="35" y="43"/>
                      <a:pt x="35" y="46"/>
                      <a:pt x="36" y="48"/>
                    </a:cubicBezTo>
                    <a:cubicBezTo>
                      <a:pt x="38" y="51"/>
                      <a:pt x="41" y="54"/>
                      <a:pt x="44" y="54"/>
                    </a:cubicBezTo>
                    <a:cubicBezTo>
                      <a:pt x="48" y="55"/>
                      <a:pt x="52" y="54"/>
                      <a:pt x="55" y="51"/>
                    </a:cubicBezTo>
                    <a:cubicBezTo>
                      <a:pt x="56" y="50"/>
                      <a:pt x="57" y="49"/>
                      <a:pt x="57" y="48"/>
                    </a:cubicBezTo>
                    <a:cubicBezTo>
                      <a:pt x="62" y="40"/>
                      <a:pt x="62" y="40"/>
                      <a:pt x="62" y="40"/>
                    </a:cubicBezTo>
                    <a:cubicBezTo>
                      <a:pt x="62" y="39"/>
                      <a:pt x="63" y="38"/>
                      <a:pt x="64" y="37"/>
                    </a:cubicBezTo>
                    <a:cubicBezTo>
                      <a:pt x="68" y="33"/>
                      <a:pt x="70" y="35"/>
                      <a:pt x="71" y="35"/>
                    </a:cubicBezTo>
                    <a:cubicBezTo>
                      <a:pt x="77" y="41"/>
                      <a:pt x="111" y="75"/>
                      <a:pt x="111" y="75"/>
                    </a:cubicBezTo>
                    <a:cubicBezTo>
                      <a:pt x="112" y="77"/>
                      <a:pt x="112" y="79"/>
                      <a:pt x="110" y="80"/>
                    </a:cubicBezTo>
                    <a:cubicBezTo>
                      <a:pt x="109" y="82"/>
                      <a:pt x="107" y="82"/>
                      <a:pt x="105" y="81"/>
                    </a:cubicBezTo>
                    <a:cubicBezTo>
                      <a:pt x="96" y="71"/>
                      <a:pt x="96" y="71"/>
                      <a:pt x="96" y="71"/>
                    </a:cubicBezTo>
                    <a:cubicBezTo>
                      <a:pt x="95" y="70"/>
                      <a:pt x="93" y="70"/>
                      <a:pt x="91" y="71"/>
                    </a:cubicBezTo>
                    <a:cubicBezTo>
                      <a:pt x="90" y="73"/>
                      <a:pt x="90" y="75"/>
                      <a:pt x="91" y="76"/>
                    </a:cubicBezTo>
                    <a:cubicBezTo>
                      <a:pt x="101" y="85"/>
                      <a:pt x="101" y="85"/>
                      <a:pt x="101" y="85"/>
                    </a:cubicBezTo>
                    <a:cubicBezTo>
                      <a:pt x="102" y="86"/>
                      <a:pt x="102" y="89"/>
                      <a:pt x="100" y="90"/>
                    </a:cubicBezTo>
                    <a:cubicBezTo>
                      <a:pt x="99" y="92"/>
                      <a:pt x="97" y="92"/>
                      <a:pt x="95" y="91"/>
                    </a:cubicBezTo>
                    <a:cubicBezTo>
                      <a:pt x="86" y="81"/>
                      <a:pt x="86" y="81"/>
                      <a:pt x="86" y="81"/>
                    </a:cubicBezTo>
                    <a:cubicBezTo>
                      <a:pt x="85" y="80"/>
                      <a:pt x="83" y="80"/>
                      <a:pt x="81" y="81"/>
                    </a:cubicBezTo>
                    <a:cubicBezTo>
                      <a:pt x="80" y="83"/>
                      <a:pt x="80" y="85"/>
                      <a:pt x="81" y="86"/>
                    </a:cubicBezTo>
                    <a:cubicBezTo>
                      <a:pt x="91" y="95"/>
                      <a:pt x="91" y="95"/>
                      <a:pt x="91" y="95"/>
                    </a:cubicBezTo>
                    <a:cubicBezTo>
                      <a:pt x="92" y="96"/>
                      <a:pt x="92" y="99"/>
                      <a:pt x="90" y="100"/>
                    </a:cubicBezTo>
                    <a:cubicBezTo>
                      <a:pt x="89" y="102"/>
                      <a:pt x="87" y="102"/>
                      <a:pt x="85" y="101"/>
                    </a:cubicBezTo>
                    <a:cubicBezTo>
                      <a:pt x="76" y="91"/>
                      <a:pt x="76" y="91"/>
                      <a:pt x="76" y="91"/>
                    </a:cubicBezTo>
                    <a:cubicBezTo>
                      <a:pt x="75" y="90"/>
                      <a:pt x="73" y="90"/>
                      <a:pt x="72" y="91"/>
                    </a:cubicBezTo>
                    <a:cubicBezTo>
                      <a:pt x="70" y="92"/>
                      <a:pt x="70" y="94"/>
                      <a:pt x="72" y="96"/>
                    </a:cubicBezTo>
                    <a:cubicBezTo>
                      <a:pt x="81" y="105"/>
                      <a:pt x="81" y="105"/>
                      <a:pt x="81" y="105"/>
                    </a:cubicBezTo>
                    <a:cubicBezTo>
                      <a:pt x="82" y="106"/>
                      <a:pt x="82" y="109"/>
                      <a:pt x="80" y="110"/>
                    </a:cubicBezTo>
                    <a:cubicBezTo>
                      <a:pt x="79" y="112"/>
                      <a:pt x="77" y="112"/>
                      <a:pt x="76" y="111"/>
                    </a:cubicBezTo>
                    <a:cubicBezTo>
                      <a:pt x="64" y="99"/>
                      <a:pt x="64" y="99"/>
                      <a:pt x="64" y="99"/>
                    </a:cubicBezTo>
                    <a:cubicBezTo>
                      <a:pt x="66" y="97"/>
                      <a:pt x="65" y="93"/>
                      <a:pt x="63" y="91"/>
                    </a:cubicBezTo>
                    <a:cubicBezTo>
                      <a:pt x="60" y="88"/>
                      <a:pt x="56" y="88"/>
                      <a:pt x="53" y="90"/>
                    </a:cubicBezTo>
                    <a:cubicBezTo>
                      <a:pt x="56" y="88"/>
                      <a:pt x="56" y="83"/>
                      <a:pt x="53" y="81"/>
                    </a:cubicBezTo>
                    <a:cubicBezTo>
                      <a:pt x="50" y="78"/>
                      <a:pt x="46" y="78"/>
                      <a:pt x="43" y="80"/>
                    </a:cubicBezTo>
                    <a:cubicBezTo>
                      <a:pt x="46" y="78"/>
                      <a:pt x="46" y="73"/>
                      <a:pt x="43" y="71"/>
                    </a:cubicBezTo>
                    <a:cubicBezTo>
                      <a:pt x="40" y="68"/>
                      <a:pt x="36" y="68"/>
                      <a:pt x="33" y="70"/>
                    </a:cubicBezTo>
                    <a:cubicBezTo>
                      <a:pt x="36" y="68"/>
                      <a:pt x="36" y="64"/>
                      <a:pt x="33" y="61"/>
                    </a:cubicBezTo>
                    <a:cubicBezTo>
                      <a:pt x="30" y="58"/>
                      <a:pt x="27" y="58"/>
                      <a:pt x="24" y="60"/>
                    </a:cubicBezTo>
                    <a:cubicBezTo>
                      <a:pt x="5" y="41"/>
                      <a:pt x="5" y="41"/>
                      <a:pt x="5" y="41"/>
                    </a:cubicBezTo>
                    <a:cubicBezTo>
                      <a:pt x="4" y="40"/>
                      <a:pt x="2" y="40"/>
                      <a:pt x="1" y="41"/>
                    </a:cubicBezTo>
                    <a:cubicBezTo>
                      <a:pt x="0" y="42"/>
                      <a:pt x="0" y="44"/>
                      <a:pt x="1" y="46"/>
                    </a:cubicBezTo>
                    <a:cubicBezTo>
                      <a:pt x="20" y="64"/>
                      <a:pt x="20" y="64"/>
                      <a:pt x="20" y="64"/>
                    </a:cubicBezTo>
                    <a:cubicBezTo>
                      <a:pt x="14" y="70"/>
                      <a:pt x="14" y="70"/>
                      <a:pt x="14" y="70"/>
                    </a:cubicBezTo>
                    <a:cubicBezTo>
                      <a:pt x="12" y="72"/>
                      <a:pt x="12" y="76"/>
                      <a:pt x="15" y="79"/>
                    </a:cubicBezTo>
                    <a:cubicBezTo>
                      <a:pt x="17" y="82"/>
                      <a:pt x="22" y="82"/>
                      <a:pt x="24" y="80"/>
                    </a:cubicBezTo>
                    <a:cubicBezTo>
                      <a:pt x="22" y="82"/>
                      <a:pt x="22" y="86"/>
                      <a:pt x="25" y="89"/>
                    </a:cubicBezTo>
                    <a:cubicBezTo>
                      <a:pt x="27" y="92"/>
                      <a:pt x="31" y="92"/>
                      <a:pt x="34" y="90"/>
                    </a:cubicBezTo>
                    <a:cubicBezTo>
                      <a:pt x="31" y="92"/>
                      <a:pt x="32" y="96"/>
                      <a:pt x="34" y="99"/>
                    </a:cubicBezTo>
                    <a:cubicBezTo>
                      <a:pt x="37" y="102"/>
                      <a:pt x="41" y="102"/>
                      <a:pt x="44" y="100"/>
                    </a:cubicBezTo>
                    <a:cubicBezTo>
                      <a:pt x="41" y="102"/>
                      <a:pt x="42" y="106"/>
                      <a:pt x="44" y="109"/>
                    </a:cubicBezTo>
                    <a:cubicBezTo>
                      <a:pt x="47" y="112"/>
                      <a:pt x="51" y="112"/>
                      <a:pt x="54" y="109"/>
                    </a:cubicBezTo>
                    <a:cubicBezTo>
                      <a:pt x="60" y="104"/>
                      <a:pt x="60" y="104"/>
                      <a:pt x="60" y="104"/>
                    </a:cubicBezTo>
                    <a:cubicBezTo>
                      <a:pt x="71" y="115"/>
                      <a:pt x="71" y="115"/>
                      <a:pt x="71" y="115"/>
                    </a:cubicBezTo>
                    <a:cubicBezTo>
                      <a:pt x="75" y="119"/>
                      <a:pt x="81" y="119"/>
                      <a:pt x="85" y="115"/>
                    </a:cubicBezTo>
                    <a:cubicBezTo>
                      <a:pt x="87" y="113"/>
                      <a:pt x="88" y="110"/>
                      <a:pt x="88" y="108"/>
                    </a:cubicBezTo>
                    <a:cubicBezTo>
                      <a:pt x="90" y="108"/>
                      <a:pt x="93" y="107"/>
                      <a:pt x="95" y="105"/>
                    </a:cubicBezTo>
                    <a:cubicBezTo>
                      <a:pt x="97" y="103"/>
                      <a:pt x="98" y="100"/>
                      <a:pt x="98" y="98"/>
                    </a:cubicBezTo>
                    <a:cubicBezTo>
                      <a:pt x="100" y="98"/>
                      <a:pt x="103" y="97"/>
                      <a:pt x="105" y="95"/>
                    </a:cubicBezTo>
                    <a:cubicBezTo>
                      <a:pt x="107" y="93"/>
                      <a:pt x="108" y="90"/>
                      <a:pt x="108" y="88"/>
                    </a:cubicBezTo>
                    <a:cubicBezTo>
                      <a:pt x="110" y="88"/>
                      <a:pt x="113" y="87"/>
                      <a:pt x="115" y="85"/>
                    </a:cubicBezTo>
                    <a:cubicBezTo>
                      <a:pt x="119" y="81"/>
                      <a:pt x="119" y="75"/>
                      <a:pt x="115" y="71"/>
                    </a:cubicBezTo>
                    <a:cubicBezTo>
                      <a:pt x="110" y="66"/>
                      <a:pt x="110" y="66"/>
                      <a:pt x="110" y="66"/>
                    </a:cubicBezTo>
                    <a:cubicBezTo>
                      <a:pt x="130" y="46"/>
                      <a:pt x="130" y="46"/>
                      <a:pt x="130" y="46"/>
                    </a:cubicBezTo>
                    <a:cubicBezTo>
                      <a:pt x="131" y="45"/>
                      <a:pt x="131" y="43"/>
                      <a:pt x="130" y="42"/>
                    </a:cubicBezTo>
                    <a:lnTo>
                      <a:pt x="102" y="13"/>
                    </a:lnTo>
                    <a:close/>
                    <a:moveTo>
                      <a:pt x="102" y="13"/>
                    </a:moveTo>
                    <a:cubicBezTo>
                      <a:pt x="102" y="13"/>
                      <a:pt x="102" y="13"/>
                      <a:pt x="102"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panose="00000500000000000000" pitchFamily="2" charset="0"/>
                  <a:cs typeface="Poppins" panose="00000500000000000000" pitchFamily="2" charset="0"/>
                </a:endParaRPr>
              </a:p>
            </p:txBody>
          </p:sp>
          <p:sp>
            <p:nvSpPr>
              <p:cNvPr id="22" name="Freeform 60">
                <a:extLst>
                  <a:ext uri="{FF2B5EF4-FFF2-40B4-BE49-F238E27FC236}">
                    <a16:creationId xmlns:a16="http://schemas.microsoft.com/office/drawing/2014/main" id="{F6924332-B93A-3657-70A0-2B8E0401EC52}"/>
                  </a:ext>
                </a:extLst>
              </p:cNvPr>
              <p:cNvSpPr>
                <a:spLocks noEditPoints="1"/>
              </p:cNvSpPr>
              <p:nvPr/>
            </p:nvSpPr>
            <p:spPr bwMode="auto">
              <a:xfrm>
                <a:off x="2393" y="685"/>
                <a:ext cx="115" cy="116"/>
              </a:xfrm>
              <a:custGeom>
                <a:avLst/>
                <a:gdLst>
                  <a:gd name="T0" fmla="*/ 46 w 48"/>
                  <a:gd name="T1" fmla="*/ 28 h 48"/>
                  <a:gd name="T2" fmla="*/ 20 w 48"/>
                  <a:gd name="T3" fmla="*/ 3 h 48"/>
                  <a:gd name="T4" fmla="*/ 11 w 48"/>
                  <a:gd name="T5" fmla="*/ 3 h 48"/>
                  <a:gd name="T6" fmla="*/ 3 w 48"/>
                  <a:gd name="T7" fmla="*/ 12 h 48"/>
                  <a:gd name="T8" fmla="*/ 3 w 48"/>
                  <a:gd name="T9" fmla="*/ 20 h 48"/>
                  <a:gd name="T10" fmla="*/ 28 w 48"/>
                  <a:gd name="T11" fmla="*/ 46 h 48"/>
                  <a:gd name="T12" fmla="*/ 37 w 48"/>
                  <a:gd name="T13" fmla="*/ 46 h 48"/>
                  <a:gd name="T14" fmla="*/ 46 w 48"/>
                  <a:gd name="T15" fmla="*/ 37 h 48"/>
                  <a:gd name="T16" fmla="*/ 46 w 48"/>
                  <a:gd name="T17" fmla="*/ 28 h 48"/>
                  <a:gd name="T18" fmla="*/ 32 w 48"/>
                  <a:gd name="T19" fmla="*/ 41 h 48"/>
                  <a:gd name="T20" fmla="*/ 27 w 48"/>
                  <a:gd name="T21" fmla="*/ 36 h 48"/>
                  <a:gd name="T22" fmla="*/ 32 w 48"/>
                  <a:gd name="T23" fmla="*/ 31 h 48"/>
                  <a:gd name="T24" fmla="*/ 37 w 48"/>
                  <a:gd name="T25" fmla="*/ 36 h 48"/>
                  <a:gd name="T26" fmla="*/ 32 w 48"/>
                  <a:gd name="T27" fmla="*/ 41 h 48"/>
                  <a:gd name="T28" fmla="*/ 32 w 48"/>
                  <a:gd name="T29" fmla="*/ 41 h 48"/>
                  <a:gd name="T30" fmla="*/ 32 w 48"/>
                  <a:gd name="T31"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8">
                    <a:moveTo>
                      <a:pt x="46" y="28"/>
                    </a:moveTo>
                    <a:cubicBezTo>
                      <a:pt x="20" y="3"/>
                      <a:pt x="20" y="3"/>
                      <a:pt x="20" y="3"/>
                    </a:cubicBezTo>
                    <a:cubicBezTo>
                      <a:pt x="18" y="0"/>
                      <a:pt x="14" y="0"/>
                      <a:pt x="11" y="3"/>
                    </a:cubicBezTo>
                    <a:cubicBezTo>
                      <a:pt x="3" y="12"/>
                      <a:pt x="3" y="12"/>
                      <a:pt x="3" y="12"/>
                    </a:cubicBezTo>
                    <a:cubicBezTo>
                      <a:pt x="0" y="14"/>
                      <a:pt x="0" y="18"/>
                      <a:pt x="3" y="20"/>
                    </a:cubicBezTo>
                    <a:cubicBezTo>
                      <a:pt x="28" y="46"/>
                      <a:pt x="28" y="46"/>
                      <a:pt x="28" y="46"/>
                    </a:cubicBezTo>
                    <a:cubicBezTo>
                      <a:pt x="30" y="48"/>
                      <a:pt x="34" y="48"/>
                      <a:pt x="37" y="46"/>
                    </a:cubicBezTo>
                    <a:cubicBezTo>
                      <a:pt x="46" y="37"/>
                      <a:pt x="46" y="37"/>
                      <a:pt x="46" y="37"/>
                    </a:cubicBezTo>
                    <a:cubicBezTo>
                      <a:pt x="48" y="35"/>
                      <a:pt x="48" y="31"/>
                      <a:pt x="46" y="28"/>
                    </a:cubicBezTo>
                    <a:close/>
                    <a:moveTo>
                      <a:pt x="32" y="41"/>
                    </a:moveTo>
                    <a:cubicBezTo>
                      <a:pt x="29" y="41"/>
                      <a:pt x="27" y="39"/>
                      <a:pt x="27" y="36"/>
                    </a:cubicBezTo>
                    <a:cubicBezTo>
                      <a:pt x="27" y="33"/>
                      <a:pt x="29" y="31"/>
                      <a:pt x="32" y="31"/>
                    </a:cubicBezTo>
                    <a:cubicBezTo>
                      <a:pt x="35" y="31"/>
                      <a:pt x="37" y="33"/>
                      <a:pt x="37" y="36"/>
                    </a:cubicBezTo>
                    <a:cubicBezTo>
                      <a:pt x="37" y="39"/>
                      <a:pt x="35" y="41"/>
                      <a:pt x="32" y="41"/>
                    </a:cubicBezTo>
                    <a:close/>
                    <a:moveTo>
                      <a:pt x="32" y="41"/>
                    </a:moveTo>
                    <a:cubicBezTo>
                      <a:pt x="32" y="41"/>
                      <a:pt x="32" y="41"/>
                      <a:pt x="32"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latin typeface="Poppins" panose="00000500000000000000" pitchFamily="2" charset="0"/>
                  <a:cs typeface="Poppins" panose="00000500000000000000" pitchFamily="2" charset="0"/>
                </a:endParaRPr>
              </a:p>
            </p:txBody>
          </p:sp>
        </p:grpSp>
      </p:grpSp>
      <p:sp>
        <p:nvSpPr>
          <p:cNvPr id="12" name="Rectangle 11">
            <a:extLst>
              <a:ext uri="{FF2B5EF4-FFF2-40B4-BE49-F238E27FC236}">
                <a16:creationId xmlns:a16="http://schemas.microsoft.com/office/drawing/2014/main" id="{DEB1B31F-8527-299C-5438-BD008F1673BC}"/>
              </a:ext>
            </a:extLst>
          </p:cNvPr>
          <p:cNvSpPr/>
          <p:nvPr userDrawn="1"/>
        </p:nvSpPr>
        <p:spPr>
          <a:xfrm flipV="1">
            <a:off x="0" y="2715696"/>
            <a:ext cx="12188952" cy="3527061"/>
          </a:xfrm>
          <a:prstGeom prst="rect">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Google Shape;32;p25">
            <a:extLst>
              <a:ext uri="{FF2B5EF4-FFF2-40B4-BE49-F238E27FC236}">
                <a16:creationId xmlns:a16="http://schemas.microsoft.com/office/drawing/2014/main" id="{F7B9C921-D58A-814A-C665-7AE9C1DC3F8F}"/>
              </a:ext>
            </a:extLst>
          </p:cNvPr>
          <p:cNvSpPr>
            <a:spLocks noGrp="1"/>
          </p:cNvSpPr>
          <p:nvPr>
            <p:ph type="pic" idx="5"/>
          </p:nvPr>
        </p:nvSpPr>
        <p:spPr>
          <a:xfrm>
            <a:off x="6096000" y="282086"/>
            <a:ext cx="5812968" cy="5720019"/>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14" name="Text Placeholder 3">
            <a:extLst>
              <a:ext uri="{FF2B5EF4-FFF2-40B4-BE49-F238E27FC236}">
                <a16:creationId xmlns:a16="http://schemas.microsoft.com/office/drawing/2014/main" id="{E07CBB13-2047-76D6-9A00-6F5A34AD7E42}"/>
              </a:ext>
            </a:extLst>
          </p:cNvPr>
          <p:cNvSpPr>
            <a:spLocks noGrp="1"/>
          </p:cNvSpPr>
          <p:nvPr>
            <p:ph type="body" sz="quarter" idx="29"/>
          </p:nvPr>
        </p:nvSpPr>
        <p:spPr>
          <a:xfrm>
            <a:off x="511360" y="3784113"/>
            <a:ext cx="5304655" cy="2217992"/>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Google Shape;46;p28">
            <a:extLst>
              <a:ext uri="{FF2B5EF4-FFF2-40B4-BE49-F238E27FC236}">
                <a16:creationId xmlns:a16="http://schemas.microsoft.com/office/drawing/2014/main" id="{5BE24FA7-2B02-0B84-0553-C25FE349DB6C}"/>
              </a:ext>
            </a:extLst>
          </p:cNvPr>
          <p:cNvSpPr txBox="1">
            <a:spLocks noGrp="1"/>
          </p:cNvSpPr>
          <p:nvPr>
            <p:ph type="body" idx="19"/>
          </p:nvPr>
        </p:nvSpPr>
        <p:spPr>
          <a:xfrm>
            <a:off x="511359" y="3120823"/>
            <a:ext cx="5304655" cy="638982"/>
          </a:xfrm>
          <a:prstGeom prst="rect">
            <a:avLst/>
          </a:prstGeom>
          <a:noFill/>
          <a:ln>
            <a:noFill/>
          </a:ln>
        </p:spPr>
        <p:txBody>
          <a:bodyPr spcFirstLastPara="1" wrap="square" lIns="0" tIns="45700" rIns="91440" bIns="45700" anchor="b" anchorCtr="0">
            <a:noAutofit/>
          </a:bodyPr>
          <a:lstStyle>
            <a:lvl1pPr marL="0" lvl="0" indent="0" algn="l">
              <a:lnSpc>
                <a:spcPct val="100000"/>
              </a:lnSpc>
              <a:spcBef>
                <a:spcPts val="0"/>
              </a:spcBef>
              <a:spcAft>
                <a:spcPts val="0"/>
              </a:spcAft>
              <a:buClr>
                <a:schemeClr val="accent1"/>
              </a:buClr>
              <a:buSzPct val="75000"/>
              <a:buFont typeface="Arial" panose="020B0604020202020204" pitchFamily="34" charset="0"/>
              <a:buNone/>
              <a:tabLst/>
              <a:defRPr sz="2800" b="1">
                <a:solidFill>
                  <a:schemeClr val="tx1"/>
                </a:solidFill>
                <a:latin typeface="+mj-lt"/>
              </a:defRPr>
            </a:lvl1pPr>
            <a:lvl2pPr marL="306388" lvl="1" indent="-130175" algn="l">
              <a:lnSpc>
                <a:spcPct val="90000"/>
              </a:lnSpc>
              <a:spcBef>
                <a:spcPts val="375"/>
              </a:spcBef>
              <a:spcAft>
                <a:spcPts val="0"/>
              </a:spcAft>
              <a:buClr>
                <a:schemeClr val="accent1"/>
              </a:buClr>
              <a:buSzPct val="75000"/>
              <a:buFont typeface="Arial" panose="020B0604020202020204" pitchFamily="34" charset="0"/>
              <a:buChar char="•"/>
              <a:tabLst/>
              <a:defRPr sz="1600"/>
            </a:lvl2pPr>
            <a:lvl3pPr marL="460375" lvl="2" indent="0" algn="l">
              <a:lnSpc>
                <a:spcPct val="100000"/>
              </a:lnSpc>
              <a:spcBef>
                <a:spcPts val="375"/>
              </a:spcBef>
              <a:spcAft>
                <a:spcPts val="0"/>
              </a:spcAft>
              <a:buClr>
                <a:schemeClr val="accent1"/>
              </a:buClr>
              <a:buSzPct val="75000"/>
              <a:buFont typeface="Arial" panose="020B0604020202020204" pitchFamily="34" charset="0"/>
              <a:buChar char="•"/>
              <a:tabLst/>
              <a:defRPr sz="1600"/>
            </a:lvl3pPr>
            <a:lvl4pPr marL="576263" lvl="3" indent="0" algn="l">
              <a:lnSpc>
                <a:spcPct val="100000"/>
              </a:lnSpc>
              <a:spcBef>
                <a:spcPts val="375"/>
              </a:spcBef>
              <a:spcAft>
                <a:spcPts val="0"/>
              </a:spcAft>
              <a:buClr>
                <a:schemeClr val="accent1"/>
              </a:buClr>
              <a:buSzPct val="75000"/>
              <a:buFont typeface="Arial" panose="020B0604020202020204" pitchFamily="34" charset="0"/>
              <a:buChar char="•"/>
              <a:tabLst/>
              <a:defRPr sz="1600"/>
            </a:lvl4pPr>
            <a:lvl5pPr marL="685800" lvl="4" indent="0" algn="l">
              <a:lnSpc>
                <a:spcPct val="100000"/>
              </a:lnSpc>
              <a:spcBef>
                <a:spcPts val="375"/>
              </a:spcBef>
              <a:spcAft>
                <a:spcPts val="0"/>
              </a:spcAft>
              <a:buClr>
                <a:schemeClr val="accent1"/>
              </a:buClr>
              <a:buSzPct val="75000"/>
              <a:buFont typeface="Arial" panose="020B0604020202020204" pitchFamily="34" charset="0"/>
              <a:buChar char="•"/>
              <a:tabLst/>
              <a:defRPr sz="1600"/>
            </a:lvl5pPr>
            <a:lvl6pPr marL="800100" lvl="5" indent="0" algn="l">
              <a:lnSpc>
                <a:spcPct val="100000"/>
              </a:lnSpc>
              <a:spcBef>
                <a:spcPts val="375"/>
              </a:spcBef>
              <a:spcAft>
                <a:spcPts val="0"/>
              </a:spcAft>
              <a:buClr>
                <a:schemeClr val="accent1"/>
              </a:buClr>
              <a:buSzPct val="75000"/>
              <a:buNone/>
              <a:tabLst/>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lang="en-US" dirty="0"/>
          </a:p>
        </p:txBody>
      </p:sp>
    </p:spTree>
    <p:extLst>
      <p:ext uri="{BB962C8B-B14F-4D97-AF65-F5344CB8AC3E}">
        <p14:creationId xmlns:p14="http://schemas.microsoft.com/office/powerpoint/2010/main" val="528053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ide Content Slide" preserve="1" userDrawn="1">
  <p:cSld name="Work Anniversary">
    <p:spTree>
      <p:nvGrpSpPr>
        <p:cNvPr id="1" name="Shape 25"/>
        <p:cNvGrpSpPr/>
        <p:nvPr/>
      </p:nvGrpSpPr>
      <p:grpSpPr>
        <a:xfrm>
          <a:off x="0" y="0"/>
          <a:ext cx="0" cy="0"/>
          <a:chOff x="0" y="0"/>
          <a:chExt cx="0" cy="0"/>
        </a:xfrm>
      </p:grpSpPr>
      <p:sp>
        <p:nvSpPr>
          <p:cNvPr id="9" name="Rectangle 8">
            <a:extLst>
              <a:ext uri="{FF2B5EF4-FFF2-40B4-BE49-F238E27FC236}">
                <a16:creationId xmlns:a16="http://schemas.microsoft.com/office/drawing/2014/main" id="{F617D267-29DF-2A58-6673-E06126DEA176}"/>
              </a:ext>
            </a:extLst>
          </p:cNvPr>
          <p:cNvSpPr/>
          <p:nvPr userDrawn="1"/>
        </p:nvSpPr>
        <p:spPr>
          <a:xfrm flipV="1">
            <a:off x="0" y="2715696"/>
            <a:ext cx="12188952" cy="3527061"/>
          </a:xfrm>
          <a:prstGeom prst="rect">
            <a:avLst/>
          </a:prstGeom>
          <a:solidFill>
            <a:schemeClr val="bg1"/>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32;p25">
            <a:extLst>
              <a:ext uri="{FF2B5EF4-FFF2-40B4-BE49-F238E27FC236}">
                <a16:creationId xmlns:a16="http://schemas.microsoft.com/office/drawing/2014/main" id="{D233505D-7A33-69B2-7DC4-B22986FD2978}"/>
              </a:ext>
            </a:extLst>
          </p:cNvPr>
          <p:cNvSpPr>
            <a:spLocks noGrp="1"/>
          </p:cNvSpPr>
          <p:nvPr>
            <p:ph type="pic" idx="5"/>
          </p:nvPr>
        </p:nvSpPr>
        <p:spPr>
          <a:xfrm>
            <a:off x="6096000" y="282086"/>
            <a:ext cx="5812968" cy="5720019"/>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750"/>
              </a:spcBef>
              <a:spcAft>
                <a:spcPts val="0"/>
              </a:spcAft>
              <a:buClr>
                <a:srgbClr val="DA291C"/>
              </a:buClr>
              <a:buSzPts val="1050"/>
              <a:buFont typeface="Arial"/>
              <a:buNone/>
              <a:defRPr sz="1400" b="0" i="0" u="none" strike="noStrike" cap="none">
                <a:solidFill>
                  <a:srgbClr val="FFFFFF"/>
                </a:solidFill>
                <a:latin typeface="+mn-lt"/>
                <a:ea typeface="Poppins" panose="00000500000000000000" pitchFamily="2" charset="0"/>
                <a:cs typeface="Poppins" panose="00000500000000000000" pitchFamily="2" charset="0"/>
                <a:sym typeface="Arial"/>
              </a:defRPr>
            </a:lvl1pPr>
            <a:lvl2pPr marR="0" lvl="1"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2pPr>
            <a:lvl3pPr marR="0" lvl="2"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3pPr>
            <a:lvl4pPr marR="0" lvl="3"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4pPr>
            <a:lvl5pPr marR="0" lvl="4" algn="l" rtl="0">
              <a:lnSpc>
                <a:spcPct val="90000"/>
              </a:lnSpc>
              <a:spcBef>
                <a:spcPts val="375"/>
              </a:spcBef>
              <a:spcAft>
                <a:spcPts val="0"/>
              </a:spcAft>
              <a:buClr>
                <a:srgbClr val="DA291C"/>
              </a:buClr>
              <a:buSzPts val="1050"/>
              <a:buFont typeface="Arial"/>
              <a:buChar char="•"/>
              <a:defRPr sz="1400" b="0" i="0" u="none" strike="noStrike" cap="none">
                <a:solidFill>
                  <a:srgbClr val="101820"/>
                </a:solidFill>
                <a:latin typeface="Arial"/>
                <a:ea typeface="Arial"/>
                <a:cs typeface="Arial"/>
                <a:sym typeface="Arial"/>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dirty="0"/>
          </a:p>
        </p:txBody>
      </p:sp>
      <p:sp>
        <p:nvSpPr>
          <p:cNvPr id="4" name="Google Shape;46;p28">
            <a:extLst>
              <a:ext uri="{FF2B5EF4-FFF2-40B4-BE49-F238E27FC236}">
                <a16:creationId xmlns:a16="http://schemas.microsoft.com/office/drawing/2014/main" id="{64C8DA48-2EA4-D123-72BD-69EBC69A896D}"/>
              </a:ext>
            </a:extLst>
          </p:cNvPr>
          <p:cNvSpPr txBox="1">
            <a:spLocks noGrp="1"/>
          </p:cNvSpPr>
          <p:nvPr>
            <p:ph type="body" idx="19" hasCustomPrompt="1"/>
          </p:nvPr>
        </p:nvSpPr>
        <p:spPr>
          <a:xfrm>
            <a:off x="511359" y="3433147"/>
            <a:ext cx="5304655" cy="638982"/>
          </a:xfrm>
          <a:prstGeom prst="rect">
            <a:avLst/>
          </a:prstGeom>
          <a:noFill/>
          <a:ln>
            <a:noFill/>
          </a:ln>
        </p:spPr>
        <p:txBody>
          <a:bodyPr spcFirstLastPara="1" wrap="square" lIns="0" tIns="45700" rIns="91440" bIns="45700" anchor="b" anchorCtr="0">
            <a:noAutofit/>
          </a:bodyPr>
          <a:lstStyle>
            <a:lvl1pPr marL="0" lvl="0" indent="0" algn="l">
              <a:lnSpc>
                <a:spcPct val="100000"/>
              </a:lnSpc>
              <a:spcBef>
                <a:spcPts val="0"/>
              </a:spcBef>
              <a:spcAft>
                <a:spcPts val="0"/>
              </a:spcAft>
              <a:buClr>
                <a:schemeClr val="accent1"/>
              </a:buClr>
              <a:buSzPct val="75000"/>
              <a:buFont typeface="Arial" panose="020B0604020202020204" pitchFamily="34" charset="0"/>
              <a:buNone/>
              <a:tabLst/>
              <a:defRPr sz="2800" b="1">
                <a:latin typeface="+mn-lt"/>
              </a:defRPr>
            </a:lvl1pPr>
            <a:lvl2pPr marL="306388" lvl="1" indent="-130175" algn="l">
              <a:lnSpc>
                <a:spcPct val="90000"/>
              </a:lnSpc>
              <a:spcBef>
                <a:spcPts val="375"/>
              </a:spcBef>
              <a:spcAft>
                <a:spcPts val="0"/>
              </a:spcAft>
              <a:buClr>
                <a:schemeClr val="accent1"/>
              </a:buClr>
              <a:buSzPct val="75000"/>
              <a:buFont typeface="Arial" panose="020B0604020202020204" pitchFamily="34" charset="0"/>
              <a:buChar char="•"/>
              <a:tabLst/>
              <a:defRPr sz="1600"/>
            </a:lvl2pPr>
            <a:lvl3pPr marL="460375" lvl="2" indent="0" algn="l">
              <a:lnSpc>
                <a:spcPct val="100000"/>
              </a:lnSpc>
              <a:spcBef>
                <a:spcPts val="375"/>
              </a:spcBef>
              <a:spcAft>
                <a:spcPts val="0"/>
              </a:spcAft>
              <a:buClr>
                <a:schemeClr val="accent1"/>
              </a:buClr>
              <a:buSzPct val="75000"/>
              <a:buFont typeface="Arial" panose="020B0604020202020204" pitchFamily="34" charset="0"/>
              <a:buChar char="•"/>
              <a:tabLst/>
              <a:defRPr sz="1600"/>
            </a:lvl3pPr>
            <a:lvl4pPr marL="576263" lvl="3" indent="0" algn="l">
              <a:lnSpc>
                <a:spcPct val="100000"/>
              </a:lnSpc>
              <a:spcBef>
                <a:spcPts val="375"/>
              </a:spcBef>
              <a:spcAft>
                <a:spcPts val="0"/>
              </a:spcAft>
              <a:buClr>
                <a:schemeClr val="accent1"/>
              </a:buClr>
              <a:buSzPct val="75000"/>
              <a:buFont typeface="Arial" panose="020B0604020202020204" pitchFamily="34" charset="0"/>
              <a:buChar char="•"/>
              <a:tabLst/>
              <a:defRPr sz="1600"/>
            </a:lvl4pPr>
            <a:lvl5pPr marL="685800" lvl="4" indent="0" algn="l">
              <a:lnSpc>
                <a:spcPct val="100000"/>
              </a:lnSpc>
              <a:spcBef>
                <a:spcPts val="375"/>
              </a:spcBef>
              <a:spcAft>
                <a:spcPts val="0"/>
              </a:spcAft>
              <a:buClr>
                <a:schemeClr val="accent1"/>
              </a:buClr>
              <a:buSzPct val="75000"/>
              <a:buFont typeface="Arial" panose="020B0604020202020204" pitchFamily="34" charset="0"/>
              <a:buChar char="•"/>
              <a:tabLst/>
              <a:defRPr sz="1600"/>
            </a:lvl5pPr>
            <a:lvl6pPr marL="800100" lvl="5" indent="0" algn="l">
              <a:lnSpc>
                <a:spcPct val="100000"/>
              </a:lnSpc>
              <a:spcBef>
                <a:spcPts val="375"/>
              </a:spcBef>
              <a:spcAft>
                <a:spcPts val="0"/>
              </a:spcAft>
              <a:buClr>
                <a:schemeClr val="accent1"/>
              </a:buClr>
              <a:buSzPct val="75000"/>
              <a:buNone/>
              <a:tabLst/>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dirty="0"/>
              <a:t>Month 00, 2000</a:t>
            </a:r>
          </a:p>
        </p:txBody>
      </p:sp>
      <p:sp>
        <p:nvSpPr>
          <p:cNvPr id="17" name="TextBox 16">
            <a:extLst>
              <a:ext uri="{FF2B5EF4-FFF2-40B4-BE49-F238E27FC236}">
                <a16:creationId xmlns:a16="http://schemas.microsoft.com/office/drawing/2014/main" id="{62A7D8E5-3227-6EC8-5CFE-30A6DFDE51E5}"/>
              </a:ext>
            </a:extLst>
          </p:cNvPr>
          <p:cNvSpPr txBox="1"/>
          <p:nvPr userDrawn="1"/>
        </p:nvSpPr>
        <p:spPr>
          <a:xfrm>
            <a:off x="511359" y="3203742"/>
            <a:ext cx="3530332" cy="400110"/>
          </a:xfrm>
          <a:prstGeom prst="rect">
            <a:avLst/>
          </a:prstGeom>
          <a:noFill/>
        </p:spPr>
        <p:txBody>
          <a:bodyPr wrap="square" lIns="0" rIns="0" rtlCol="0">
            <a:spAutoFit/>
          </a:bodyPr>
          <a:lstStyle/>
          <a:p>
            <a:pPr algn="l"/>
            <a:r>
              <a:rPr lang="en-US" sz="2000" b="0" dirty="0">
                <a:solidFill>
                  <a:srgbClr val="151521"/>
                </a:solidFill>
                <a:latin typeface="+mn-lt"/>
                <a:cs typeface="Poppins" panose="00000500000000000000" pitchFamily="2" charset="0"/>
              </a:rPr>
              <a:t>Started </a:t>
            </a:r>
            <a:r>
              <a:rPr lang="en-US" sz="2000" b="0" dirty="0">
                <a:solidFill>
                  <a:schemeClr val="tx1"/>
                </a:solidFill>
                <a:latin typeface="+mn-lt"/>
                <a:cs typeface="Poppins" panose="00000500000000000000" pitchFamily="2" charset="0"/>
              </a:rPr>
              <a:t>Date</a:t>
            </a:r>
            <a:r>
              <a:rPr lang="en-US" sz="2000" b="0" dirty="0">
                <a:solidFill>
                  <a:srgbClr val="151521"/>
                </a:solidFill>
                <a:latin typeface="+mn-lt"/>
                <a:cs typeface="Poppins" panose="00000500000000000000" pitchFamily="2" charset="0"/>
              </a:rPr>
              <a:t>:</a:t>
            </a:r>
          </a:p>
        </p:txBody>
      </p:sp>
      <p:sp>
        <p:nvSpPr>
          <p:cNvPr id="23" name="TextBox 22">
            <a:extLst>
              <a:ext uri="{FF2B5EF4-FFF2-40B4-BE49-F238E27FC236}">
                <a16:creationId xmlns:a16="http://schemas.microsoft.com/office/drawing/2014/main" id="{CB705C28-51E9-D2EA-652C-D308516707CA}"/>
              </a:ext>
            </a:extLst>
          </p:cNvPr>
          <p:cNvSpPr txBox="1"/>
          <p:nvPr userDrawn="1"/>
        </p:nvSpPr>
        <p:spPr>
          <a:xfrm>
            <a:off x="2069752" y="4516839"/>
            <a:ext cx="2556183" cy="707886"/>
          </a:xfrm>
          <a:prstGeom prst="rect">
            <a:avLst/>
          </a:prstGeom>
          <a:noFill/>
        </p:spPr>
        <p:txBody>
          <a:bodyPr wrap="square" rtlCol="0">
            <a:spAutoFit/>
          </a:bodyPr>
          <a:lstStyle/>
          <a:p>
            <a:pPr algn="l"/>
            <a:r>
              <a:rPr lang="en-US" sz="2000" b="1" dirty="0">
                <a:solidFill>
                  <a:schemeClr val="tx1"/>
                </a:solidFill>
                <a:latin typeface="+mn-lt"/>
                <a:cs typeface="Poppins" panose="00000500000000000000" pitchFamily="2" charset="0"/>
              </a:rPr>
              <a:t>Year</a:t>
            </a:r>
          </a:p>
          <a:p>
            <a:pPr algn="l"/>
            <a:r>
              <a:rPr lang="en-US" sz="2000" b="0" dirty="0">
                <a:solidFill>
                  <a:srgbClr val="151521"/>
                </a:solidFill>
                <a:latin typeface="Poppins" panose="00000500000000000000" pitchFamily="2" charset="0"/>
                <a:cs typeface="Poppins" panose="00000500000000000000" pitchFamily="2" charset="0"/>
              </a:rPr>
              <a:t>Anniversary</a:t>
            </a:r>
          </a:p>
        </p:txBody>
      </p:sp>
      <p:sp>
        <p:nvSpPr>
          <p:cNvPr id="24" name="Freeform 31">
            <a:extLst>
              <a:ext uri="{FF2B5EF4-FFF2-40B4-BE49-F238E27FC236}">
                <a16:creationId xmlns:a16="http://schemas.microsoft.com/office/drawing/2014/main" id="{0679833F-B1DE-09C4-081F-4D80E9598160}"/>
              </a:ext>
            </a:extLst>
          </p:cNvPr>
          <p:cNvSpPr>
            <a:spLocks noEditPoints="1"/>
          </p:cNvSpPr>
          <p:nvPr userDrawn="1"/>
        </p:nvSpPr>
        <p:spPr bwMode="auto">
          <a:xfrm>
            <a:off x="477587" y="4410781"/>
            <a:ext cx="1582033" cy="1424966"/>
          </a:xfrm>
          <a:custGeom>
            <a:avLst/>
            <a:gdLst>
              <a:gd name="T0" fmla="*/ 1493 w 1536"/>
              <a:gd name="T1" fmla="*/ 124 h 1383"/>
              <a:gd name="T2" fmla="*/ 1326 w 1536"/>
              <a:gd name="T3" fmla="*/ 49 h 1383"/>
              <a:gd name="T4" fmla="*/ 1149 w 1536"/>
              <a:gd name="T5" fmla="*/ 114 h 1383"/>
              <a:gd name="T6" fmla="*/ 1149 w 1536"/>
              <a:gd name="T7" fmla="*/ 114 h 1383"/>
              <a:gd name="T8" fmla="*/ 1149 w 1536"/>
              <a:gd name="T9" fmla="*/ 110 h 1383"/>
              <a:gd name="T10" fmla="*/ 1039 w 1536"/>
              <a:gd name="T11" fmla="*/ 0 h 1383"/>
              <a:gd name="T12" fmla="*/ 767 w 1536"/>
              <a:gd name="T13" fmla="*/ 0 h 1383"/>
              <a:gd name="T14" fmla="*/ 767 w 1536"/>
              <a:gd name="T15" fmla="*/ 0 h 1383"/>
              <a:gd name="T16" fmla="*/ 496 w 1536"/>
              <a:gd name="T17" fmla="*/ 1 h 1383"/>
              <a:gd name="T18" fmla="*/ 387 w 1536"/>
              <a:gd name="T19" fmla="*/ 110 h 1383"/>
              <a:gd name="T20" fmla="*/ 387 w 1536"/>
              <a:gd name="T21" fmla="*/ 114 h 1383"/>
              <a:gd name="T22" fmla="*/ 387 w 1536"/>
              <a:gd name="T23" fmla="*/ 114 h 1383"/>
              <a:gd name="T24" fmla="*/ 210 w 1536"/>
              <a:gd name="T25" fmla="*/ 49 h 1383"/>
              <a:gd name="T26" fmla="*/ 42 w 1536"/>
              <a:gd name="T27" fmla="*/ 124 h 1383"/>
              <a:gd name="T28" fmla="*/ 58 w 1536"/>
              <a:gd name="T29" fmla="*/ 392 h 1383"/>
              <a:gd name="T30" fmla="*/ 415 w 1536"/>
              <a:gd name="T31" fmla="*/ 751 h 1383"/>
              <a:gd name="T32" fmla="*/ 676 w 1536"/>
              <a:gd name="T33" fmla="*/ 960 h 1383"/>
              <a:gd name="T34" fmla="*/ 679 w 1536"/>
              <a:gd name="T35" fmla="*/ 975 h 1383"/>
              <a:gd name="T36" fmla="*/ 679 w 1536"/>
              <a:gd name="T37" fmla="*/ 1143 h 1383"/>
              <a:gd name="T38" fmla="*/ 606 w 1536"/>
              <a:gd name="T39" fmla="*/ 1143 h 1383"/>
              <a:gd name="T40" fmla="*/ 536 w 1536"/>
              <a:gd name="T41" fmla="*/ 1197 h 1383"/>
              <a:gd name="T42" fmla="*/ 536 w 1536"/>
              <a:gd name="T43" fmla="*/ 1205 h 1383"/>
              <a:gd name="T44" fmla="*/ 510 w 1536"/>
              <a:gd name="T45" fmla="*/ 1205 h 1383"/>
              <a:gd name="T46" fmla="*/ 422 w 1536"/>
              <a:gd name="T47" fmla="*/ 1293 h 1383"/>
              <a:gd name="T48" fmla="*/ 422 w 1536"/>
              <a:gd name="T49" fmla="*/ 1383 h 1383"/>
              <a:gd name="T50" fmla="*/ 1114 w 1536"/>
              <a:gd name="T51" fmla="*/ 1383 h 1383"/>
              <a:gd name="T52" fmla="*/ 1114 w 1536"/>
              <a:gd name="T53" fmla="*/ 1293 h 1383"/>
              <a:gd name="T54" fmla="*/ 1025 w 1536"/>
              <a:gd name="T55" fmla="*/ 1204 h 1383"/>
              <a:gd name="T56" fmla="*/ 1000 w 1536"/>
              <a:gd name="T57" fmla="*/ 1204 h 1383"/>
              <a:gd name="T58" fmla="*/ 1000 w 1536"/>
              <a:gd name="T59" fmla="*/ 1197 h 1383"/>
              <a:gd name="T60" fmla="*/ 930 w 1536"/>
              <a:gd name="T61" fmla="*/ 1143 h 1383"/>
              <a:gd name="T62" fmla="*/ 856 w 1536"/>
              <a:gd name="T63" fmla="*/ 1143 h 1383"/>
              <a:gd name="T64" fmla="*/ 856 w 1536"/>
              <a:gd name="T65" fmla="*/ 975 h 1383"/>
              <a:gd name="T66" fmla="*/ 860 w 1536"/>
              <a:gd name="T67" fmla="*/ 959 h 1383"/>
              <a:gd name="T68" fmla="*/ 1121 w 1536"/>
              <a:gd name="T69" fmla="*/ 751 h 1383"/>
              <a:gd name="T70" fmla="*/ 1478 w 1536"/>
              <a:gd name="T71" fmla="*/ 392 h 1383"/>
              <a:gd name="T72" fmla="*/ 1493 w 1536"/>
              <a:gd name="T73" fmla="*/ 124 h 1383"/>
              <a:gd name="T74" fmla="*/ 147 w 1536"/>
              <a:gd name="T75" fmla="*/ 352 h 1383"/>
              <a:gd name="T76" fmla="*/ 124 w 1536"/>
              <a:gd name="T77" fmla="*/ 179 h 1383"/>
              <a:gd name="T78" fmla="*/ 206 w 1536"/>
              <a:gd name="T79" fmla="*/ 147 h 1383"/>
              <a:gd name="T80" fmla="*/ 387 w 1536"/>
              <a:gd name="T81" fmla="*/ 232 h 1383"/>
              <a:gd name="T82" fmla="*/ 385 w 1536"/>
              <a:gd name="T83" fmla="*/ 613 h 1383"/>
              <a:gd name="T84" fmla="*/ 147 w 1536"/>
              <a:gd name="T85" fmla="*/ 352 h 1383"/>
              <a:gd name="T86" fmla="*/ 1389 w 1536"/>
              <a:gd name="T87" fmla="*/ 351 h 1383"/>
              <a:gd name="T88" fmla="*/ 1150 w 1536"/>
              <a:gd name="T89" fmla="*/ 613 h 1383"/>
              <a:gd name="T90" fmla="*/ 1149 w 1536"/>
              <a:gd name="T91" fmla="*/ 232 h 1383"/>
              <a:gd name="T92" fmla="*/ 1329 w 1536"/>
              <a:gd name="T93" fmla="*/ 147 h 1383"/>
              <a:gd name="T94" fmla="*/ 1411 w 1536"/>
              <a:gd name="T95" fmla="*/ 178 h 1383"/>
              <a:gd name="T96" fmla="*/ 1389 w 1536"/>
              <a:gd name="T97" fmla="*/ 351 h 1383"/>
              <a:gd name="T98" fmla="*/ 1389 w 1536"/>
              <a:gd name="T99" fmla="*/ 351 h 1383"/>
              <a:gd name="T100" fmla="*/ 1389 w 1536"/>
              <a:gd name="T101" fmla="*/ 351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36" h="1383">
                <a:moveTo>
                  <a:pt x="1493" y="124"/>
                </a:moveTo>
                <a:cubicBezTo>
                  <a:pt x="1460" y="74"/>
                  <a:pt x="1399" y="46"/>
                  <a:pt x="1326" y="49"/>
                </a:cubicBezTo>
                <a:cubicBezTo>
                  <a:pt x="1267" y="51"/>
                  <a:pt x="1200" y="83"/>
                  <a:pt x="1149" y="114"/>
                </a:cubicBezTo>
                <a:cubicBezTo>
                  <a:pt x="1149" y="114"/>
                  <a:pt x="1149" y="114"/>
                  <a:pt x="1149" y="114"/>
                </a:cubicBezTo>
                <a:cubicBezTo>
                  <a:pt x="1149" y="113"/>
                  <a:pt x="1149" y="111"/>
                  <a:pt x="1149" y="110"/>
                </a:cubicBezTo>
                <a:cubicBezTo>
                  <a:pt x="1149" y="49"/>
                  <a:pt x="1100" y="0"/>
                  <a:pt x="1039" y="0"/>
                </a:cubicBezTo>
                <a:cubicBezTo>
                  <a:pt x="1038" y="0"/>
                  <a:pt x="767" y="0"/>
                  <a:pt x="767" y="0"/>
                </a:cubicBezTo>
                <a:cubicBezTo>
                  <a:pt x="767" y="0"/>
                  <a:pt x="767" y="0"/>
                  <a:pt x="767" y="0"/>
                </a:cubicBezTo>
                <a:cubicBezTo>
                  <a:pt x="767" y="0"/>
                  <a:pt x="498" y="1"/>
                  <a:pt x="496" y="1"/>
                </a:cubicBezTo>
                <a:cubicBezTo>
                  <a:pt x="436" y="1"/>
                  <a:pt x="387" y="50"/>
                  <a:pt x="387" y="110"/>
                </a:cubicBezTo>
                <a:cubicBezTo>
                  <a:pt x="387" y="111"/>
                  <a:pt x="387" y="113"/>
                  <a:pt x="387" y="114"/>
                </a:cubicBezTo>
                <a:cubicBezTo>
                  <a:pt x="387" y="114"/>
                  <a:pt x="387" y="114"/>
                  <a:pt x="387" y="114"/>
                </a:cubicBezTo>
                <a:cubicBezTo>
                  <a:pt x="336" y="84"/>
                  <a:pt x="269" y="51"/>
                  <a:pt x="210" y="49"/>
                </a:cubicBezTo>
                <a:cubicBezTo>
                  <a:pt x="137" y="46"/>
                  <a:pt x="76" y="74"/>
                  <a:pt x="42" y="124"/>
                </a:cubicBezTo>
                <a:cubicBezTo>
                  <a:pt x="0" y="188"/>
                  <a:pt x="5" y="278"/>
                  <a:pt x="58" y="392"/>
                </a:cubicBezTo>
                <a:cubicBezTo>
                  <a:pt x="137" y="565"/>
                  <a:pt x="323" y="695"/>
                  <a:pt x="415" y="751"/>
                </a:cubicBezTo>
                <a:cubicBezTo>
                  <a:pt x="460" y="856"/>
                  <a:pt x="553" y="935"/>
                  <a:pt x="676" y="960"/>
                </a:cubicBezTo>
                <a:cubicBezTo>
                  <a:pt x="678" y="965"/>
                  <a:pt x="679" y="970"/>
                  <a:pt x="679" y="975"/>
                </a:cubicBezTo>
                <a:cubicBezTo>
                  <a:pt x="679" y="1143"/>
                  <a:pt x="679" y="1143"/>
                  <a:pt x="679" y="1143"/>
                </a:cubicBezTo>
                <a:cubicBezTo>
                  <a:pt x="606" y="1143"/>
                  <a:pt x="606" y="1143"/>
                  <a:pt x="606" y="1143"/>
                </a:cubicBezTo>
                <a:cubicBezTo>
                  <a:pt x="567" y="1143"/>
                  <a:pt x="536" y="1167"/>
                  <a:pt x="536" y="1197"/>
                </a:cubicBezTo>
                <a:cubicBezTo>
                  <a:pt x="536" y="1205"/>
                  <a:pt x="536" y="1205"/>
                  <a:pt x="536" y="1205"/>
                </a:cubicBezTo>
                <a:cubicBezTo>
                  <a:pt x="510" y="1205"/>
                  <a:pt x="510" y="1205"/>
                  <a:pt x="510" y="1205"/>
                </a:cubicBezTo>
                <a:cubicBezTo>
                  <a:pt x="462" y="1205"/>
                  <a:pt x="422" y="1244"/>
                  <a:pt x="422" y="1293"/>
                </a:cubicBezTo>
                <a:cubicBezTo>
                  <a:pt x="422" y="1383"/>
                  <a:pt x="422" y="1383"/>
                  <a:pt x="422" y="1383"/>
                </a:cubicBezTo>
                <a:cubicBezTo>
                  <a:pt x="637" y="1383"/>
                  <a:pt x="875" y="1383"/>
                  <a:pt x="1114" y="1383"/>
                </a:cubicBezTo>
                <a:cubicBezTo>
                  <a:pt x="1114" y="1293"/>
                  <a:pt x="1114" y="1293"/>
                  <a:pt x="1114" y="1293"/>
                </a:cubicBezTo>
                <a:cubicBezTo>
                  <a:pt x="1114" y="1244"/>
                  <a:pt x="1074" y="1204"/>
                  <a:pt x="1025" y="1204"/>
                </a:cubicBezTo>
                <a:cubicBezTo>
                  <a:pt x="1000" y="1204"/>
                  <a:pt x="1000" y="1204"/>
                  <a:pt x="1000" y="1204"/>
                </a:cubicBezTo>
                <a:cubicBezTo>
                  <a:pt x="1000" y="1197"/>
                  <a:pt x="1000" y="1197"/>
                  <a:pt x="1000" y="1197"/>
                </a:cubicBezTo>
                <a:cubicBezTo>
                  <a:pt x="1000" y="1167"/>
                  <a:pt x="969" y="1143"/>
                  <a:pt x="930" y="1143"/>
                </a:cubicBezTo>
                <a:cubicBezTo>
                  <a:pt x="856" y="1143"/>
                  <a:pt x="856" y="1143"/>
                  <a:pt x="856" y="1143"/>
                </a:cubicBezTo>
                <a:cubicBezTo>
                  <a:pt x="856" y="975"/>
                  <a:pt x="856" y="975"/>
                  <a:pt x="856" y="975"/>
                </a:cubicBezTo>
                <a:cubicBezTo>
                  <a:pt x="856" y="970"/>
                  <a:pt x="857" y="965"/>
                  <a:pt x="860" y="959"/>
                </a:cubicBezTo>
                <a:cubicBezTo>
                  <a:pt x="982" y="935"/>
                  <a:pt x="1075" y="856"/>
                  <a:pt x="1121" y="751"/>
                </a:cubicBezTo>
                <a:cubicBezTo>
                  <a:pt x="1213" y="695"/>
                  <a:pt x="1399" y="565"/>
                  <a:pt x="1478" y="392"/>
                </a:cubicBezTo>
                <a:cubicBezTo>
                  <a:pt x="1531" y="278"/>
                  <a:pt x="1536" y="187"/>
                  <a:pt x="1493" y="124"/>
                </a:cubicBezTo>
                <a:close/>
                <a:moveTo>
                  <a:pt x="147" y="352"/>
                </a:moveTo>
                <a:cubicBezTo>
                  <a:pt x="111" y="272"/>
                  <a:pt x="102" y="211"/>
                  <a:pt x="124" y="179"/>
                </a:cubicBezTo>
                <a:cubicBezTo>
                  <a:pt x="145" y="147"/>
                  <a:pt x="192" y="147"/>
                  <a:pt x="206" y="147"/>
                </a:cubicBezTo>
                <a:cubicBezTo>
                  <a:pt x="256" y="149"/>
                  <a:pt x="336" y="196"/>
                  <a:pt x="387" y="232"/>
                </a:cubicBezTo>
                <a:cubicBezTo>
                  <a:pt x="387" y="363"/>
                  <a:pt x="385" y="610"/>
                  <a:pt x="385" y="613"/>
                </a:cubicBezTo>
                <a:cubicBezTo>
                  <a:pt x="301" y="552"/>
                  <a:pt x="197" y="460"/>
                  <a:pt x="147" y="352"/>
                </a:cubicBezTo>
                <a:close/>
                <a:moveTo>
                  <a:pt x="1389" y="351"/>
                </a:moveTo>
                <a:cubicBezTo>
                  <a:pt x="1339" y="460"/>
                  <a:pt x="1235" y="552"/>
                  <a:pt x="1150" y="613"/>
                </a:cubicBezTo>
                <a:cubicBezTo>
                  <a:pt x="1151" y="610"/>
                  <a:pt x="1149" y="363"/>
                  <a:pt x="1149" y="232"/>
                </a:cubicBezTo>
                <a:cubicBezTo>
                  <a:pt x="1199" y="195"/>
                  <a:pt x="1279" y="149"/>
                  <a:pt x="1329" y="147"/>
                </a:cubicBezTo>
                <a:cubicBezTo>
                  <a:pt x="1343" y="146"/>
                  <a:pt x="1391" y="147"/>
                  <a:pt x="1411" y="178"/>
                </a:cubicBezTo>
                <a:cubicBezTo>
                  <a:pt x="1433" y="211"/>
                  <a:pt x="1425" y="272"/>
                  <a:pt x="1389" y="351"/>
                </a:cubicBezTo>
                <a:close/>
                <a:moveTo>
                  <a:pt x="1389" y="351"/>
                </a:moveTo>
                <a:cubicBezTo>
                  <a:pt x="1389" y="351"/>
                  <a:pt x="1389" y="351"/>
                  <a:pt x="1389" y="351"/>
                </a:cubicBezTo>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id-ID" dirty="0">
              <a:latin typeface="Poppins" panose="00000500000000000000" pitchFamily="2" charset="0"/>
              <a:cs typeface="Poppins" panose="00000500000000000000" pitchFamily="2" charset="0"/>
            </a:endParaRPr>
          </a:p>
        </p:txBody>
      </p:sp>
      <p:sp>
        <p:nvSpPr>
          <p:cNvPr id="25" name="Google Shape;46;p28">
            <a:extLst>
              <a:ext uri="{FF2B5EF4-FFF2-40B4-BE49-F238E27FC236}">
                <a16:creationId xmlns:a16="http://schemas.microsoft.com/office/drawing/2014/main" id="{285E62A9-38FF-7BB8-F18C-E9D898C82BE7}"/>
              </a:ext>
            </a:extLst>
          </p:cNvPr>
          <p:cNvSpPr txBox="1">
            <a:spLocks noGrp="1"/>
          </p:cNvSpPr>
          <p:nvPr>
            <p:ph type="body" idx="21" hasCustomPrompt="1"/>
          </p:nvPr>
        </p:nvSpPr>
        <p:spPr>
          <a:xfrm>
            <a:off x="786566" y="4585743"/>
            <a:ext cx="964074" cy="638982"/>
          </a:xfrm>
          <a:prstGeom prst="rect">
            <a:avLst/>
          </a:prstGeom>
          <a:noFill/>
          <a:ln>
            <a:noFill/>
          </a:ln>
        </p:spPr>
        <p:txBody>
          <a:bodyPr spcFirstLastPara="1" wrap="square" lIns="0" tIns="45700" rIns="0" bIns="45700" anchor="b" anchorCtr="0">
            <a:noAutofit/>
          </a:bodyPr>
          <a:lstStyle>
            <a:lvl1pPr marL="0" lvl="0" indent="0" algn="ctr">
              <a:lnSpc>
                <a:spcPct val="100000"/>
              </a:lnSpc>
              <a:spcBef>
                <a:spcPts val="0"/>
              </a:spcBef>
              <a:spcAft>
                <a:spcPts val="0"/>
              </a:spcAft>
              <a:buClr>
                <a:schemeClr val="accent1"/>
              </a:buClr>
              <a:buSzPct val="75000"/>
              <a:buFont typeface="Arial" panose="020B0604020202020204" pitchFamily="34" charset="0"/>
              <a:buNone/>
              <a:tabLst/>
              <a:defRPr sz="4200" b="1">
                <a:solidFill>
                  <a:schemeClr val="bg1"/>
                </a:solidFill>
                <a:latin typeface="+mj-lt"/>
              </a:defRPr>
            </a:lvl1pPr>
            <a:lvl2pPr marL="306388" lvl="1" indent="-130175" algn="l">
              <a:lnSpc>
                <a:spcPct val="90000"/>
              </a:lnSpc>
              <a:spcBef>
                <a:spcPts val="375"/>
              </a:spcBef>
              <a:spcAft>
                <a:spcPts val="0"/>
              </a:spcAft>
              <a:buClr>
                <a:schemeClr val="accent1"/>
              </a:buClr>
              <a:buSzPct val="75000"/>
              <a:buFont typeface="Arial" panose="020B0604020202020204" pitchFamily="34" charset="0"/>
              <a:buChar char="•"/>
              <a:tabLst/>
              <a:defRPr sz="1600"/>
            </a:lvl2pPr>
            <a:lvl3pPr marL="460375" lvl="2" indent="0" algn="l">
              <a:lnSpc>
                <a:spcPct val="100000"/>
              </a:lnSpc>
              <a:spcBef>
                <a:spcPts val="375"/>
              </a:spcBef>
              <a:spcAft>
                <a:spcPts val="0"/>
              </a:spcAft>
              <a:buClr>
                <a:schemeClr val="accent1"/>
              </a:buClr>
              <a:buSzPct val="75000"/>
              <a:buFont typeface="Arial" panose="020B0604020202020204" pitchFamily="34" charset="0"/>
              <a:buChar char="•"/>
              <a:tabLst/>
              <a:defRPr sz="1600"/>
            </a:lvl3pPr>
            <a:lvl4pPr marL="576263" lvl="3" indent="0" algn="l">
              <a:lnSpc>
                <a:spcPct val="100000"/>
              </a:lnSpc>
              <a:spcBef>
                <a:spcPts val="375"/>
              </a:spcBef>
              <a:spcAft>
                <a:spcPts val="0"/>
              </a:spcAft>
              <a:buClr>
                <a:schemeClr val="accent1"/>
              </a:buClr>
              <a:buSzPct val="75000"/>
              <a:buFont typeface="Arial" panose="020B0604020202020204" pitchFamily="34" charset="0"/>
              <a:buChar char="•"/>
              <a:tabLst/>
              <a:defRPr sz="1600"/>
            </a:lvl4pPr>
            <a:lvl5pPr marL="685800" lvl="4" indent="0" algn="l">
              <a:lnSpc>
                <a:spcPct val="100000"/>
              </a:lnSpc>
              <a:spcBef>
                <a:spcPts val="375"/>
              </a:spcBef>
              <a:spcAft>
                <a:spcPts val="0"/>
              </a:spcAft>
              <a:buClr>
                <a:schemeClr val="accent1"/>
              </a:buClr>
              <a:buSzPct val="75000"/>
              <a:buFont typeface="Arial" panose="020B0604020202020204" pitchFamily="34" charset="0"/>
              <a:buChar char="•"/>
              <a:tabLst/>
              <a:defRPr sz="1600"/>
            </a:lvl5pPr>
            <a:lvl6pPr marL="800100" lvl="5" indent="0" algn="l">
              <a:lnSpc>
                <a:spcPct val="100000"/>
              </a:lnSpc>
              <a:spcBef>
                <a:spcPts val="375"/>
              </a:spcBef>
              <a:spcAft>
                <a:spcPts val="0"/>
              </a:spcAft>
              <a:buClr>
                <a:schemeClr val="accent1"/>
              </a:buClr>
              <a:buSzPct val="75000"/>
              <a:buNone/>
              <a:tabLst/>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r>
              <a:rPr lang="en-US" dirty="0"/>
              <a:t>00</a:t>
            </a:r>
          </a:p>
        </p:txBody>
      </p:sp>
      <p:sp>
        <p:nvSpPr>
          <p:cNvPr id="18" name="TextBox 17">
            <a:extLst>
              <a:ext uri="{FF2B5EF4-FFF2-40B4-BE49-F238E27FC236}">
                <a16:creationId xmlns:a16="http://schemas.microsoft.com/office/drawing/2014/main" id="{C503EE05-BF2E-AF99-9AB9-CDB471E92D7B}"/>
              </a:ext>
            </a:extLst>
          </p:cNvPr>
          <p:cNvSpPr txBox="1"/>
          <p:nvPr userDrawn="1"/>
        </p:nvSpPr>
        <p:spPr>
          <a:xfrm>
            <a:off x="1340614" y="786716"/>
            <a:ext cx="3658428" cy="707886"/>
          </a:xfrm>
          <a:prstGeom prst="rect">
            <a:avLst/>
          </a:prstGeom>
          <a:noFill/>
        </p:spPr>
        <p:txBody>
          <a:bodyPr wrap="square" rtlCol="0">
            <a:spAutoFit/>
          </a:bodyPr>
          <a:lstStyle/>
          <a:p>
            <a:pPr algn="l"/>
            <a:r>
              <a:rPr lang="en-US" sz="2000" b="1" dirty="0">
                <a:solidFill>
                  <a:schemeClr val="bg1"/>
                </a:solidFill>
                <a:latin typeface="+mj-lt"/>
                <a:cs typeface="Poppins" panose="00000500000000000000" pitchFamily="2" charset="0"/>
              </a:rPr>
              <a:t>Work</a:t>
            </a:r>
          </a:p>
          <a:p>
            <a:pPr algn="l"/>
            <a:r>
              <a:rPr lang="en-US" sz="2000" b="1" dirty="0">
                <a:solidFill>
                  <a:schemeClr val="bg1"/>
                </a:solidFill>
                <a:latin typeface="+mj-lt"/>
                <a:cs typeface="Poppins" panose="00000500000000000000" pitchFamily="2" charset="0"/>
              </a:rPr>
              <a:t>Anniversary</a:t>
            </a:r>
          </a:p>
        </p:txBody>
      </p:sp>
      <p:grpSp>
        <p:nvGrpSpPr>
          <p:cNvPr id="29" name="Group 28">
            <a:extLst>
              <a:ext uri="{FF2B5EF4-FFF2-40B4-BE49-F238E27FC236}">
                <a16:creationId xmlns:a16="http://schemas.microsoft.com/office/drawing/2014/main" id="{6A93D351-1A8E-062C-AACB-EFBA1CBBA1B4}"/>
              </a:ext>
            </a:extLst>
          </p:cNvPr>
          <p:cNvGrpSpPr/>
          <p:nvPr userDrawn="1"/>
        </p:nvGrpSpPr>
        <p:grpSpPr>
          <a:xfrm>
            <a:off x="511361" y="803544"/>
            <a:ext cx="673644" cy="673644"/>
            <a:chOff x="511361" y="803544"/>
            <a:chExt cx="673644" cy="673644"/>
          </a:xfrm>
        </p:grpSpPr>
        <p:sp>
          <p:nvSpPr>
            <p:cNvPr id="21" name="Rounded Rectangle 112">
              <a:extLst>
                <a:ext uri="{FF2B5EF4-FFF2-40B4-BE49-F238E27FC236}">
                  <a16:creationId xmlns:a16="http://schemas.microsoft.com/office/drawing/2014/main" id="{2C11B793-8359-A4CA-9FFE-D5EB8F96E47E}"/>
                </a:ext>
              </a:extLst>
            </p:cNvPr>
            <p:cNvSpPr/>
            <p:nvPr userDrawn="1"/>
          </p:nvSpPr>
          <p:spPr>
            <a:xfrm>
              <a:off x="511361" y="803544"/>
              <a:ext cx="673644" cy="673644"/>
            </a:xfrm>
            <a:prstGeom prst="rect">
              <a:avLst/>
            </a:prstGeom>
            <a:solidFill>
              <a:srgbClr val="0081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31">
              <a:extLst>
                <a:ext uri="{FF2B5EF4-FFF2-40B4-BE49-F238E27FC236}">
                  <a16:creationId xmlns:a16="http://schemas.microsoft.com/office/drawing/2014/main" id="{740D9485-EADA-F307-BD40-6C31C3AEC6AB}"/>
                </a:ext>
              </a:extLst>
            </p:cNvPr>
            <p:cNvSpPr>
              <a:spLocks noEditPoints="1"/>
            </p:cNvSpPr>
            <p:nvPr userDrawn="1"/>
          </p:nvSpPr>
          <p:spPr bwMode="auto">
            <a:xfrm>
              <a:off x="632506" y="943346"/>
              <a:ext cx="437472" cy="394039"/>
            </a:xfrm>
            <a:custGeom>
              <a:avLst/>
              <a:gdLst>
                <a:gd name="T0" fmla="*/ 1493 w 1536"/>
                <a:gd name="T1" fmla="*/ 124 h 1383"/>
                <a:gd name="T2" fmla="*/ 1326 w 1536"/>
                <a:gd name="T3" fmla="*/ 49 h 1383"/>
                <a:gd name="T4" fmla="*/ 1149 w 1536"/>
                <a:gd name="T5" fmla="*/ 114 h 1383"/>
                <a:gd name="T6" fmla="*/ 1149 w 1536"/>
                <a:gd name="T7" fmla="*/ 114 h 1383"/>
                <a:gd name="T8" fmla="*/ 1149 w 1536"/>
                <a:gd name="T9" fmla="*/ 110 h 1383"/>
                <a:gd name="T10" fmla="*/ 1039 w 1536"/>
                <a:gd name="T11" fmla="*/ 0 h 1383"/>
                <a:gd name="T12" fmla="*/ 767 w 1536"/>
                <a:gd name="T13" fmla="*/ 0 h 1383"/>
                <a:gd name="T14" fmla="*/ 767 w 1536"/>
                <a:gd name="T15" fmla="*/ 0 h 1383"/>
                <a:gd name="T16" fmla="*/ 496 w 1536"/>
                <a:gd name="T17" fmla="*/ 1 h 1383"/>
                <a:gd name="T18" fmla="*/ 387 w 1536"/>
                <a:gd name="T19" fmla="*/ 110 h 1383"/>
                <a:gd name="T20" fmla="*/ 387 w 1536"/>
                <a:gd name="T21" fmla="*/ 114 h 1383"/>
                <a:gd name="T22" fmla="*/ 387 w 1536"/>
                <a:gd name="T23" fmla="*/ 114 h 1383"/>
                <a:gd name="T24" fmla="*/ 210 w 1536"/>
                <a:gd name="T25" fmla="*/ 49 h 1383"/>
                <a:gd name="T26" fmla="*/ 42 w 1536"/>
                <a:gd name="T27" fmla="*/ 124 h 1383"/>
                <a:gd name="T28" fmla="*/ 58 w 1536"/>
                <a:gd name="T29" fmla="*/ 392 h 1383"/>
                <a:gd name="T30" fmla="*/ 415 w 1536"/>
                <a:gd name="T31" fmla="*/ 751 h 1383"/>
                <a:gd name="T32" fmla="*/ 676 w 1536"/>
                <a:gd name="T33" fmla="*/ 960 h 1383"/>
                <a:gd name="T34" fmla="*/ 679 w 1536"/>
                <a:gd name="T35" fmla="*/ 975 h 1383"/>
                <a:gd name="T36" fmla="*/ 679 w 1536"/>
                <a:gd name="T37" fmla="*/ 1143 h 1383"/>
                <a:gd name="T38" fmla="*/ 606 w 1536"/>
                <a:gd name="T39" fmla="*/ 1143 h 1383"/>
                <a:gd name="T40" fmla="*/ 536 w 1536"/>
                <a:gd name="T41" fmla="*/ 1197 h 1383"/>
                <a:gd name="T42" fmla="*/ 536 w 1536"/>
                <a:gd name="T43" fmla="*/ 1205 h 1383"/>
                <a:gd name="T44" fmla="*/ 510 w 1536"/>
                <a:gd name="T45" fmla="*/ 1205 h 1383"/>
                <a:gd name="T46" fmla="*/ 422 w 1536"/>
                <a:gd name="T47" fmla="*/ 1293 h 1383"/>
                <a:gd name="T48" fmla="*/ 422 w 1536"/>
                <a:gd name="T49" fmla="*/ 1383 h 1383"/>
                <a:gd name="T50" fmla="*/ 1114 w 1536"/>
                <a:gd name="T51" fmla="*/ 1383 h 1383"/>
                <a:gd name="T52" fmla="*/ 1114 w 1536"/>
                <a:gd name="T53" fmla="*/ 1293 h 1383"/>
                <a:gd name="T54" fmla="*/ 1025 w 1536"/>
                <a:gd name="T55" fmla="*/ 1204 h 1383"/>
                <a:gd name="T56" fmla="*/ 1000 w 1536"/>
                <a:gd name="T57" fmla="*/ 1204 h 1383"/>
                <a:gd name="T58" fmla="*/ 1000 w 1536"/>
                <a:gd name="T59" fmla="*/ 1197 h 1383"/>
                <a:gd name="T60" fmla="*/ 930 w 1536"/>
                <a:gd name="T61" fmla="*/ 1143 h 1383"/>
                <a:gd name="T62" fmla="*/ 856 w 1536"/>
                <a:gd name="T63" fmla="*/ 1143 h 1383"/>
                <a:gd name="T64" fmla="*/ 856 w 1536"/>
                <a:gd name="T65" fmla="*/ 975 h 1383"/>
                <a:gd name="T66" fmla="*/ 860 w 1536"/>
                <a:gd name="T67" fmla="*/ 959 h 1383"/>
                <a:gd name="T68" fmla="*/ 1121 w 1536"/>
                <a:gd name="T69" fmla="*/ 751 h 1383"/>
                <a:gd name="T70" fmla="*/ 1478 w 1536"/>
                <a:gd name="T71" fmla="*/ 392 h 1383"/>
                <a:gd name="T72" fmla="*/ 1493 w 1536"/>
                <a:gd name="T73" fmla="*/ 124 h 1383"/>
                <a:gd name="T74" fmla="*/ 147 w 1536"/>
                <a:gd name="T75" fmla="*/ 352 h 1383"/>
                <a:gd name="T76" fmla="*/ 124 w 1536"/>
                <a:gd name="T77" fmla="*/ 179 h 1383"/>
                <a:gd name="T78" fmla="*/ 206 w 1536"/>
                <a:gd name="T79" fmla="*/ 147 h 1383"/>
                <a:gd name="T80" fmla="*/ 387 w 1536"/>
                <a:gd name="T81" fmla="*/ 232 h 1383"/>
                <a:gd name="T82" fmla="*/ 385 w 1536"/>
                <a:gd name="T83" fmla="*/ 613 h 1383"/>
                <a:gd name="T84" fmla="*/ 147 w 1536"/>
                <a:gd name="T85" fmla="*/ 352 h 1383"/>
                <a:gd name="T86" fmla="*/ 1389 w 1536"/>
                <a:gd name="T87" fmla="*/ 351 h 1383"/>
                <a:gd name="T88" fmla="*/ 1150 w 1536"/>
                <a:gd name="T89" fmla="*/ 613 h 1383"/>
                <a:gd name="T90" fmla="*/ 1149 w 1536"/>
                <a:gd name="T91" fmla="*/ 232 h 1383"/>
                <a:gd name="T92" fmla="*/ 1329 w 1536"/>
                <a:gd name="T93" fmla="*/ 147 h 1383"/>
                <a:gd name="T94" fmla="*/ 1411 w 1536"/>
                <a:gd name="T95" fmla="*/ 178 h 1383"/>
                <a:gd name="T96" fmla="*/ 1389 w 1536"/>
                <a:gd name="T97" fmla="*/ 351 h 1383"/>
                <a:gd name="T98" fmla="*/ 1389 w 1536"/>
                <a:gd name="T99" fmla="*/ 351 h 1383"/>
                <a:gd name="T100" fmla="*/ 1389 w 1536"/>
                <a:gd name="T101" fmla="*/ 351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36" h="1383">
                  <a:moveTo>
                    <a:pt x="1493" y="124"/>
                  </a:moveTo>
                  <a:cubicBezTo>
                    <a:pt x="1460" y="74"/>
                    <a:pt x="1399" y="46"/>
                    <a:pt x="1326" y="49"/>
                  </a:cubicBezTo>
                  <a:cubicBezTo>
                    <a:pt x="1267" y="51"/>
                    <a:pt x="1200" y="83"/>
                    <a:pt x="1149" y="114"/>
                  </a:cubicBezTo>
                  <a:cubicBezTo>
                    <a:pt x="1149" y="114"/>
                    <a:pt x="1149" y="114"/>
                    <a:pt x="1149" y="114"/>
                  </a:cubicBezTo>
                  <a:cubicBezTo>
                    <a:pt x="1149" y="113"/>
                    <a:pt x="1149" y="111"/>
                    <a:pt x="1149" y="110"/>
                  </a:cubicBezTo>
                  <a:cubicBezTo>
                    <a:pt x="1149" y="49"/>
                    <a:pt x="1100" y="0"/>
                    <a:pt x="1039" y="0"/>
                  </a:cubicBezTo>
                  <a:cubicBezTo>
                    <a:pt x="1038" y="0"/>
                    <a:pt x="767" y="0"/>
                    <a:pt x="767" y="0"/>
                  </a:cubicBezTo>
                  <a:cubicBezTo>
                    <a:pt x="767" y="0"/>
                    <a:pt x="767" y="0"/>
                    <a:pt x="767" y="0"/>
                  </a:cubicBezTo>
                  <a:cubicBezTo>
                    <a:pt x="767" y="0"/>
                    <a:pt x="498" y="1"/>
                    <a:pt x="496" y="1"/>
                  </a:cubicBezTo>
                  <a:cubicBezTo>
                    <a:pt x="436" y="1"/>
                    <a:pt x="387" y="50"/>
                    <a:pt x="387" y="110"/>
                  </a:cubicBezTo>
                  <a:cubicBezTo>
                    <a:pt x="387" y="111"/>
                    <a:pt x="387" y="113"/>
                    <a:pt x="387" y="114"/>
                  </a:cubicBezTo>
                  <a:cubicBezTo>
                    <a:pt x="387" y="114"/>
                    <a:pt x="387" y="114"/>
                    <a:pt x="387" y="114"/>
                  </a:cubicBezTo>
                  <a:cubicBezTo>
                    <a:pt x="336" y="84"/>
                    <a:pt x="269" y="51"/>
                    <a:pt x="210" y="49"/>
                  </a:cubicBezTo>
                  <a:cubicBezTo>
                    <a:pt x="137" y="46"/>
                    <a:pt x="76" y="74"/>
                    <a:pt x="42" y="124"/>
                  </a:cubicBezTo>
                  <a:cubicBezTo>
                    <a:pt x="0" y="188"/>
                    <a:pt x="5" y="278"/>
                    <a:pt x="58" y="392"/>
                  </a:cubicBezTo>
                  <a:cubicBezTo>
                    <a:pt x="137" y="565"/>
                    <a:pt x="323" y="695"/>
                    <a:pt x="415" y="751"/>
                  </a:cubicBezTo>
                  <a:cubicBezTo>
                    <a:pt x="460" y="856"/>
                    <a:pt x="553" y="935"/>
                    <a:pt x="676" y="960"/>
                  </a:cubicBezTo>
                  <a:cubicBezTo>
                    <a:pt x="678" y="965"/>
                    <a:pt x="679" y="970"/>
                    <a:pt x="679" y="975"/>
                  </a:cubicBezTo>
                  <a:cubicBezTo>
                    <a:pt x="679" y="1143"/>
                    <a:pt x="679" y="1143"/>
                    <a:pt x="679" y="1143"/>
                  </a:cubicBezTo>
                  <a:cubicBezTo>
                    <a:pt x="606" y="1143"/>
                    <a:pt x="606" y="1143"/>
                    <a:pt x="606" y="1143"/>
                  </a:cubicBezTo>
                  <a:cubicBezTo>
                    <a:pt x="567" y="1143"/>
                    <a:pt x="536" y="1167"/>
                    <a:pt x="536" y="1197"/>
                  </a:cubicBezTo>
                  <a:cubicBezTo>
                    <a:pt x="536" y="1205"/>
                    <a:pt x="536" y="1205"/>
                    <a:pt x="536" y="1205"/>
                  </a:cubicBezTo>
                  <a:cubicBezTo>
                    <a:pt x="510" y="1205"/>
                    <a:pt x="510" y="1205"/>
                    <a:pt x="510" y="1205"/>
                  </a:cubicBezTo>
                  <a:cubicBezTo>
                    <a:pt x="462" y="1205"/>
                    <a:pt x="422" y="1244"/>
                    <a:pt x="422" y="1293"/>
                  </a:cubicBezTo>
                  <a:cubicBezTo>
                    <a:pt x="422" y="1383"/>
                    <a:pt x="422" y="1383"/>
                    <a:pt x="422" y="1383"/>
                  </a:cubicBezTo>
                  <a:cubicBezTo>
                    <a:pt x="637" y="1383"/>
                    <a:pt x="875" y="1383"/>
                    <a:pt x="1114" y="1383"/>
                  </a:cubicBezTo>
                  <a:cubicBezTo>
                    <a:pt x="1114" y="1293"/>
                    <a:pt x="1114" y="1293"/>
                    <a:pt x="1114" y="1293"/>
                  </a:cubicBezTo>
                  <a:cubicBezTo>
                    <a:pt x="1114" y="1244"/>
                    <a:pt x="1074" y="1204"/>
                    <a:pt x="1025" y="1204"/>
                  </a:cubicBezTo>
                  <a:cubicBezTo>
                    <a:pt x="1000" y="1204"/>
                    <a:pt x="1000" y="1204"/>
                    <a:pt x="1000" y="1204"/>
                  </a:cubicBezTo>
                  <a:cubicBezTo>
                    <a:pt x="1000" y="1197"/>
                    <a:pt x="1000" y="1197"/>
                    <a:pt x="1000" y="1197"/>
                  </a:cubicBezTo>
                  <a:cubicBezTo>
                    <a:pt x="1000" y="1167"/>
                    <a:pt x="969" y="1143"/>
                    <a:pt x="930" y="1143"/>
                  </a:cubicBezTo>
                  <a:cubicBezTo>
                    <a:pt x="856" y="1143"/>
                    <a:pt x="856" y="1143"/>
                    <a:pt x="856" y="1143"/>
                  </a:cubicBezTo>
                  <a:cubicBezTo>
                    <a:pt x="856" y="975"/>
                    <a:pt x="856" y="975"/>
                    <a:pt x="856" y="975"/>
                  </a:cubicBezTo>
                  <a:cubicBezTo>
                    <a:pt x="856" y="970"/>
                    <a:pt x="857" y="965"/>
                    <a:pt x="860" y="959"/>
                  </a:cubicBezTo>
                  <a:cubicBezTo>
                    <a:pt x="982" y="935"/>
                    <a:pt x="1075" y="856"/>
                    <a:pt x="1121" y="751"/>
                  </a:cubicBezTo>
                  <a:cubicBezTo>
                    <a:pt x="1213" y="695"/>
                    <a:pt x="1399" y="565"/>
                    <a:pt x="1478" y="392"/>
                  </a:cubicBezTo>
                  <a:cubicBezTo>
                    <a:pt x="1531" y="278"/>
                    <a:pt x="1536" y="187"/>
                    <a:pt x="1493" y="124"/>
                  </a:cubicBezTo>
                  <a:close/>
                  <a:moveTo>
                    <a:pt x="147" y="352"/>
                  </a:moveTo>
                  <a:cubicBezTo>
                    <a:pt x="111" y="272"/>
                    <a:pt x="102" y="211"/>
                    <a:pt x="124" y="179"/>
                  </a:cubicBezTo>
                  <a:cubicBezTo>
                    <a:pt x="145" y="147"/>
                    <a:pt x="192" y="147"/>
                    <a:pt x="206" y="147"/>
                  </a:cubicBezTo>
                  <a:cubicBezTo>
                    <a:pt x="256" y="149"/>
                    <a:pt x="336" y="196"/>
                    <a:pt x="387" y="232"/>
                  </a:cubicBezTo>
                  <a:cubicBezTo>
                    <a:pt x="387" y="363"/>
                    <a:pt x="385" y="610"/>
                    <a:pt x="385" y="613"/>
                  </a:cubicBezTo>
                  <a:cubicBezTo>
                    <a:pt x="301" y="552"/>
                    <a:pt x="197" y="460"/>
                    <a:pt x="147" y="352"/>
                  </a:cubicBezTo>
                  <a:close/>
                  <a:moveTo>
                    <a:pt x="1389" y="351"/>
                  </a:moveTo>
                  <a:cubicBezTo>
                    <a:pt x="1339" y="460"/>
                    <a:pt x="1235" y="552"/>
                    <a:pt x="1150" y="613"/>
                  </a:cubicBezTo>
                  <a:cubicBezTo>
                    <a:pt x="1151" y="610"/>
                    <a:pt x="1149" y="363"/>
                    <a:pt x="1149" y="232"/>
                  </a:cubicBezTo>
                  <a:cubicBezTo>
                    <a:pt x="1199" y="195"/>
                    <a:pt x="1279" y="149"/>
                    <a:pt x="1329" y="147"/>
                  </a:cubicBezTo>
                  <a:cubicBezTo>
                    <a:pt x="1343" y="146"/>
                    <a:pt x="1391" y="147"/>
                    <a:pt x="1411" y="178"/>
                  </a:cubicBezTo>
                  <a:cubicBezTo>
                    <a:pt x="1433" y="211"/>
                    <a:pt x="1425" y="272"/>
                    <a:pt x="1389" y="351"/>
                  </a:cubicBezTo>
                  <a:close/>
                  <a:moveTo>
                    <a:pt x="1389" y="351"/>
                  </a:moveTo>
                  <a:cubicBezTo>
                    <a:pt x="1389" y="351"/>
                    <a:pt x="1389" y="351"/>
                    <a:pt x="1389" y="35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dirty="0">
                <a:latin typeface="Poppins" panose="00000500000000000000" pitchFamily="2" charset="0"/>
                <a:cs typeface="Poppins" panose="00000500000000000000" pitchFamily="2" charset="0"/>
              </a:endParaRPr>
            </a:p>
          </p:txBody>
        </p:sp>
      </p:grpSp>
      <p:sp>
        <p:nvSpPr>
          <p:cNvPr id="30" name="Google Shape;83;g9a74927944_2_2">
            <a:extLst>
              <a:ext uri="{FF2B5EF4-FFF2-40B4-BE49-F238E27FC236}">
                <a16:creationId xmlns:a16="http://schemas.microsoft.com/office/drawing/2014/main" id="{7836695F-3143-E5FC-0274-AD21C042E79A}"/>
              </a:ext>
            </a:extLst>
          </p:cNvPr>
          <p:cNvSpPr txBox="1">
            <a:spLocks noGrp="1"/>
          </p:cNvSpPr>
          <p:nvPr>
            <p:ph type="body" idx="22"/>
          </p:nvPr>
        </p:nvSpPr>
        <p:spPr>
          <a:xfrm>
            <a:off x="511361" y="1696471"/>
            <a:ext cx="4671024" cy="699833"/>
          </a:xfrm>
          <a:prstGeom prst="rect">
            <a:avLst/>
          </a:prstGeom>
          <a:noFill/>
          <a:ln>
            <a:noFill/>
          </a:ln>
        </p:spPr>
        <p:txBody>
          <a:bodyPr spcFirstLastPara="1" wrap="square" lIns="0" tIns="60925" rIns="0" bIns="60925" anchor="t" anchorCtr="0">
            <a:noAutofit/>
          </a:bodyPr>
          <a:lstStyle>
            <a:lvl1pPr marL="6350" marR="0" lvl="0" indent="0" algn="l" rtl="0">
              <a:lnSpc>
                <a:spcPct val="100000"/>
              </a:lnSpc>
              <a:spcBef>
                <a:spcPts val="1000"/>
              </a:spcBef>
              <a:spcAft>
                <a:spcPts val="0"/>
              </a:spcAft>
              <a:buClr>
                <a:srgbClr val="000000"/>
              </a:buClr>
              <a:buSzPts val="3200"/>
              <a:buFont typeface="Arial"/>
              <a:buNone/>
              <a:tabLst/>
              <a:defRPr sz="2400" b="0" i="0" u="none" strike="noStrike" cap="none">
                <a:solidFill>
                  <a:schemeClr val="bg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420748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reserve="1" userDrawn="1">
  <p:cSld name="Text &amp; Pic_Light">
    <p:spTree>
      <p:nvGrpSpPr>
        <p:cNvPr id="1" name="Shape 34"/>
        <p:cNvGrpSpPr/>
        <p:nvPr/>
      </p:nvGrpSpPr>
      <p:grpSpPr>
        <a:xfrm>
          <a:off x="0" y="0"/>
          <a:ext cx="0" cy="0"/>
          <a:chOff x="0" y="0"/>
          <a:chExt cx="0" cy="0"/>
        </a:xfrm>
      </p:grpSpPr>
      <p:sp>
        <p:nvSpPr>
          <p:cNvPr id="2" name="Google Shape;204;p52">
            <a:extLst>
              <a:ext uri="{FF2B5EF4-FFF2-40B4-BE49-F238E27FC236}">
                <a16:creationId xmlns:a16="http://schemas.microsoft.com/office/drawing/2014/main" id="{AEF72A20-CACC-8D6D-AE45-3DCFDE42B787}"/>
              </a:ext>
            </a:extLst>
          </p:cNvPr>
          <p:cNvSpPr>
            <a:spLocks noGrp="1"/>
          </p:cNvSpPr>
          <p:nvPr>
            <p:ph type="pic" idx="10"/>
          </p:nvPr>
        </p:nvSpPr>
        <p:spPr>
          <a:xfrm>
            <a:off x="6096000" y="-1"/>
            <a:ext cx="6096001" cy="5929831"/>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sz="1400" b="0" i="0" u="none" strike="noStrike" cap="none">
                <a:solidFill>
                  <a:schemeClr val="tx1"/>
                </a:solidFill>
                <a:latin typeface="+mn-lt"/>
                <a:ea typeface="Lato"/>
                <a:cs typeface="Poppins" pitchFamily="2" charset="77"/>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dirty="0"/>
          </a:p>
        </p:txBody>
      </p:sp>
      <p:sp>
        <p:nvSpPr>
          <p:cNvPr id="5" name="Google Shape;44;p28">
            <a:extLst>
              <a:ext uri="{FF2B5EF4-FFF2-40B4-BE49-F238E27FC236}">
                <a16:creationId xmlns:a16="http://schemas.microsoft.com/office/drawing/2014/main" id="{F362A4CC-E596-0EDB-D37F-0375620A50B3}"/>
              </a:ext>
            </a:extLst>
          </p:cNvPr>
          <p:cNvSpPr txBox="1">
            <a:spLocks noGrp="1"/>
          </p:cNvSpPr>
          <p:nvPr>
            <p:ph type="body" idx="1"/>
          </p:nvPr>
        </p:nvSpPr>
        <p:spPr>
          <a:xfrm>
            <a:off x="311230" y="262889"/>
            <a:ext cx="5501739" cy="423439"/>
          </a:xfrm>
          <a:prstGeom prst="rect">
            <a:avLst/>
          </a:prstGeom>
          <a:noFill/>
          <a:ln>
            <a:noFill/>
          </a:ln>
        </p:spPr>
        <p:txBody>
          <a:bodyPr spcFirstLastPara="1" wrap="square" lIns="0" tIns="45700" rIns="0" bIns="45700" anchor="t" anchorCtr="0">
            <a:noAutofit/>
          </a:bodyPr>
          <a:lstStyle>
            <a:lvl1pPr marL="6350" lvl="0" indent="0" algn="l">
              <a:lnSpc>
                <a:spcPct val="90000"/>
              </a:lnSpc>
              <a:spcBef>
                <a:spcPts val="750"/>
              </a:spcBef>
              <a:spcAft>
                <a:spcPts val="0"/>
              </a:spcAft>
              <a:buSzPts val="1800"/>
              <a:buNone/>
              <a:tabLst/>
              <a:defRPr sz="2400" b="1">
                <a:solidFill>
                  <a:schemeClr val="accent1"/>
                </a:solidFill>
                <a:latin typeface="+mj-lt"/>
                <a:cs typeface="Poppins" pitchFamily="2" charset="77"/>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6" name="Text Placeholder 3">
            <a:extLst>
              <a:ext uri="{FF2B5EF4-FFF2-40B4-BE49-F238E27FC236}">
                <a16:creationId xmlns:a16="http://schemas.microsoft.com/office/drawing/2014/main" id="{4617F8BC-0B63-CCD2-E50D-994730A3A10C}"/>
              </a:ext>
            </a:extLst>
          </p:cNvPr>
          <p:cNvSpPr>
            <a:spLocks noGrp="1"/>
          </p:cNvSpPr>
          <p:nvPr>
            <p:ph type="body" sz="quarter" idx="11"/>
          </p:nvPr>
        </p:nvSpPr>
        <p:spPr>
          <a:xfrm>
            <a:off x="311230" y="1225806"/>
            <a:ext cx="5501728" cy="470001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6123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reserve="1" userDrawn="1">
  <p:cSld name="Text 1/2_Light">
    <p:spTree>
      <p:nvGrpSpPr>
        <p:cNvPr id="1" name="Shape 34"/>
        <p:cNvGrpSpPr/>
        <p:nvPr/>
      </p:nvGrpSpPr>
      <p:grpSpPr>
        <a:xfrm>
          <a:off x="0" y="0"/>
          <a:ext cx="0" cy="0"/>
          <a:chOff x="0" y="0"/>
          <a:chExt cx="0" cy="0"/>
        </a:xfrm>
      </p:grpSpPr>
      <p:sp>
        <p:nvSpPr>
          <p:cNvPr id="4" name="Google Shape;44;p28">
            <a:extLst>
              <a:ext uri="{FF2B5EF4-FFF2-40B4-BE49-F238E27FC236}">
                <a16:creationId xmlns:a16="http://schemas.microsoft.com/office/drawing/2014/main" id="{50BA0632-2E6F-6BC0-2C8A-A912691F385E}"/>
              </a:ext>
            </a:extLst>
          </p:cNvPr>
          <p:cNvSpPr txBox="1">
            <a:spLocks noGrp="1"/>
          </p:cNvSpPr>
          <p:nvPr>
            <p:ph type="body" idx="1"/>
          </p:nvPr>
        </p:nvSpPr>
        <p:spPr>
          <a:xfrm>
            <a:off x="311230" y="262889"/>
            <a:ext cx="11521824" cy="423439"/>
          </a:xfrm>
          <a:prstGeom prst="rect">
            <a:avLst/>
          </a:prstGeom>
          <a:noFill/>
          <a:ln>
            <a:noFill/>
          </a:ln>
        </p:spPr>
        <p:txBody>
          <a:bodyPr spcFirstLastPara="1" wrap="square" lIns="0" tIns="45700" rIns="0" bIns="45700" anchor="t" anchorCtr="0">
            <a:noAutofit/>
          </a:bodyPr>
          <a:lstStyle>
            <a:lvl1pPr marL="6350" lvl="0" indent="0" algn="l">
              <a:lnSpc>
                <a:spcPct val="90000"/>
              </a:lnSpc>
              <a:spcBef>
                <a:spcPts val="750"/>
              </a:spcBef>
              <a:spcAft>
                <a:spcPts val="0"/>
              </a:spcAft>
              <a:buSzPts val="1800"/>
              <a:buNone/>
              <a:tabLst/>
              <a:defRPr sz="2400" b="1">
                <a:solidFill>
                  <a:schemeClr val="accent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5" name="Text Placeholder 3">
            <a:extLst>
              <a:ext uri="{FF2B5EF4-FFF2-40B4-BE49-F238E27FC236}">
                <a16:creationId xmlns:a16="http://schemas.microsoft.com/office/drawing/2014/main" id="{22091922-0D05-EEBF-99EF-ACF9128B73E3}"/>
              </a:ext>
            </a:extLst>
          </p:cNvPr>
          <p:cNvSpPr>
            <a:spLocks noGrp="1"/>
          </p:cNvSpPr>
          <p:nvPr>
            <p:ph type="body" sz="quarter" idx="11"/>
          </p:nvPr>
        </p:nvSpPr>
        <p:spPr>
          <a:xfrm>
            <a:off x="311230" y="1225806"/>
            <a:ext cx="5501728" cy="470001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DBAD85A-253A-1A15-A454-16B4319129E4}"/>
              </a:ext>
            </a:extLst>
          </p:cNvPr>
          <p:cNvSpPr>
            <a:spLocks noGrp="1"/>
          </p:cNvSpPr>
          <p:nvPr>
            <p:ph type="body" sz="quarter" idx="14"/>
          </p:nvPr>
        </p:nvSpPr>
        <p:spPr>
          <a:xfrm>
            <a:off x="6331326" y="1220672"/>
            <a:ext cx="5501728" cy="470001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Google Shape;63;p32">
            <a:extLst>
              <a:ext uri="{FF2B5EF4-FFF2-40B4-BE49-F238E27FC236}">
                <a16:creationId xmlns:a16="http://schemas.microsoft.com/office/drawing/2014/main" id="{BCF390AB-F02F-39C7-8831-CD23921BD167}"/>
              </a:ext>
            </a:extLst>
          </p:cNvPr>
          <p:cNvCxnSpPr/>
          <p:nvPr userDrawn="1"/>
        </p:nvCxnSpPr>
        <p:spPr>
          <a:xfrm>
            <a:off x="6061328" y="1223474"/>
            <a:ext cx="1" cy="4411051"/>
          </a:xfrm>
          <a:prstGeom prst="straightConnector1">
            <a:avLst/>
          </a:prstGeom>
          <a:noFill/>
          <a:ln w="95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88157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reserve="1" userDrawn="1">
  <p:cSld name="Text &amp; Pic 1/2_Light">
    <p:spTree>
      <p:nvGrpSpPr>
        <p:cNvPr id="1" name="Shape 34"/>
        <p:cNvGrpSpPr/>
        <p:nvPr/>
      </p:nvGrpSpPr>
      <p:grpSpPr>
        <a:xfrm>
          <a:off x="0" y="0"/>
          <a:ext cx="0" cy="0"/>
          <a:chOff x="0" y="0"/>
          <a:chExt cx="0" cy="0"/>
        </a:xfrm>
      </p:grpSpPr>
      <p:cxnSp>
        <p:nvCxnSpPr>
          <p:cNvPr id="11" name="Google Shape;63;p32">
            <a:extLst>
              <a:ext uri="{FF2B5EF4-FFF2-40B4-BE49-F238E27FC236}">
                <a16:creationId xmlns:a16="http://schemas.microsoft.com/office/drawing/2014/main" id="{D5E85662-9A5C-938B-96F3-F135D2378C5A}"/>
              </a:ext>
            </a:extLst>
          </p:cNvPr>
          <p:cNvCxnSpPr/>
          <p:nvPr userDrawn="1"/>
        </p:nvCxnSpPr>
        <p:spPr>
          <a:xfrm>
            <a:off x="6061328" y="1223474"/>
            <a:ext cx="1" cy="4411051"/>
          </a:xfrm>
          <a:prstGeom prst="straightConnector1">
            <a:avLst/>
          </a:prstGeom>
          <a:noFill/>
          <a:ln w="9525" cap="flat" cmpd="sng">
            <a:solidFill>
              <a:schemeClr val="accent1"/>
            </a:solidFill>
            <a:prstDash val="solid"/>
            <a:miter lim="800000"/>
            <a:headEnd type="none" w="sm" len="sm"/>
            <a:tailEnd type="none" w="sm" len="sm"/>
          </a:ln>
        </p:spPr>
      </p:cxnSp>
      <p:sp>
        <p:nvSpPr>
          <p:cNvPr id="12" name="Google Shape;44;p28">
            <a:extLst>
              <a:ext uri="{FF2B5EF4-FFF2-40B4-BE49-F238E27FC236}">
                <a16:creationId xmlns:a16="http://schemas.microsoft.com/office/drawing/2014/main" id="{D60D23E4-E50A-C935-5889-AE5F47E0AB71}"/>
              </a:ext>
            </a:extLst>
          </p:cNvPr>
          <p:cNvSpPr txBox="1">
            <a:spLocks noGrp="1"/>
          </p:cNvSpPr>
          <p:nvPr>
            <p:ph type="body" idx="1"/>
          </p:nvPr>
        </p:nvSpPr>
        <p:spPr>
          <a:xfrm>
            <a:off x="311230" y="262889"/>
            <a:ext cx="11521833" cy="423439"/>
          </a:xfrm>
          <a:prstGeom prst="rect">
            <a:avLst/>
          </a:prstGeom>
          <a:noFill/>
          <a:ln>
            <a:noFill/>
          </a:ln>
        </p:spPr>
        <p:txBody>
          <a:bodyPr spcFirstLastPara="1" wrap="square" lIns="0" tIns="45700" rIns="0" bIns="45700" anchor="t" anchorCtr="0">
            <a:noAutofit/>
          </a:bodyPr>
          <a:lstStyle>
            <a:lvl1pPr marL="6350" lvl="0" indent="0" algn="l">
              <a:lnSpc>
                <a:spcPct val="90000"/>
              </a:lnSpc>
              <a:spcBef>
                <a:spcPts val="750"/>
              </a:spcBef>
              <a:spcAft>
                <a:spcPts val="0"/>
              </a:spcAft>
              <a:buSzPts val="1800"/>
              <a:buNone/>
              <a:tabLst/>
              <a:defRPr sz="2400" b="1">
                <a:solidFill>
                  <a:schemeClr val="accent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15" name="Google Shape;204;p52">
            <a:extLst>
              <a:ext uri="{FF2B5EF4-FFF2-40B4-BE49-F238E27FC236}">
                <a16:creationId xmlns:a16="http://schemas.microsoft.com/office/drawing/2014/main" id="{8F6C7C7A-CF3B-5CC3-AE95-D0F594146AE6}"/>
              </a:ext>
            </a:extLst>
          </p:cNvPr>
          <p:cNvSpPr>
            <a:spLocks noGrp="1"/>
          </p:cNvSpPr>
          <p:nvPr>
            <p:ph type="pic" idx="10"/>
          </p:nvPr>
        </p:nvSpPr>
        <p:spPr>
          <a:xfrm>
            <a:off x="6331325" y="3592594"/>
            <a:ext cx="5501738" cy="2332717"/>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sz="1400" b="0" i="0" u="none" strike="noStrike" cap="none">
                <a:solidFill>
                  <a:schemeClr val="tx1"/>
                </a:solidFill>
                <a:latin typeface="+mn-lt"/>
                <a:ea typeface="Lato"/>
                <a:cs typeface="Poppins" panose="00000500000000000000" pitchFamily="2" charset="0"/>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dirty="0"/>
          </a:p>
        </p:txBody>
      </p:sp>
      <p:sp>
        <p:nvSpPr>
          <p:cNvPr id="16" name="Google Shape;204;p52">
            <a:extLst>
              <a:ext uri="{FF2B5EF4-FFF2-40B4-BE49-F238E27FC236}">
                <a16:creationId xmlns:a16="http://schemas.microsoft.com/office/drawing/2014/main" id="{B3A16FE5-9769-A9E7-0A78-26C27D86F19A}"/>
              </a:ext>
            </a:extLst>
          </p:cNvPr>
          <p:cNvSpPr>
            <a:spLocks noGrp="1"/>
          </p:cNvSpPr>
          <p:nvPr>
            <p:ph type="pic" idx="11"/>
          </p:nvPr>
        </p:nvSpPr>
        <p:spPr>
          <a:xfrm>
            <a:off x="314922" y="3592594"/>
            <a:ext cx="5501738" cy="2332717"/>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sz="1400" b="0" i="0" u="none" strike="noStrike" cap="none">
                <a:solidFill>
                  <a:schemeClr val="tx1"/>
                </a:solidFill>
                <a:latin typeface="+mn-lt"/>
                <a:ea typeface="Lato"/>
                <a:cs typeface="Poppins" panose="00000500000000000000" pitchFamily="2" charset="0"/>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dirty="0"/>
          </a:p>
        </p:txBody>
      </p:sp>
      <p:sp>
        <p:nvSpPr>
          <p:cNvPr id="17" name="Text Placeholder 3">
            <a:extLst>
              <a:ext uri="{FF2B5EF4-FFF2-40B4-BE49-F238E27FC236}">
                <a16:creationId xmlns:a16="http://schemas.microsoft.com/office/drawing/2014/main" id="{3659ACE4-30E3-C67C-BE1D-DE0652921B54}"/>
              </a:ext>
            </a:extLst>
          </p:cNvPr>
          <p:cNvSpPr>
            <a:spLocks noGrp="1"/>
          </p:cNvSpPr>
          <p:nvPr>
            <p:ph type="body" sz="quarter" idx="14"/>
          </p:nvPr>
        </p:nvSpPr>
        <p:spPr>
          <a:xfrm>
            <a:off x="311230" y="1225806"/>
            <a:ext cx="5501728" cy="2241112"/>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7197DA6C-B58F-0B5C-0BB5-9C9C5C8DBDE0}"/>
              </a:ext>
            </a:extLst>
          </p:cNvPr>
          <p:cNvSpPr>
            <a:spLocks noGrp="1"/>
          </p:cNvSpPr>
          <p:nvPr>
            <p:ph type="body" sz="quarter" idx="15"/>
          </p:nvPr>
        </p:nvSpPr>
        <p:spPr>
          <a:xfrm>
            <a:off x="6331335" y="1225807"/>
            <a:ext cx="5501728" cy="2241112"/>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3761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reserve="1" userDrawn="1">
  <p:cSld name="Text 1/3_Light">
    <p:spTree>
      <p:nvGrpSpPr>
        <p:cNvPr id="1" name="Shape 43"/>
        <p:cNvGrpSpPr/>
        <p:nvPr/>
      </p:nvGrpSpPr>
      <p:grpSpPr>
        <a:xfrm>
          <a:off x="0" y="0"/>
          <a:ext cx="0" cy="0"/>
          <a:chOff x="0" y="0"/>
          <a:chExt cx="0" cy="0"/>
        </a:xfrm>
      </p:grpSpPr>
      <p:sp>
        <p:nvSpPr>
          <p:cNvPr id="3" name="Text Placeholder 3">
            <a:extLst>
              <a:ext uri="{FF2B5EF4-FFF2-40B4-BE49-F238E27FC236}">
                <a16:creationId xmlns:a16="http://schemas.microsoft.com/office/drawing/2014/main" id="{96330E8E-E1E4-BA6C-357C-A684B6138221}"/>
              </a:ext>
            </a:extLst>
          </p:cNvPr>
          <p:cNvSpPr>
            <a:spLocks noGrp="1"/>
          </p:cNvSpPr>
          <p:nvPr>
            <p:ph type="body" sz="quarter" idx="14"/>
          </p:nvPr>
        </p:nvSpPr>
        <p:spPr>
          <a:xfrm>
            <a:off x="311230" y="1225806"/>
            <a:ext cx="3519367" cy="469950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F194BF9C-10A2-5E2B-3FEE-893057DC27F6}"/>
              </a:ext>
            </a:extLst>
          </p:cNvPr>
          <p:cNvSpPr>
            <a:spLocks noGrp="1"/>
          </p:cNvSpPr>
          <p:nvPr>
            <p:ph type="body" sz="quarter" idx="23"/>
          </p:nvPr>
        </p:nvSpPr>
        <p:spPr>
          <a:xfrm>
            <a:off x="8256533" y="1224483"/>
            <a:ext cx="3576530" cy="4738617"/>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Google Shape;44;p28">
            <a:extLst>
              <a:ext uri="{FF2B5EF4-FFF2-40B4-BE49-F238E27FC236}">
                <a16:creationId xmlns:a16="http://schemas.microsoft.com/office/drawing/2014/main" id="{4289252C-31FF-B391-F8B8-F311162883F5}"/>
              </a:ext>
            </a:extLst>
          </p:cNvPr>
          <p:cNvSpPr txBox="1">
            <a:spLocks noGrp="1"/>
          </p:cNvSpPr>
          <p:nvPr>
            <p:ph type="body" idx="24"/>
          </p:nvPr>
        </p:nvSpPr>
        <p:spPr>
          <a:xfrm>
            <a:off x="311231" y="262889"/>
            <a:ext cx="11521832" cy="423439"/>
          </a:xfrm>
          <a:prstGeom prst="rect">
            <a:avLst/>
          </a:prstGeom>
          <a:noFill/>
          <a:ln>
            <a:noFill/>
          </a:ln>
        </p:spPr>
        <p:txBody>
          <a:bodyPr spcFirstLastPara="1" wrap="square" lIns="0" tIns="45700" rIns="0" bIns="45700" anchor="t" anchorCtr="0">
            <a:noAutofit/>
          </a:bodyPr>
          <a:lstStyle>
            <a:lvl1pPr marL="6350" lvl="0" indent="0" algn="l">
              <a:lnSpc>
                <a:spcPct val="90000"/>
              </a:lnSpc>
              <a:spcBef>
                <a:spcPts val="750"/>
              </a:spcBef>
              <a:spcAft>
                <a:spcPts val="0"/>
              </a:spcAft>
              <a:buSzPts val="1800"/>
              <a:buNone/>
              <a:tabLst/>
              <a:defRPr sz="2400" b="1">
                <a:solidFill>
                  <a:schemeClr val="accent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7" name="Text Placeholder 3">
            <a:extLst>
              <a:ext uri="{FF2B5EF4-FFF2-40B4-BE49-F238E27FC236}">
                <a16:creationId xmlns:a16="http://schemas.microsoft.com/office/drawing/2014/main" id="{98D8C125-6CFF-592D-5F87-98B1ACBD23F8}"/>
              </a:ext>
            </a:extLst>
          </p:cNvPr>
          <p:cNvSpPr>
            <a:spLocks noGrp="1"/>
          </p:cNvSpPr>
          <p:nvPr>
            <p:ph type="body" sz="quarter" idx="15"/>
          </p:nvPr>
        </p:nvSpPr>
        <p:spPr>
          <a:xfrm>
            <a:off x="4292776" y="1225806"/>
            <a:ext cx="3519367" cy="469950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711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reserve="1" userDrawn="1">
  <p:cSld name="Text &amp; Pic 1/3_Light">
    <p:spTree>
      <p:nvGrpSpPr>
        <p:cNvPr id="1" name="Shape 43"/>
        <p:cNvGrpSpPr/>
        <p:nvPr/>
      </p:nvGrpSpPr>
      <p:grpSpPr>
        <a:xfrm>
          <a:off x="0" y="0"/>
          <a:ext cx="0" cy="0"/>
          <a:chOff x="0" y="0"/>
          <a:chExt cx="0" cy="0"/>
        </a:xfrm>
      </p:grpSpPr>
      <p:sp>
        <p:nvSpPr>
          <p:cNvPr id="3" name="Google Shape;44;p28">
            <a:extLst>
              <a:ext uri="{FF2B5EF4-FFF2-40B4-BE49-F238E27FC236}">
                <a16:creationId xmlns:a16="http://schemas.microsoft.com/office/drawing/2014/main" id="{B92B7D65-B9A3-6F8F-586F-188FCE26A5C6}"/>
              </a:ext>
            </a:extLst>
          </p:cNvPr>
          <p:cNvSpPr txBox="1">
            <a:spLocks noGrp="1"/>
          </p:cNvSpPr>
          <p:nvPr>
            <p:ph type="body" idx="1"/>
          </p:nvPr>
        </p:nvSpPr>
        <p:spPr>
          <a:xfrm>
            <a:off x="311231" y="262889"/>
            <a:ext cx="7500912" cy="423439"/>
          </a:xfrm>
          <a:prstGeom prst="rect">
            <a:avLst/>
          </a:prstGeom>
          <a:noFill/>
          <a:ln>
            <a:noFill/>
          </a:ln>
        </p:spPr>
        <p:txBody>
          <a:bodyPr spcFirstLastPara="1" wrap="square" lIns="0" tIns="45700" rIns="0" bIns="45700" anchor="t" anchorCtr="0">
            <a:noAutofit/>
          </a:bodyPr>
          <a:lstStyle>
            <a:lvl1pPr marL="0" lvl="0" indent="3175" algn="l">
              <a:lnSpc>
                <a:spcPct val="90000"/>
              </a:lnSpc>
              <a:spcBef>
                <a:spcPts val="750"/>
              </a:spcBef>
              <a:spcAft>
                <a:spcPts val="0"/>
              </a:spcAft>
              <a:buSzPts val="1800"/>
              <a:buNone/>
              <a:defRPr sz="2400" b="1">
                <a:solidFill>
                  <a:schemeClr val="accent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5" name="Google Shape;204;p52">
            <a:extLst>
              <a:ext uri="{FF2B5EF4-FFF2-40B4-BE49-F238E27FC236}">
                <a16:creationId xmlns:a16="http://schemas.microsoft.com/office/drawing/2014/main" id="{F5F5A3DA-EA34-4995-5BC9-858D9D0E2249}"/>
              </a:ext>
            </a:extLst>
          </p:cNvPr>
          <p:cNvSpPr>
            <a:spLocks noGrp="1"/>
          </p:cNvSpPr>
          <p:nvPr>
            <p:ph type="pic" idx="10"/>
          </p:nvPr>
        </p:nvSpPr>
        <p:spPr>
          <a:xfrm>
            <a:off x="8217159" y="0"/>
            <a:ext cx="3974842" cy="5925312"/>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800"/>
              </a:spcBef>
              <a:spcAft>
                <a:spcPts val="0"/>
              </a:spcAft>
              <a:buClr>
                <a:srgbClr val="404040"/>
              </a:buClr>
              <a:buSzPts val="1400"/>
              <a:buFont typeface="Arial"/>
              <a:buChar char="•"/>
              <a:defRPr sz="1400" b="0" i="0" u="none" strike="noStrike" cap="none">
                <a:solidFill>
                  <a:schemeClr val="tx1"/>
                </a:solidFill>
                <a:latin typeface="Poppins" panose="00000500000000000000" pitchFamily="2" charset="0"/>
                <a:ea typeface="Lato"/>
                <a:cs typeface="Poppins" panose="00000500000000000000" pitchFamily="2" charset="0"/>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dirty="0"/>
          </a:p>
        </p:txBody>
      </p:sp>
      <p:sp>
        <p:nvSpPr>
          <p:cNvPr id="6" name="Text Placeholder 3">
            <a:extLst>
              <a:ext uri="{FF2B5EF4-FFF2-40B4-BE49-F238E27FC236}">
                <a16:creationId xmlns:a16="http://schemas.microsoft.com/office/drawing/2014/main" id="{53BE69BA-F1F5-D5AC-6F80-63D80FD11A96}"/>
              </a:ext>
            </a:extLst>
          </p:cNvPr>
          <p:cNvSpPr>
            <a:spLocks noGrp="1"/>
          </p:cNvSpPr>
          <p:nvPr>
            <p:ph type="body" sz="quarter" idx="14"/>
          </p:nvPr>
        </p:nvSpPr>
        <p:spPr>
          <a:xfrm>
            <a:off x="311230" y="1225806"/>
            <a:ext cx="3519367" cy="469950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3">
            <a:extLst>
              <a:ext uri="{FF2B5EF4-FFF2-40B4-BE49-F238E27FC236}">
                <a16:creationId xmlns:a16="http://schemas.microsoft.com/office/drawing/2014/main" id="{EDE1FFDA-478B-C8B9-45F1-85D422075648}"/>
              </a:ext>
            </a:extLst>
          </p:cNvPr>
          <p:cNvSpPr>
            <a:spLocks noGrp="1"/>
          </p:cNvSpPr>
          <p:nvPr>
            <p:ph type="body" sz="quarter" idx="15"/>
          </p:nvPr>
        </p:nvSpPr>
        <p:spPr>
          <a:xfrm>
            <a:off x="4292776" y="1225806"/>
            <a:ext cx="3519367" cy="4699505"/>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1301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reserve="1" userDrawn="1">
  <p:cSld name="Text &amp; Pic 2/3_Light">
    <p:spTree>
      <p:nvGrpSpPr>
        <p:cNvPr id="1" name="Shape 34"/>
        <p:cNvGrpSpPr/>
        <p:nvPr/>
      </p:nvGrpSpPr>
      <p:grpSpPr>
        <a:xfrm>
          <a:off x="0" y="0"/>
          <a:ext cx="0" cy="0"/>
          <a:chOff x="0" y="0"/>
          <a:chExt cx="0" cy="0"/>
        </a:xfrm>
      </p:grpSpPr>
      <p:sp>
        <p:nvSpPr>
          <p:cNvPr id="2" name="Google Shape;44;p28">
            <a:extLst>
              <a:ext uri="{FF2B5EF4-FFF2-40B4-BE49-F238E27FC236}">
                <a16:creationId xmlns:a16="http://schemas.microsoft.com/office/drawing/2014/main" id="{1EB27980-4B76-7A32-DB36-747868BE35C2}"/>
              </a:ext>
            </a:extLst>
          </p:cNvPr>
          <p:cNvSpPr txBox="1">
            <a:spLocks noGrp="1"/>
          </p:cNvSpPr>
          <p:nvPr>
            <p:ph type="body" idx="1"/>
          </p:nvPr>
        </p:nvSpPr>
        <p:spPr>
          <a:xfrm>
            <a:off x="311230" y="262889"/>
            <a:ext cx="3653265" cy="423439"/>
          </a:xfrm>
          <a:prstGeom prst="rect">
            <a:avLst/>
          </a:prstGeom>
          <a:noFill/>
          <a:ln>
            <a:noFill/>
          </a:ln>
        </p:spPr>
        <p:txBody>
          <a:bodyPr spcFirstLastPara="1" wrap="square" lIns="0" tIns="45700" rIns="0" bIns="45700" anchor="t" anchorCtr="0">
            <a:noAutofit/>
          </a:bodyPr>
          <a:lstStyle>
            <a:lvl1pPr marL="6350" lvl="0" indent="0" algn="l">
              <a:lnSpc>
                <a:spcPct val="90000"/>
              </a:lnSpc>
              <a:spcBef>
                <a:spcPts val="750"/>
              </a:spcBef>
              <a:spcAft>
                <a:spcPts val="0"/>
              </a:spcAft>
              <a:buSzPts val="1800"/>
              <a:buNone/>
              <a:tabLst/>
              <a:defRPr sz="2400" b="1">
                <a:solidFill>
                  <a:schemeClr val="accent1"/>
                </a:solidFill>
                <a:latin typeface="+mj-lt"/>
              </a:defRPr>
            </a:lvl1pPr>
            <a:lvl2pPr marL="914400" lvl="1" indent="-314325" algn="l">
              <a:lnSpc>
                <a:spcPct val="90000"/>
              </a:lnSpc>
              <a:spcBef>
                <a:spcPts val="375"/>
              </a:spcBef>
              <a:spcAft>
                <a:spcPts val="0"/>
              </a:spcAft>
              <a:buSzPts val="1350"/>
              <a:buChar char="•"/>
              <a:defRPr/>
            </a:lvl2pPr>
            <a:lvl3pPr marL="1371600" lvl="2" indent="-314325" algn="l">
              <a:lnSpc>
                <a:spcPct val="90000"/>
              </a:lnSpc>
              <a:spcBef>
                <a:spcPts val="375"/>
              </a:spcBef>
              <a:spcAft>
                <a:spcPts val="0"/>
              </a:spcAft>
              <a:buSzPts val="1350"/>
              <a:buChar char="•"/>
              <a:defRPr/>
            </a:lvl3pPr>
            <a:lvl4pPr marL="1828800" lvl="3" indent="-314325" algn="l">
              <a:lnSpc>
                <a:spcPct val="90000"/>
              </a:lnSpc>
              <a:spcBef>
                <a:spcPts val="375"/>
              </a:spcBef>
              <a:spcAft>
                <a:spcPts val="0"/>
              </a:spcAft>
              <a:buSzPts val="1350"/>
              <a:buChar char="•"/>
              <a:defRPr/>
            </a:lvl4pPr>
            <a:lvl5pPr marL="2286000" lvl="4" indent="-314325" algn="l">
              <a:lnSpc>
                <a:spcPct val="90000"/>
              </a:lnSpc>
              <a:spcBef>
                <a:spcPts val="375"/>
              </a:spcBef>
              <a:spcAft>
                <a:spcPts val="0"/>
              </a:spcAft>
              <a:buSzPts val="135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pPr lvl="0"/>
            <a:r>
              <a:rPr lang="en-US"/>
              <a:t>Click to edit Master text styles</a:t>
            </a:r>
          </a:p>
        </p:txBody>
      </p:sp>
      <p:sp>
        <p:nvSpPr>
          <p:cNvPr id="5" name="Text Placeholder 3">
            <a:extLst>
              <a:ext uri="{FF2B5EF4-FFF2-40B4-BE49-F238E27FC236}">
                <a16:creationId xmlns:a16="http://schemas.microsoft.com/office/drawing/2014/main" id="{8E1E62DD-F3FC-3AAD-DA27-354DE5AC1D17}"/>
              </a:ext>
            </a:extLst>
          </p:cNvPr>
          <p:cNvSpPr>
            <a:spLocks noGrp="1"/>
          </p:cNvSpPr>
          <p:nvPr>
            <p:ph type="body" sz="quarter" idx="14"/>
          </p:nvPr>
        </p:nvSpPr>
        <p:spPr>
          <a:xfrm>
            <a:off x="311230" y="1225806"/>
            <a:ext cx="3653265" cy="4704023"/>
          </a:xfrm>
          <a:prstGeom prst="rect">
            <a:avLst/>
          </a:prstGeom>
        </p:spPr>
        <p:txBody>
          <a:bodyPr lIns="0" rIns="0"/>
          <a:lstStyle>
            <a:lvl1pPr marL="0" indent="0">
              <a:buClr>
                <a:schemeClr val="accent1"/>
              </a:buClr>
              <a:buSzPct val="115000"/>
              <a:buFont typeface="Arial" panose="020B0604020202020204" pitchFamily="34" charset="0"/>
              <a:buNone/>
              <a:defRPr lang="en-US" sz="1600" dirty="0" smtClean="0">
                <a:solidFill>
                  <a:schemeClr val="tx1"/>
                </a:solidFill>
                <a:latin typeface="+mn-lt"/>
              </a:defRPr>
            </a:lvl1pPr>
            <a:lvl2pPr marL="18288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2pPr>
            <a:lvl3pPr marL="320040" indent="0">
              <a:spcBef>
                <a:spcPts val="300"/>
              </a:spcBef>
              <a:buClr>
                <a:schemeClr val="accent1"/>
              </a:buClr>
              <a:buSzPct val="115000"/>
              <a:buFont typeface="Arial" panose="020B0604020202020204" pitchFamily="34" charset="0"/>
              <a:buNone/>
              <a:defRPr lang="en-US" sz="1400" dirty="0" smtClean="0">
                <a:solidFill>
                  <a:schemeClr val="tx1"/>
                </a:solidFill>
                <a:latin typeface="+mn-lt"/>
              </a:defRPr>
            </a:lvl3pPr>
            <a:lvl4pPr marL="457200" indent="0">
              <a:spcBef>
                <a:spcPts val="300"/>
              </a:spcBef>
              <a:buClr>
                <a:schemeClr val="accent1"/>
              </a:buClr>
              <a:buSzPct val="115000"/>
              <a:buFont typeface="Arial" panose="020B0604020202020204" pitchFamily="34" charset="0"/>
              <a:buNone/>
              <a:defRPr lang="en-US" sz="1200" dirty="0" smtClean="0">
                <a:solidFill>
                  <a:schemeClr val="tx1"/>
                </a:solidFill>
                <a:latin typeface="+mn-lt"/>
              </a:defRPr>
            </a:lvl4pPr>
            <a:lvl5pPr marL="594360" indent="0">
              <a:spcBef>
                <a:spcPts val="300"/>
              </a:spcBef>
              <a:buClr>
                <a:schemeClr val="accent1"/>
              </a:buClr>
              <a:buSzPct val="115000"/>
              <a:buFont typeface="Arial" panose="020B0604020202020204" pitchFamily="34" charset="0"/>
              <a:buNone/>
              <a:defRPr lang="en-US" sz="1200" dirty="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Google Shape;204;p52">
            <a:extLst>
              <a:ext uri="{FF2B5EF4-FFF2-40B4-BE49-F238E27FC236}">
                <a16:creationId xmlns:a16="http://schemas.microsoft.com/office/drawing/2014/main" id="{FA476E23-D35B-88FA-C4E0-7B5F40AF1524}"/>
              </a:ext>
            </a:extLst>
          </p:cNvPr>
          <p:cNvSpPr>
            <a:spLocks noGrp="1"/>
          </p:cNvSpPr>
          <p:nvPr>
            <p:ph type="pic" idx="10"/>
          </p:nvPr>
        </p:nvSpPr>
        <p:spPr>
          <a:xfrm>
            <a:off x="4396636" y="0"/>
            <a:ext cx="7795365" cy="592983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800"/>
              </a:spcBef>
              <a:spcAft>
                <a:spcPts val="0"/>
              </a:spcAft>
              <a:buClr>
                <a:srgbClr val="404040"/>
              </a:buClr>
              <a:buSzPts val="1400"/>
              <a:buFont typeface="Arial"/>
              <a:buChar char="•"/>
              <a:defRPr sz="1400" b="0" i="0" u="none" strike="noStrike" cap="none">
                <a:solidFill>
                  <a:schemeClr val="tx1"/>
                </a:solidFill>
                <a:latin typeface="+mn-lt"/>
                <a:ea typeface="Lato"/>
                <a:cs typeface="Poppins" panose="00000500000000000000" pitchFamily="2" charset="0"/>
                <a:sym typeface="Lato"/>
              </a:defRPr>
            </a:lvl1pPr>
            <a:lvl2pPr marR="0" lvl="1" algn="l" rtl="0">
              <a:lnSpc>
                <a:spcPct val="100000"/>
              </a:lnSpc>
              <a:spcBef>
                <a:spcPts val="800"/>
              </a:spcBef>
              <a:spcAft>
                <a:spcPts val="0"/>
              </a:spcAft>
              <a:buClr>
                <a:srgbClr val="404040"/>
              </a:buClr>
              <a:buSzPts val="1200"/>
              <a:buFont typeface="Lato"/>
              <a:buChar char="–"/>
              <a:defRPr sz="1200" b="0" i="0" u="none" strike="noStrike" cap="none">
                <a:solidFill>
                  <a:srgbClr val="404040"/>
                </a:solidFill>
                <a:latin typeface="Lato"/>
                <a:ea typeface="Lato"/>
                <a:cs typeface="Lato"/>
                <a:sym typeface="Lato"/>
              </a:defRPr>
            </a:lvl2pPr>
            <a:lvl3pPr marR="0" lvl="2"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3pPr>
            <a:lvl4pPr marR="0" lvl="3" algn="l" rtl="0">
              <a:lnSpc>
                <a:spcPct val="100000"/>
              </a:lnSpc>
              <a:spcBef>
                <a:spcPts val="800"/>
              </a:spcBef>
              <a:spcAft>
                <a:spcPts val="0"/>
              </a:spcAft>
              <a:buClr>
                <a:srgbClr val="404040"/>
              </a:buClr>
              <a:buSzPts val="1000"/>
              <a:buFont typeface="Lato"/>
              <a:buChar char="–"/>
              <a:defRPr sz="1000" b="0" i="0" u="none" strike="noStrike" cap="none">
                <a:solidFill>
                  <a:srgbClr val="404040"/>
                </a:solidFill>
                <a:latin typeface="Lato"/>
                <a:ea typeface="Lato"/>
                <a:cs typeface="Lato"/>
                <a:sym typeface="Lato"/>
              </a:defRPr>
            </a:lvl4pPr>
            <a:lvl5pPr marR="0" lvl="4" algn="l" rtl="0">
              <a:lnSpc>
                <a:spcPct val="100000"/>
              </a:lnSpc>
              <a:spcBef>
                <a:spcPts val="800"/>
              </a:spcBef>
              <a:spcAft>
                <a:spcPts val="0"/>
              </a:spcAft>
              <a:buClr>
                <a:srgbClr val="404040"/>
              </a:buClr>
              <a:buSzPts val="1000"/>
              <a:buFont typeface="Arial"/>
              <a:buChar char="•"/>
              <a:defRPr sz="1000" b="0" i="0" u="none" strike="noStrike" cap="none">
                <a:solidFill>
                  <a:srgbClr val="404040"/>
                </a:solidFill>
                <a:latin typeface="Lato"/>
                <a:ea typeface="Lato"/>
                <a:cs typeface="Lato"/>
                <a:sym typeface="Lato"/>
              </a:defRPr>
            </a:lvl5pPr>
            <a:lvl6pPr marR="0" lvl="5"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6pPr>
            <a:lvl7pPr marR="0" lvl="6"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7pPr>
            <a:lvl8pPr marR="0" lvl="7"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8pPr>
            <a:lvl9pPr marR="0" lvl="8" algn="l" rtl="0">
              <a:lnSpc>
                <a:spcPct val="100000"/>
              </a:lnSpc>
              <a:spcBef>
                <a:spcPts val="800"/>
              </a:spcBef>
              <a:spcAft>
                <a:spcPts val="0"/>
              </a:spcAft>
              <a:buClr>
                <a:srgbClr val="404040"/>
              </a:buClr>
              <a:buSzPts val="1400"/>
              <a:buFont typeface="Lato"/>
              <a:buChar char="•"/>
              <a:defRPr sz="1400" b="0" i="0" u="none" strike="noStrike" cap="none">
                <a:solidFill>
                  <a:srgbClr val="404040"/>
                </a:solidFill>
                <a:latin typeface="Lato"/>
                <a:ea typeface="Lato"/>
                <a:cs typeface="Lato"/>
                <a:sym typeface="Lato"/>
              </a:defRPr>
            </a:lvl9pPr>
          </a:lstStyle>
          <a:p>
            <a:r>
              <a:rPr lang="en-US"/>
              <a:t>Click icon to add picture</a:t>
            </a:r>
            <a:endParaRPr dirty="0"/>
          </a:p>
        </p:txBody>
      </p:sp>
    </p:spTree>
    <p:extLst>
      <p:ext uri="{BB962C8B-B14F-4D97-AF65-F5344CB8AC3E}">
        <p14:creationId xmlns:p14="http://schemas.microsoft.com/office/powerpoint/2010/main" val="2083683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pn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image" Target="../media/image6.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Shape 9"/>
        <p:cNvGrpSpPr/>
        <p:nvPr/>
      </p:nvGrpSpPr>
      <p:grpSpPr>
        <a:xfrm>
          <a:off x="0" y="0"/>
          <a:ext cx="0" cy="0"/>
          <a:chOff x="0" y="0"/>
          <a:chExt cx="0" cy="0"/>
        </a:xfrm>
      </p:grpSpPr>
      <p:sp>
        <p:nvSpPr>
          <p:cNvPr id="4" name="Google Shape;16;p24">
            <a:extLst>
              <a:ext uri="{FF2B5EF4-FFF2-40B4-BE49-F238E27FC236}">
                <a16:creationId xmlns:a16="http://schemas.microsoft.com/office/drawing/2014/main" id="{F4052C74-E079-4A9B-51F6-E5A087C64E07}"/>
              </a:ext>
            </a:extLst>
          </p:cNvPr>
          <p:cNvSpPr/>
          <p:nvPr userDrawn="1"/>
        </p:nvSpPr>
        <p:spPr>
          <a:xfrm rot="10800000">
            <a:off x="-1" y="6315298"/>
            <a:ext cx="12191998" cy="542702"/>
          </a:xfrm>
          <a:prstGeom prst="rect">
            <a:avLst/>
          </a:prstGeom>
          <a:gradFill flip="none" rotWithShape="1">
            <a:gsLst>
              <a:gs pos="55000">
                <a:srgbClr val="151521"/>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dirty="0">
              <a:solidFill>
                <a:schemeClr val="lt1"/>
              </a:solidFill>
              <a:latin typeface="Poppins" panose="00000500000000000000" pitchFamily="2" charset="0"/>
              <a:ea typeface="Calibri"/>
              <a:cs typeface="Poppins" panose="00000500000000000000" pitchFamily="2" charset="0"/>
              <a:sym typeface="Calibri"/>
            </a:endParaRPr>
          </a:p>
        </p:txBody>
      </p:sp>
      <p:pic>
        <p:nvPicPr>
          <p:cNvPr id="3" name="Picture 2" descr="A green text on a black background&#10;&#10;Description automatically generated">
            <a:extLst>
              <a:ext uri="{FF2B5EF4-FFF2-40B4-BE49-F238E27FC236}">
                <a16:creationId xmlns:a16="http://schemas.microsoft.com/office/drawing/2014/main" id="{97C5B274-665D-C9F2-3FC1-17BCB383B5D1}"/>
              </a:ext>
            </a:extLst>
          </p:cNvPr>
          <p:cNvPicPr>
            <a:picLocks noChangeAspect="1"/>
          </p:cNvPicPr>
          <p:nvPr userDrawn="1"/>
        </p:nvPicPr>
        <p:blipFill>
          <a:blip r:embed="rId18"/>
          <a:stretch>
            <a:fillRect/>
          </a:stretch>
        </p:blipFill>
        <p:spPr>
          <a:xfrm>
            <a:off x="255294" y="6335371"/>
            <a:ext cx="1779397" cy="499658"/>
          </a:xfrm>
          <a:prstGeom prst="rect">
            <a:avLst/>
          </a:prstGeom>
        </p:spPr>
      </p:pic>
      <p:sp>
        <p:nvSpPr>
          <p:cNvPr id="5" name="Google Shape;13;p23">
            <a:extLst>
              <a:ext uri="{FF2B5EF4-FFF2-40B4-BE49-F238E27FC236}">
                <a16:creationId xmlns:a16="http://schemas.microsoft.com/office/drawing/2014/main" id="{8B926A1A-C912-779A-3A86-B43D852DA6FE}"/>
              </a:ext>
            </a:extLst>
          </p:cNvPr>
          <p:cNvSpPr txBox="1"/>
          <p:nvPr userDrawn="1"/>
        </p:nvSpPr>
        <p:spPr>
          <a:xfrm>
            <a:off x="5013425" y="6531127"/>
            <a:ext cx="2165145" cy="2105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4"/>
              </a:buClr>
              <a:buSzPts val="800"/>
              <a:buFont typeface="Arial"/>
              <a:buNone/>
            </a:pPr>
            <a:r>
              <a:rPr lang="en-US" sz="800" b="0" i="0" u="none" strike="noStrike" cap="none" dirty="0">
                <a:solidFill>
                  <a:schemeClr val="accent6"/>
                </a:solidFill>
                <a:latin typeface="+mj-lt"/>
                <a:ea typeface="Roboto" panose="02000000000000000000" pitchFamily="2" charset="0"/>
                <a:cs typeface="Poppins" panose="00000500000000000000" pitchFamily="2" charset="0"/>
                <a:sym typeface="Arial"/>
              </a:rPr>
              <a:t>©2024 Patch My PC. All rights reserved.</a:t>
            </a:r>
            <a:endParaRPr sz="800" b="1" i="0" u="none" strike="noStrike" cap="none" dirty="0">
              <a:solidFill>
                <a:schemeClr val="accent6"/>
              </a:solidFill>
              <a:latin typeface="+mj-lt"/>
              <a:ea typeface="Roboto" panose="02000000000000000000" pitchFamily="2" charset="0"/>
              <a:cs typeface="Poppins" panose="00000500000000000000" pitchFamily="2" charset="0"/>
              <a:sym typeface="Arial"/>
            </a:endParaRPr>
          </a:p>
        </p:txBody>
      </p:sp>
      <p:sp>
        <p:nvSpPr>
          <p:cNvPr id="8" name="Google Shape;13;p23">
            <a:extLst>
              <a:ext uri="{FF2B5EF4-FFF2-40B4-BE49-F238E27FC236}">
                <a16:creationId xmlns:a16="http://schemas.microsoft.com/office/drawing/2014/main" id="{15C2473F-C0FB-71F7-6AF8-B1791649B4B1}"/>
              </a:ext>
            </a:extLst>
          </p:cNvPr>
          <p:cNvSpPr txBox="1"/>
          <p:nvPr userDrawn="1"/>
        </p:nvSpPr>
        <p:spPr>
          <a:xfrm>
            <a:off x="11324771" y="6535813"/>
            <a:ext cx="584198" cy="21051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accent4"/>
              </a:buClr>
              <a:buSzPts val="800"/>
              <a:buFont typeface="Arial"/>
              <a:buNone/>
            </a:pPr>
            <a:r>
              <a:rPr lang="en-US" sz="800" b="0" i="0" u="none" strike="noStrike" cap="none" dirty="0">
                <a:solidFill>
                  <a:schemeClr val="accent4"/>
                </a:solidFill>
                <a:latin typeface="+mj-lt"/>
                <a:ea typeface="Roboto" panose="02000000000000000000" pitchFamily="2" charset="0"/>
                <a:cs typeface="Poppins" panose="00000500000000000000" pitchFamily="2" charset="0"/>
                <a:sym typeface="Arial"/>
              </a:rPr>
              <a:t> </a:t>
            </a:r>
            <a:fld id="{00000000-1234-1234-1234-123412341234}" type="slidenum">
              <a:rPr lang="en-US" sz="800" b="0" i="0" u="none" strike="noStrike" cap="none" smtClean="0">
                <a:solidFill>
                  <a:srgbClr val="0081C6"/>
                </a:solidFill>
                <a:latin typeface="+mj-lt"/>
                <a:ea typeface="Roboto" panose="02000000000000000000" pitchFamily="2" charset="0"/>
                <a:cs typeface="Poppins" panose="00000500000000000000" pitchFamily="2" charset="0"/>
                <a:sym typeface="Arial"/>
              </a:rPr>
              <a:pPr marL="0" marR="0" lvl="0" indent="0" algn="r" rtl="0">
                <a:spcBef>
                  <a:spcPts val="0"/>
                </a:spcBef>
                <a:spcAft>
                  <a:spcPts val="0"/>
                </a:spcAft>
                <a:buClr>
                  <a:schemeClr val="accent4"/>
                </a:buClr>
                <a:buSzPts val="800"/>
                <a:buFont typeface="Arial"/>
                <a:buNone/>
              </a:pPr>
              <a:t>‹#›</a:t>
            </a:fld>
            <a:endParaRPr sz="800" b="0" i="0" u="none" strike="noStrike" cap="none" dirty="0">
              <a:solidFill>
                <a:srgbClr val="0081C6"/>
              </a:solidFill>
              <a:latin typeface="+mj-lt"/>
              <a:ea typeface="Roboto" panose="02000000000000000000" pitchFamily="2" charset="0"/>
              <a:cs typeface="Poppins" panose="00000500000000000000" pitchFamily="2" charset="0"/>
              <a:sym typeface="Arial"/>
            </a:endParaRPr>
          </a:p>
        </p:txBody>
      </p:sp>
    </p:spTree>
  </p:cSld>
  <p:clrMap bg1="lt1" tx1="dk1" bg2="lt2" tx2="dk2" accent1="accent1" accent2="accent2" accent3="accent3" accent4="accent4" accent5="accent5" accent6="accent6" hlink="hlink" folHlink="folHlink"/>
  <p:sldLayoutIdLst>
    <p:sldLayoutId id="2147483699" r:id="rId1"/>
    <p:sldLayoutId id="2147483756" r:id="rId2"/>
    <p:sldLayoutId id="2147483757" r:id="rId3"/>
    <p:sldLayoutId id="2147483682" r:id="rId4"/>
    <p:sldLayoutId id="2147483695" r:id="rId5"/>
    <p:sldLayoutId id="2147483692" r:id="rId6"/>
    <p:sldLayoutId id="2147483681" r:id="rId7"/>
    <p:sldLayoutId id="2147483683" r:id="rId8"/>
    <p:sldLayoutId id="2147483696" r:id="rId9"/>
    <p:sldLayoutId id="2147483688" r:id="rId10"/>
    <p:sldLayoutId id="2147483694" r:id="rId11"/>
    <p:sldLayoutId id="2147483650" r:id="rId12"/>
    <p:sldLayoutId id="2147483705" r:id="rId13"/>
    <p:sldLayoutId id="2147483700" r:id="rId14"/>
    <p:sldLayoutId id="2147483701" r:id="rId15"/>
    <p:sldLayoutId id="2147483702" r:id="rId1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Poppins" panose="00000500000000000000" pitchFamily="2"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81C6"/>
        </a:buClr>
        <a:buFont typeface="Arial"/>
        <a:defRPr sz="1400" b="0" i="0" u="none" strike="noStrike" cap="none">
          <a:solidFill>
            <a:srgbClr val="000000"/>
          </a:solidFill>
          <a:latin typeface="Roboto" panose="02000000000000000000" pitchFamily="2" charset="0"/>
          <a:ea typeface="Roboto" panose="02000000000000000000" pitchFamily="2" charset="0"/>
          <a:cs typeface="Poppins" panose="00000500000000000000" pitchFamily="2"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Shape 9"/>
        <p:cNvGrpSpPr/>
        <p:nvPr/>
      </p:nvGrpSpPr>
      <p:grpSpPr>
        <a:xfrm>
          <a:off x="0" y="0"/>
          <a:ext cx="0" cy="0"/>
          <a:chOff x="0" y="0"/>
          <a:chExt cx="0" cy="0"/>
        </a:xfrm>
      </p:grpSpPr>
      <p:sp>
        <p:nvSpPr>
          <p:cNvPr id="4" name="Google Shape;16;p24">
            <a:extLst>
              <a:ext uri="{FF2B5EF4-FFF2-40B4-BE49-F238E27FC236}">
                <a16:creationId xmlns:a16="http://schemas.microsoft.com/office/drawing/2014/main" id="{F5645FC3-6F3C-85B9-6C54-24E4E4D2703A}"/>
              </a:ext>
            </a:extLst>
          </p:cNvPr>
          <p:cNvSpPr/>
          <p:nvPr userDrawn="1"/>
        </p:nvSpPr>
        <p:spPr>
          <a:xfrm rot="10800000">
            <a:off x="0" y="0"/>
            <a:ext cx="12188952" cy="6858000"/>
          </a:xfrm>
          <a:prstGeom prst="rect">
            <a:avLst/>
          </a:prstGeom>
          <a:gradFill flip="none" rotWithShape="1">
            <a:gsLst>
              <a:gs pos="55000">
                <a:srgbClr val="151521">
                  <a:lumMod val="98000"/>
                </a:srgbClr>
              </a:gs>
              <a:gs pos="12000">
                <a:srgbClr val="2A2A3C"/>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dirty="0">
              <a:solidFill>
                <a:schemeClr val="lt1"/>
              </a:solidFill>
              <a:latin typeface="Poppins" panose="00000500000000000000" pitchFamily="2" charset="0"/>
              <a:ea typeface="Calibri"/>
              <a:cs typeface="Poppins" panose="00000500000000000000" pitchFamily="2" charset="0"/>
              <a:sym typeface="Calibri"/>
            </a:endParaRPr>
          </a:p>
        </p:txBody>
      </p:sp>
      <p:pic>
        <p:nvPicPr>
          <p:cNvPr id="5" name="Picture 4" descr="A blue and white logo&#10;&#10;Description automatically generated with medium confidence">
            <a:extLst>
              <a:ext uri="{FF2B5EF4-FFF2-40B4-BE49-F238E27FC236}">
                <a16:creationId xmlns:a16="http://schemas.microsoft.com/office/drawing/2014/main" id="{D4FA91A1-E2AF-53D6-4642-4622783CB64D}"/>
              </a:ext>
            </a:extLst>
          </p:cNvPr>
          <p:cNvPicPr/>
          <p:nvPr userDrawn="1"/>
        </p:nvPicPr>
        <p:blipFill rotWithShape="1">
          <a:blip r:embed="rId23">
            <a:alphaModFix amt="11000"/>
          </a:blip>
          <a:srcRect l="9834"/>
          <a:stretch/>
        </p:blipFill>
        <p:spPr>
          <a:xfrm>
            <a:off x="0" y="52418"/>
            <a:ext cx="12192000" cy="6805582"/>
          </a:xfrm>
          <a:prstGeom prst="rect">
            <a:avLst/>
          </a:prstGeom>
          <a:noFill/>
          <a:effectLst/>
        </p:spPr>
      </p:pic>
      <p:pic>
        <p:nvPicPr>
          <p:cNvPr id="10" name="Picture 9" descr="A green text on a black background&#10;&#10;Description automatically generated">
            <a:extLst>
              <a:ext uri="{FF2B5EF4-FFF2-40B4-BE49-F238E27FC236}">
                <a16:creationId xmlns:a16="http://schemas.microsoft.com/office/drawing/2014/main" id="{3BD4925F-21A4-4E4A-B1B2-68A484F83707}"/>
              </a:ext>
            </a:extLst>
          </p:cNvPr>
          <p:cNvPicPr>
            <a:picLocks noChangeAspect="1"/>
          </p:cNvPicPr>
          <p:nvPr userDrawn="1"/>
        </p:nvPicPr>
        <p:blipFill>
          <a:blip r:embed="rId24"/>
          <a:stretch>
            <a:fillRect/>
          </a:stretch>
        </p:blipFill>
        <p:spPr>
          <a:xfrm>
            <a:off x="255294" y="6335371"/>
            <a:ext cx="1779397" cy="499658"/>
          </a:xfrm>
          <a:prstGeom prst="rect">
            <a:avLst/>
          </a:prstGeom>
        </p:spPr>
      </p:pic>
      <p:sp>
        <p:nvSpPr>
          <p:cNvPr id="11" name="Google Shape;13;p23">
            <a:extLst>
              <a:ext uri="{FF2B5EF4-FFF2-40B4-BE49-F238E27FC236}">
                <a16:creationId xmlns:a16="http://schemas.microsoft.com/office/drawing/2014/main" id="{6216BD49-F8D0-7249-C792-765B313B9586}"/>
              </a:ext>
            </a:extLst>
          </p:cNvPr>
          <p:cNvSpPr txBox="1"/>
          <p:nvPr userDrawn="1"/>
        </p:nvSpPr>
        <p:spPr>
          <a:xfrm>
            <a:off x="5013425" y="6531127"/>
            <a:ext cx="2165145" cy="2105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4"/>
              </a:buClr>
              <a:buSzPts val="800"/>
              <a:buFont typeface="Arial"/>
              <a:buNone/>
            </a:pPr>
            <a:r>
              <a:rPr lang="en-US" sz="800" b="0" i="0" u="none" strike="noStrike" cap="none" dirty="0">
                <a:solidFill>
                  <a:schemeClr val="accent6"/>
                </a:solidFill>
                <a:latin typeface="+mj-lt"/>
                <a:ea typeface="Roboto" panose="02000000000000000000" pitchFamily="2" charset="0"/>
                <a:cs typeface="Poppins" panose="00000500000000000000" pitchFamily="2" charset="0"/>
                <a:sym typeface="Arial"/>
              </a:rPr>
              <a:t>©2024 Patch My PC. All rights reserved.</a:t>
            </a:r>
            <a:endParaRPr sz="800" b="1" i="0" u="none" strike="noStrike" cap="none" dirty="0">
              <a:solidFill>
                <a:schemeClr val="accent6"/>
              </a:solidFill>
              <a:latin typeface="+mj-lt"/>
              <a:ea typeface="Roboto" panose="02000000000000000000" pitchFamily="2" charset="0"/>
              <a:cs typeface="Poppins" panose="00000500000000000000" pitchFamily="2" charset="0"/>
              <a:sym typeface="Arial"/>
            </a:endParaRPr>
          </a:p>
        </p:txBody>
      </p:sp>
      <p:sp>
        <p:nvSpPr>
          <p:cNvPr id="12" name="Google Shape;13;p23">
            <a:extLst>
              <a:ext uri="{FF2B5EF4-FFF2-40B4-BE49-F238E27FC236}">
                <a16:creationId xmlns:a16="http://schemas.microsoft.com/office/drawing/2014/main" id="{63F6BF37-632C-0A1B-BCCE-62CF1C291422}"/>
              </a:ext>
            </a:extLst>
          </p:cNvPr>
          <p:cNvSpPr txBox="1"/>
          <p:nvPr userDrawn="1"/>
        </p:nvSpPr>
        <p:spPr>
          <a:xfrm>
            <a:off x="11324771" y="6535813"/>
            <a:ext cx="584198" cy="21051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accent4"/>
              </a:buClr>
              <a:buSzPts val="800"/>
              <a:buFont typeface="Arial"/>
              <a:buNone/>
            </a:pPr>
            <a:r>
              <a:rPr lang="en-US" sz="800" b="0" i="0" u="none" strike="noStrike" cap="none" dirty="0">
                <a:solidFill>
                  <a:schemeClr val="accent4"/>
                </a:solidFill>
                <a:latin typeface="+mj-lt"/>
                <a:ea typeface="Roboto" panose="02000000000000000000" pitchFamily="2" charset="0"/>
                <a:cs typeface="Poppins" panose="00000500000000000000" pitchFamily="2" charset="0"/>
                <a:sym typeface="Arial"/>
              </a:rPr>
              <a:t> </a:t>
            </a:r>
            <a:fld id="{00000000-1234-1234-1234-123412341234}" type="slidenum">
              <a:rPr lang="en-US" sz="800" b="0" i="0" u="none" strike="noStrike" cap="none" smtClean="0">
                <a:solidFill>
                  <a:srgbClr val="0081C6"/>
                </a:solidFill>
                <a:latin typeface="+mj-lt"/>
                <a:ea typeface="Roboto" panose="02000000000000000000" pitchFamily="2" charset="0"/>
                <a:cs typeface="Poppins" panose="00000500000000000000" pitchFamily="2" charset="0"/>
                <a:sym typeface="Arial"/>
              </a:rPr>
              <a:pPr marL="0" marR="0" lvl="0" indent="0" algn="r" rtl="0">
                <a:spcBef>
                  <a:spcPts val="0"/>
                </a:spcBef>
                <a:spcAft>
                  <a:spcPts val="0"/>
                </a:spcAft>
                <a:buClr>
                  <a:schemeClr val="accent4"/>
                </a:buClr>
                <a:buSzPts val="800"/>
                <a:buFont typeface="Arial"/>
                <a:buNone/>
              </a:pPr>
              <a:t>‹#›</a:t>
            </a:fld>
            <a:endParaRPr sz="800" b="0" i="0" u="none" strike="noStrike" cap="none" dirty="0">
              <a:solidFill>
                <a:srgbClr val="0081C6"/>
              </a:solidFill>
              <a:latin typeface="+mj-lt"/>
              <a:ea typeface="Roboto" panose="02000000000000000000" pitchFamily="2" charset="0"/>
              <a:cs typeface="Poppins" panose="00000500000000000000" pitchFamily="2" charset="0"/>
              <a:sym typeface="Arial"/>
            </a:endParaRPr>
          </a:p>
        </p:txBody>
      </p:sp>
    </p:spTree>
    <p:extLst>
      <p:ext uri="{BB962C8B-B14F-4D97-AF65-F5344CB8AC3E}">
        <p14:creationId xmlns:p14="http://schemas.microsoft.com/office/powerpoint/2010/main" val="1616945708"/>
      </p:ext>
    </p:extLst>
  </p:cSld>
  <p:clrMap bg1="lt1" tx1="dk1" bg2="lt2" tx2="dk2" accent1="accent1" accent2="accent2" accent3="accent3" accent4="accent4" accent5="accent5" accent6="accent6" hlink="hlink" folHlink="folHlink"/>
  <p:sldLayoutIdLst>
    <p:sldLayoutId id="2147483759" r:id="rId1"/>
    <p:sldLayoutId id="2147483703" r:id="rId2"/>
    <p:sldLayoutId id="2147483698" r:id="rId3"/>
    <p:sldLayoutId id="2147483706" r:id="rId4"/>
    <p:sldLayoutId id="2147483722" r:id="rId5"/>
    <p:sldLayoutId id="2147483725" r:id="rId6"/>
    <p:sldLayoutId id="2147483723" r:id="rId7"/>
    <p:sldLayoutId id="2147483724" r:id="rId8"/>
    <p:sldLayoutId id="2147483727" r:id="rId9"/>
    <p:sldLayoutId id="2147483728" r:id="rId10"/>
    <p:sldLayoutId id="2147483726" r:id="rId11"/>
    <p:sldLayoutId id="2147483729" r:id="rId12"/>
    <p:sldLayoutId id="2147483730" r:id="rId13"/>
    <p:sldLayoutId id="2147483731" r:id="rId14"/>
    <p:sldLayoutId id="2147483749" r:id="rId15"/>
    <p:sldLayoutId id="2147483750" r:id="rId16"/>
    <p:sldLayoutId id="2147483751" r:id="rId17"/>
    <p:sldLayoutId id="2147483752" r:id="rId18"/>
    <p:sldLayoutId id="2147483753" r:id="rId19"/>
    <p:sldLayoutId id="2147483754" r:id="rId20"/>
    <p:sldLayoutId id="214748375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Poppins" panose="000005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81C6"/>
        </a:buClr>
        <a:buFont typeface="Arial"/>
        <a:defRPr sz="1400" b="0" i="0" u="none" strike="noStrike" cap="none">
          <a:solidFill>
            <a:srgbClr val="000000"/>
          </a:solidFill>
          <a:latin typeface="Roboto" panose="02000000000000000000" pitchFamily="2" charset="0"/>
          <a:ea typeface="Roboto" panose="02000000000000000000" pitchFamily="2" charset="0"/>
          <a:cs typeface="Poppins" panose="000005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7.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notesSlide" Target="../notesSlides/notesSlide19.xml"/><Relationship Id="rId16" Type="http://schemas.openxmlformats.org/officeDocument/2006/relationships/image" Target="../media/image37.svg"/><Relationship Id="rId20" Type="http://schemas.openxmlformats.org/officeDocument/2006/relationships/image" Target="../media/image41.svg"/><Relationship Id="rId1" Type="http://schemas.openxmlformats.org/officeDocument/2006/relationships/slideLayout" Target="../slideLayouts/slideLayout17.xml"/><Relationship Id="rId6" Type="http://schemas.openxmlformats.org/officeDocument/2006/relationships/image" Target="../media/image27.svg"/><Relationship Id="rId11" Type="http://schemas.openxmlformats.org/officeDocument/2006/relationships/image" Target="../media/image32.png"/><Relationship Id="rId24" Type="http://schemas.openxmlformats.org/officeDocument/2006/relationships/image" Target="../media/image45.sv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image" Target="../media/image31.sv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svg"/><Relationship Id="rId22" Type="http://schemas.openxmlformats.org/officeDocument/2006/relationships/image" Target="../media/image4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3" name="Text Placeholder 2">
            <a:extLst>
              <a:ext uri="{FF2B5EF4-FFF2-40B4-BE49-F238E27FC236}">
                <a16:creationId xmlns:a16="http://schemas.microsoft.com/office/drawing/2014/main" id="{9E339DB3-BFE4-CE8C-E2DC-6EB26722E1E6}"/>
              </a:ext>
            </a:extLst>
          </p:cNvPr>
          <p:cNvSpPr>
            <a:spLocks noGrp="1"/>
          </p:cNvSpPr>
          <p:nvPr>
            <p:ph type="body" idx="10"/>
          </p:nvPr>
        </p:nvSpPr>
        <p:spPr>
          <a:xfrm>
            <a:off x="503759" y="1230846"/>
            <a:ext cx="9409675" cy="2572494"/>
          </a:xfrm>
        </p:spPr>
        <p:txBody>
          <a:bodyPr/>
          <a:lstStyle/>
          <a:p>
            <a:pPr>
              <a:lnSpc>
                <a:spcPct val="100000"/>
              </a:lnSpc>
            </a:pPr>
            <a:r>
              <a:rPr lang="en-US" dirty="0"/>
              <a:t>Navigating Microsoft Graph API with the Microsoft Graph SDK</a:t>
            </a:r>
          </a:p>
        </p:txBody>
      </p:sp>
      <p:sp>
        <p:nvSpPr>
          <p:cNvPr id="4" name="Text Placeholder 3">
            <a:extLst>
              <a:ext uri="{FF2B5EF4-FFF2-40B4-BE49-F238E27FC236}">
                <a16:creationId xmlns:a16="http://schemas.microsoft.com/office/drawing/2014/main" id="{32F7D98E-F5B1-CA23-00A6-0C6CF0BB6AD7}"/>
              </a:ext>
            </a:extLst>
          </p:cNvPr>
          <p:cNvSpPr>
            <a:spLocks noGrp="1"/>
          </p:cNvSpPr>
          <p:nvPr>
            <p:ph type="body" idx="11"/>
          </p:nvPr>
        </p:nvSpPr>
        <p:spPr>
          <a:xfrm>
            <a:off x="503759" y="3897813"/>
            <a:ext cx="7996400" cy="442000"/>
          </a:xfrm>
        </p:spPr>
        <p:txBody>
          <a:bodyPr/>
          <a:lstStyle/>
          <a:p>
            <a:r>
              <a:rPr lang="en-US" dirty="0">
                <a:cs typeface="Poppins"/>
              </a:rPr>
              <a:t>July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sp>
        <p:nvSpPr>
          <p:cNvPr id="3" name="Text Placeholder 4">
            <a:extLst>
              <a:ext uri="{FF2B5EF4-FFF2-40B4-BE49-F238E27FC236}">
                <a16:creationId xmlns:a16="http://schemas.microsoft.com/office/drawing/2014/main" id="{867BB9A2-CC4C-A582-8801-A15942CBB267}"/>
              </a:ext>
            </a:extLst>
          </p:cNvPr>
          <p:cNvSpPr txBox="1">
            <a:spLocks/>
          </p:cNvSpPr>
          <p:nvPr/>
        </p:nvSpPr>
        <p:spPr>
          <a:xfrm>
            <a:off x="287503" y="1178161"/>
            <a:ext cx="11356416" cy="5499475"/>
          </a:xfrm>
          <a:prstGeom prst="rect">
            <a:avLst/>
          </a:prstGeom>
          <a:noFill/>
          <a:ln>
            <a:noFill/>
          </a:ln>
        </p:spPr>
        <p:txBody>
          <a:bodyPr spcFirstLastPara="1" wrap="square" lIns="0" tIns="60925" rIns="0" bIns="60925" anchor="t" anchorCtr="0">
            <a:noAutofit/>
          </a:bodyPr>
          <a:lstStyle>
            <a:defPPr marR="0" lvl="0" algn="l" rtl="0">
              <a:lnSpc>
                <a:spcPct val="100000"/>
              </a:lnSpc>
              <a:spcBef>
                <a:spcPts val="0"/>
              </a:spcBef>
              <a:spcAft>
                <a:spcPts val="0"/>
              </a:spcAft>
            </a:defPPr>
            <a:lvl1pPr marL="6350" marR="0" lvl="0" indent="0" algn="l" rtl="0">
              <a:lnSpc>
                <a:spcPct val="90000"/>
              </a:lnSpc>
              <a:spcBef>
                <a:spcPts val="1000"/>
              </a:spcBef>
              <a:spcAft>
                <a:spcPts val="0"/>
              </a:spcAft>
              <a:buClr>
                <a:srgbClr val="000000"/>
              </a:buClr>
              <a:buSzPts val="1800"/>
              <a:buFont typeface="Arial"/>
              <a:buNone/>
              <a:tabLst/>
              <a:defRPr sz="2000" b="0" i="0" u="none" strike="noStrike" cap="none">
                <a:solidFill>
                  <a:schemeClr val="accent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a:buClr>
                <a:schemeClr val="bg1"/>
              </a:buClr>
            </a:pPr>
            <a:endParaRPr lang="en-US" dirty="0">
              <a:solidFill>
                <a:schemeClr val="bg1"/>
              </a:solidFill>
              <a:cs typeface="Poppins"/>
            </a:endParaRPr>
          </a:p>
        </p:txBody>
      </p:sp>
      <p:sp>
        <p:nvSpPr>
          <p:cNvPr id="6" name="Text Placeholder 4">
            <a:extLst>
              <a:ext uri="{FF2B5EF4-FFF2-40B4-BE49-F238E27FC236}">
                <a16:creationId xmlns:a16="http://schemas.microsoft.com/office/drawing/2014/main" id="{96B3AAA3-4356-13AA-A6FE-78A70899BE3B}"/>
              </a:ext>
            </a:extLst>
          </p:cNvPr>
          <p:cNvSpPr txBox="1">
            <a:spLocks/>
          </p:cNvSpPr>
          <p:nvPr/>
        </p:nvSpPr>
        <p:spPr>
          <a:xfrm>
            <a:off x="439903" y="1330562"/>
            <a:ext cx="3737814" cy="5112184"/>
          </a:xfrm>
          <a:prstGeom prst="rect">
            <a:avLst/>
          </a:prstGeom>
          <a:noFill/>
          <a:ln>
            <a:noFill/>
          </a:ln>
        </p:spPr>
        <p:txBody>
          <a:bodyPr spcFirstLastPara="1" wrap="square" lIns="0" tIns="60925" rIns="0" bIns="60925" anchor="t" anchorCtr="0">
            <a:noAutofit/>
          </a:bodyPr>
          <a:lstStyle>
            <a:defPPr marR="0" lvl="0" algn="l" rtl="0">
              <a:lnSpc>
                <a:spcPct val="100000"/>
              </a:lnSpc>
              <a:spcBef>
                <a:spcPts val="0"/>
              </a:spcBef>
              <a:spcAft>
                <a:spcPts val="0"/>
              </a:spcAft>
            </a:defPPr>
            <a:lvl1pPr marL="6350" marR="0" lvl="0" indent="0" algn="l" rtl="0">
              <a:lnSpc>
                <a:spcPct val="90000"/>
              </a:lnSpc>
              <a:spcBef>
                <a:spcPts val="1000"/>
              </a:spcBef>
              <a:spcAft>
                <a:spcPts val="0"/>
              </a:spcAft>
              <a:buClr>
                <a:srgbClr val="000000"/>
              </a:buClr>
              <a:buSzPts val="1800"/>
              <a:buFont typeface="Arial"/>
              <a:buNone/>
              <a:tabLst/>
              <a:defRPr sz="2000" b="0" i="0" u="none" strike="noStrike" cap="none">
                <a:solidFill>
                  <a:schemeClr val="accent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a:lnSpc>
                <a:spcPct val="150000"/>
              </a:lnSpc>
              <a:buClr>
                <a:schemeClr val="bg1"/>
              </a:buClr>
            </a:pPr>
            <a:r>
              <a:rPr lang="en-US" dirty="0">
                <a:solidFill>
                  <a:schemeClr val="bg1"/>
                </a:solidFill>
                <a:latin typeface="+mn-lt"/>
                <a:cs typeface="Poppins"/>
              </a:rPr>
              <a:t>Using Graph Explorer is an easy way to familiarize yourself with how we can interact with a REST API</a:t>
            </a:r>
          </a:p>
          <a:p>
            <a:pPr>
              <a:buClr>
                <a:schemeClr val="bg1"/>
              </a:buClr>
            </a:pPr>
            <a:endParaRPr lang="en-US" dirty="0">
              <a:solidFill>
                <a:schemeClr val="bg1"/>
              </a:solidFill>
              <a:latin typeface="+mn-lt"/>
              <a:cs typeface="Poppins"/>
            </a:endParaRPr>
          </a:p>
          <a:p>
            <a:pPr>
              <a:buClr>
                <a:schemeClr val="bg1"/>
              </a:buClr>
            </a:pPr>
            <a:endParaRPr lang="en-US" dirty="0">
              <a:solidFill>
                <a:schemeClr val="bg1"/>
              </a:solidFill>
              <a:latin typeface="+mn-lt"/>
              <a:cs typeface="Poppins"/>
            </a:endParaRPr>
          </a:p>
          <a:p>
            <a:pPr>
              <a:buClr>
                <a:schemeClr val="bg1"/>
              </a:buClr>
            </a:pPr>
            <a:r>
              <a:rPr lang="en-US" sz="3600" dirty="0">
                <a:solidFill>
                  <a:schemeClr val="accent4"/>
                </a:solidFill>
                <a:latin typeface="+mn-lt"/>
                <a:cs typeface="Poppins"/>
              </a:rPr>
              <a:t>Aka.ms/</a:t>
            </a:r>
            <a:r>
              <a:rPr lang="en-US" sz="3600" dirty="0" err="1">
                <a:solidFill>
                  <a:schemeClr val="accent4"/>
                </a:solidFill>
                <a:latin typeface="+mn-lt"/>
                <a:cs typeface="Poppins"/>
              </a:rPr>
              <a:t>ge</a:t>
            </a:r>
            <a:endParaRPr lang="en-US" sz="3600" dirty="0">
              <a:solidFill>
                <a:schemeClr val="accent4"/>
              </a:solidFill>
              <a:latin typeface="+mn-lt"/>
              <a:cs typeface="Poppins"/>
            </a:endParaRPr>
          </a:p>
        </p:txBody>
      </p:sp>
      <p:pic>
        <p:nvPicPr>
          <p:cNvPr id="9" name="Picture 8">
            <a:extLst>
              <a:ext uri="{FF2B5EF4-FFF2-40B4-BE49-F238E27FC236}">
                <a16:creationId xmlns:a16="http://schemas.microsoft.com/office/drawing/2014/main" id="{B6A5AE5A-04F4-B4E0-9B8F-010B66A843C1}"/>
              </a:ext>
            </a:extLst>
          </p:cNvPr>
          <p:cNvPicPr>
            <a:picLocks noChangeAspect="1"/>
          </p:cNvPicPr>
          <p:nvPr/>
        </p:nvPicPr>
        <p:blipFill>
          <a:blip r:embed="rId4"/>
          <a:stretch>
            <a:fillRect/>
          </a:stretch>
        </p:blipFill>
        <p:spPr>
          <a:xfrm>
            <a:off x="4408931" y="1178161"/>
            <a:ext cx="7649705" cy="5157996"/>
          </a:xfrm>
          <a:prstGeom prst="rect">
            <a:avLst/>
          </a:prstGeom>
        </p:spPr>
      </p:pic>
    </p:spTree>
    <p:extLst>
      <p:ext uri="{BB962C8B-B14F-4D97-AF65-F5344CB8AC3E}">
        <p14:creationId xmlns:p14="http://schemas.microsoft.com/office/powerpoint/2010/main" val="411192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sp>
        <p:nvSpPr>
          <p:cNvPr id="6" name="TextBox 5">
            <a:extLst>
              <a:ext uri="{FF2B5EF4-FFF2-40B4-BE49-F238E27FC236}">
                <a16:creationId xmlns:a16="http://schemas.microsoft.com/office/drawing/2014/main" id="{8F3407C7-DC11-7517-450B-FD7C854DF2D1}"/>
              </a:ext>
            </a:extLst>
          </p:cNvPr>
          <p:cNvSpPr txBox="1"/>
          <p:nvPr/>
        </p:nvSpPr>
        <p:spPr>
          <a:xfrm>
            <a:off x="287503" y="1134335"/>
            <a:ext cx="10735631" cy="1631216"/>
          </a:xfrm>
          <a:prstGeom prst="rect">
            <a:avLst/>
          </a:prstGeom>
          <a:noFill/>
          <a:ln>
            <a:noFill/>
          </a:ln>
        </p:spPr>
        <p:txBody>
          <a:bodyPr wrap="square">
            <a:spAutoFit/>
          </a:bodyPr>
          <a:lstStyle/>
          <a:p>
            <a:endParaRPr lang="en-US" sz="2000" b="0" i="0" dirty="0">
              <a:solidFill>
                <a:srgbClr val="E8E8E8"/>
              </a:solidFill>
              <a:effectLst/>
              <a:latin typeface="+mn-lt"/>
            </a:endParaRPr>
          </a:p>
          <a:p>
            <a:r>
              <a:rPr lang="en-US" sz="2000" dirty="0">
                <a:solidFill>
                  <a:srgbClr val="E8E8E8"/>
                </a:solidFill>
                <a:latin typeface="+mn-lt"/>
              </a:rPr>
              <a:t>When working with the Graph, we must ensure that all access is secure. This begins with authentication, where the identity is verified, followed by authorization, which grants permissions to specific resources based on roles and rights.</a:t>
            </a:r>
          </a:p>
          <a:p>
            <a:endParaRPr lang="en-US" sz="2000" dirty="0">
              <a:solidFill>
                <a:srgbClr val="E8E8E8"/>
              </a:solidFill>
              <a:latin typeface="+mn-lt"/>
            </a:endParaRPr>
          </a:p>
        </p:txBody>
      </p:sp>
      <p:graphicFrame>
        <p:nvGraphicFramePr>
          <p:cNvPr id="7" name="Diagram 6">
            <a:extLst>
              <a:ext uri="{FF2B5EF4-FFF2-40B4-BE49-F238E27FC236}">
                <a16:creationId xmlns:a16="http://schemas.microsoft.com/office/drawing/2014/main" id="{B7D341FF-DD75-0A15-DE82-96D4CFC4C532}"/>
              </a:ext>
            </a:extLst>
          </p:cNvPr>
          <p:cNvGraphicFramePr/>
          <p:nvPr>
            <p:extLst>
              <p:ext uri="{D42A27DB-BD31-4B8C-83A1-F6EECF244321}">
                <p14:modId xmlns:p14="http://schemas.microsoft.com/office/powerpoint/2010/main" val="3547660601"/>
              </p:ext>
            </p:extLst>
          </p:nvPr>
        </p:nvGraphicFramePr>
        <p:xfrm>
          <a:off x="7879127" y="3025864"/>
          <a:ext cx="3848682" cy="25834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F1EADF71-26C9-A33B-6D08-7A47D4DEC83F}"/>
              </a:ext>
            </a:extLst>
          </p:cNvPr>
          <p:cNvSpPr txBox="1"/>
          <p:nvPr/>
        </p:nvSpPr>
        <p:spPr>
          <a:xfrm>
            <a:off x="287502" y="2759978"/>
            <a:ext cx="6828639" cy="3623062"/>
          </a:xfrm>
          <a:prstGeom prst="rect">
            <a:avLst/>
          </a:prstGeom>
          <a:noFill/>
          <a:ln>
            <a:noFill/>
          </a:ln>
        </p:spPr>
        <p:txBody>
          <a:bodyPr spcFirstLastPara="1" wrap="square" lIns="91425" tIns="45700" rIns="91425" bIns="45700" rtlCol="0" anchor="t" anchorCtr="0">
            <a:noAutofit/>
          </a:bodyPr>
          <a:lstStyle/>
          <a:p>
            <a:pPr marR="0" rtl="0">
              <a:spcBef>
                <a:spcPts val="0"/>
              </a:spcBef>
              <a:spcAft>
                <a:spcPts val="0"/>
              </a:spcAft>
              <a:buClr>
                <a:schemeClr val="accent4"/>
              </a:buClr>
              <a:buSzPts val="800"/>
            </a:pPr>
            <a:r>
              <a:rPr lang="en-US" sz="2000" b="1" i="0" u="none" strike="noStrike" cap="none" dirty="0">
                <a:solidFill>
                  <a:schemeClr val="accent4"/>
                </a:solidFill>
                <a:latin typeface="+mn-lt"/>
                <a:ea typeface="Roboto" panose="02000000000000000000" pitchFamily="2" charset="0"/>
                <a:cs typeface="Poppins" panose="00000500000000000000" pitchFamily="2" charset="0"/>
                <a:sym typeface="Arial"/>
              </a:rPr>
              <a:t>Authentication</a:t>
            </a:r>
            <a:r>
              <a:rPr lang="en-US" sz="2000" b="0" i="0" u="none" strike="noStrike" cap="none" dirty="0">
                <a:solidFill>
                  <a:schemeClr val="bg2"/>
                </a:solidFill>
                <a:latin typeface="+mn-lt"/>
                <a:ea typeface="Roboto" panose="02000000000000000000" pitchFamily="2" charset="0"/>
                <a:cs typeface="Poppins" panose="00000500000000000000" pitchFamily="2" charset="0"/>
                <a:sym typeface="Arial"/>
              </a:rPr>
              <a:t> verifies who the connecting identity is. This step involves checking if the credentials used match the ones in Entra ID. It's essentially confirming the identity of the “thing” trying to access the Graph.</a:t>
            </a:r>
          </a:p>
          <a:p>
            <a:pPr marR="0" rtl="0">
              <a:spcBef>
                <a:spcPts val="0"/>
              </a:spcBef>
              <a:spcAft>
                <a:spcPts val="0"/>
              </a:spcAft>
              <a:buClr>
                <a:schemeClr val="accent4"/>
              </a:buClr>
              <a:buSzPts val="800"/>
            </a:pPr>
            <a:endParaRPr lang="en-US" sz="2000" b="1" i="0" u="none" strike="noStrike" cap="none" dirty="0">
              <a:solidFill>
                <a:schemeClr val="accent4"/>
              </a:solidFill>
              <a:latin typeface="+mn-lt"/>
              <a:ea typeface="Roboto" panose="02000000000000000000" pitchFamily="2" charset="0"/>
              <a:cs typeface="Poppins" panose="00000500000000000000" pitchFamily="2" charset="0"/>
              <a:sym typeface="Arial"/>
            </a:endParaRPr>
          </a:p>
          <a:p>
            <a:pPr marR="0" rtl="0">
              <a:spcBef>
                <a:spcPts val="0"/>
              </a:spcBef>
              <a:spcAft>
                <a:spcPts val="0"/>
              </a:spcAft>
              <a:buClr>
                <a:schemeClr val="accent4"/>
              </a:buClr>
              <a:buSzPts val="800"/>
            </a:pPr>
            <a:r>
              <a:rPr lang="en-US" sz="2000" b="1" i="0" u="none" strike="noStrike" cap="none" dirty="0">
                <a:solidFill>
                  <a:schemeClr val="accent4"/>
                </a:solidFill>
                <a:latin typeface="+mn-lt"/>
                <a:ea typeface="Roboto" panose="02000000000000000000" pitchFamily="2" charset="0"/>
                <a:cs typeface="Poppins" panose="00000500000000000000" pitchFamily="2" charset="0"/>
                <a:sym typeface="Arial"/>
              </a:rPr>
              <a:t>Authorization</a:t>
            </a:r>
            <a:r>
              <a:rPr lang="en-US" sz="2000" b="0" i="0" u="none" strike="noStrike" cap="none" dirty="0">
                <a:solidFill>
                  <a:schemeClr val="bg2"/>
                </a:solidFill>
                <a:latin typeface="+mn-lt"/>
                <a:ea typeface="Roboto" panose="02000000000000000000" pitchFamily="2" charset="0"/>
                <a:cs typeface="Poppins" panose="00000500000000000000" pitchFamily="2" charset="0"/>
                <a:sym typeface="Arial"/>
              </a:rPr>
              <a:t> determines what resources can be accessed once authentication has taken place. It sets the level of permissions that control the actions that are allowed to be performed on the Graph.</a:t>
            </a:r>
            <a:endParaRPr lang="en-GB" sz="2000" b="0" i="0" u="none" strike="noStrike" cap="none" dirty="0">
              <a:solidFill>
                <a:schemeClr val="bg2"/>
              </a:solidFill>
              <a:latin typeface="+mn-lt"/>
              <a:ea typeface="Roboto" panose="02000000000000000000" pitchFamily="2" charset="0"/>
              <a:cs typeface="Poppins" panose="00000500000000000000" pitchFamily="2" charset="0"/>
              <a:sym typeface="Arial"/>
            </a:endParaRPr>
          </a:p>
        </p:txBody>
      </p:sp>
      <p:sp>
        <p:nvSpPr>
          <p:cNvPr id="11" name="Text Placeholder 1">
            <a:extLst>
              <a:ext uri="{FF2B5EF4-FFF2-40B4-BE49-F238E27FC236}">
                <a16:creationId xmlns:a16="http://schemas.microsoft.com/office/drawing/2014/main" id="{4F756624-D08E-9900-185F-C9BDBDAE7CC0}"/>
              </a:ext>
            </a:extLst>
          </p:cNvPr>
          <p:cNvSpPr>
            <a:spLocks noGrp="1"/>
          </p:cNvSpPr>
          <p:nvPr>
            <p:ph type="body" idx="10"/>
          </p:nvPr>
        </p:nvSpPr>
        <p:spPr>
          <a:xfrm>
            <a:off x="287503" y="310202"/>
            <a:ext cx="10827910" cy="879559"/>
          </a:xfrm>
        </p:spPr>
        <p:txBody>
          <a:bodyPr/>
          <a:lstStyle/>
          <a:p>
            <a:r>
              <a:rPr lang="en-US" sz="4400" b="0" i="0" u="none" strike="noStrike" cap="none" dirty="0">
                <a:solidFill>
                  <a:schemeClr val="bg1"/>
                </a:solidFill>
                <a:ea typeface="Roboto" panose="02000000000000000000" pitchFamily="2" charset="0"/>
                <a:cs typeface="Poppins" panose="00000500000000000000" pitchFamily="2" charset="0"/>
                <a:sym typeface="Arial"/>
              </a:rPr>
              <a:t>Authentication &amp; Authorization</a:t>
            </a:r>
          </a:p>
        </p:txBody>
      </p:sp>
      <p:pic>
        <p:nvPicPr>
          <p:cNvPr id="3" name="Picture 2">
            <a:extLst>
              <a:ext uri="{FF2B5EF4-FFF2-40B4-BE49-F238E27FC236}">
                <a16:creationId xmlns:a16="http://schemas.microsoft.com/office/drawing/2014/main" id="{29EEE58C-5F21-79B3-200A-87EDAEF5F4F1}"/>
              </a:ext>
            </a:extLst>
          </p:cNvPr>
          <p:cNvPicPr>
            <a:picLocks noChangeAspect="1"/>
          </p:cNvPicPr>
          <p:nvPr/>
        </p:nvPicPr>
        <p:blipFill>
          <a:blip r:embed="rId9"/>
          <a:stretch>
            <a:fillRect/>
          </a:stretch>
        </p:blipFill>
        <p:spPr>
          <a:xfrm>
            <a:off x="372193" y="102564"/>
            <a:ext cx="6659256" cy="6652871"/>
          </a:xfrm>
          <a:prstGeom prst="rect">
            <a:avLst/>
          </a:prstGeom>
        </p:spPr>
      </p:pic>
      <p:sp>
        <p:nvSpPr>
          <p:cNvPr id="5" name="Rectangle 4">
            <a:extLst>
              <a:ext uri="{FF2B5EF4-FFF2-40B4-BE49-F238E27FC236}">
                <a16:creationId xmlns:a16="http://schemas.microsoft.com/office/drawing/2014/main" id="{23FC95CF-F689-D428-898E-A10E30B67447}"/>
              </a:ext>
            </a:extLst>
          </p:cNvPr>
          <p:cNvSpPr/>
          <p:nvPr/>
        </p:nvSpPr>
        <p:spPr>
          <a:xfrm>
            <a:off x="7031448" y="102564"/>
            <a:ext cx="5160551" cy="665287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3D14A2D-5B56-3E7C-4D05-5242476C8EF3}"/>
              </a:ext>
            </a:extLst>
          </p:cNvPr>
          <p:cNvSpPr txBox="1"/>
          <p:nvPr/>
        </p:nvSpPr>
        <p:spPr>
          <a:xfrm>
            <a:off x="7365534" y="570451"/>
            <a:ext cx="4454273" cy="5696125"/>
          </a:xfrm>
          <a:prstGeom prst="rect">
            <a:avLst/>
          </a:prstGeom>
          <a:noFill/>
          <a:ln>
            <a:noFill/>
          </a:ln>
        </p:spPr>
        <p:txBody>
          <a:bodyPr spcFirstLastPara="1" wrap="square" lIns="91425" tIns="45700" rIns="91425" bIns="45700" rtlCol="0" anchor="t" anchorCtr="0">
            <a:noAutofit/>
          </a:bodyPr>
          <a:lstStyle/>
          <a:p>
            <a:pPr marL="0" marR="0" indent="0" rtl="0">
              <a:spcBef>
                <a:spcPts val="0"/>
              </a:spcBef>
              <a:spcAft>
                <a:spcPts val="0"/>
              </a:spcAft>
              <a:buClr>
                <a:schemeClr val="accent4"/>
              </a:buClr>
              <a:buSzPts val="800"/>
              <a:buFont typeface="Arial"/>
              <a:buNone/>
            </a:pPr>
            <a:r>
              <a:rPr lang="en-US" sz="2000" b="1" i="0" u="none" strike="noStrike" cap="none" dirty="0">
                <a:solidFill>
                  <a:schemeClr val="accent4"/>
                </a:solidFill>
                <a:latin typeface="+mn-lt"/>
                <a:ea typeface="Roboto" panose="02000000000000000000" pitchFamily="2" charset="0"/>
                <a:cs typeface="Poppins" panose="00000500000000000000" pitchFamily="2" charset="0"/>
                <a:sym typeface="Arial"/>
              </a:rPr>
              <a:t>Scope as Cheese Types </a:t>
            </a:r>
          </a:p>
          <a:p>
            <a:pPr marL="0" marR="0" indent="0" rtl="0">
              <a:spcBef>
                <a:spcPts val="0"/>
              </a:spcBef>
              <a:spcAft>
                <a:spcPts val="0"/>
              </a:spcAft>
              <a:buClr>
                <a:schemeClr val="accent4"/>
              </a:buClr>
              <a:buSzPts val="800"/>
              <a:buFont typeface="Arial"/>
              <a:buNone/>
            </a:pPr>
            <a:endParaRPr lang="en-US" sz="2000" dirty="0">
              <a:solidFill>
                <a:schemeClr val="bg2"/>
              </a:solidFill>
              <a:latin typeface="+mn-lt"/>
              <a:ea typeface="Roboto" panose="02000000000000000000" pitchFamily="2" charset="0"/>
              <a:cs typeface="Poppins" panose="00000500000000000000" pitchFamily="2" charset="0"/>
            </a:endParaRPr>
          </a:p>
          <a:p>
            <a:pPr marL="0" marR="0" indent="0" rtl="0">
              <a:spcBef>
                <a:spcPts val="0"/>
              </a:spcBef>
              <a:spcAft>
                <a:spcPts val="0"/>
              </a:spcAft>
              <a:buClr>
                <a:schemeClr val="accent4"/>
              </a:buClr>
              <a:buSzPts val="800"/>
              <a:buFont typeface="Arial"/>
              <a:buNone/>
            </a:pPr>
            <a:r>
              <a:rPr lang="en-US" sz="1600" b="0" i="0" u="none" strike="noStrike" cap="none" dirty="0">
                <a:solidFill>
                  <a:schemeClr val="bg2"/>
                </a:solidFill>
                <a:latin typeface="+mn-lt"/>
                <a:ea typeface="Roboto" panose="02000000000000000000" pitchFamily="2" charset="0"/>
                <a:cs typeface="Poppins" panose="00000500000000000000" pitchFamily="2" charset="0"/>
                <a:sym typeface="Arial"/>
              </a:rPr>
              <a:t>Imagine you walk into a cheese shop with a ticket (your access token). This ticket allows you to request access to different kinds of cheese, but not all tickets give you access to everything in the shop. </a:t>
            </a:r>
          </a:p>
          <a:p>
            <a:pPr marL="0" marR="0" indent="0" rtl="0">
              <a:spcBef>
                <a:spcPts val="0"/>
              </a:spcBef>
              <a:spcAft>
                <a:spcPts val="0"/>
              </a:spcAft>
              <a:buClr>
                <a:schemeClr val="accent4"/>
              </a:buClr>
              <a:buSzPts val="800"/>
              <a:buFont typeface="Arial"/>
              <a:buNone/>
            </a:pPr>
            <a:endParaRPr lang="en-US" sz="1600" dirty="0">
              <a:solidFill>
                <a:schemeClr val="bg2"/>
              </a:solidFill>
              <a:latin typeface="+mn-lt"/>
              <a:ea typeface="Roboto" panose="02000000000000000000" pitchFamily="2" charset="0"/>
              <a:cs typeface="Poppins" panose="00000500000000000000" pitchFamily="2" charset="0"/>
            </a:endParaRPr>
          </a:p>
          <a:p>
            <a:pPr>
              <a:buClr>
                <a:schemeClr val="accent4"/>
              </a:buClr>
              <a:buSzPts val="800"/>
            </a:pPr>
            <a:r>
              <a:rPr lang="en-US" sz="1600" b="0" i="0" u="none" strike="noStrike" cap="none" dirty="0">
                <a:solidFill>
                  <a:schemeClr val="bg2"/>
                </a:solidFill>
                <a:latin typeface="+mn-lt"/>
                <a:ea typeface="Roboto" panose="02000000000000000000" pitchFamily="2" charset="0"/>
                <a:cs typeface="Poppins" panose="00000500000000000000" pitchFamily="2" charset="0"/>
                <a:sym typeface="Arial"/>
              </a:rPr>
              <a:t>In this analogy, the different types of cheese in the shop represent different scopes. Each type of cheese (scope) represents a specific set of permissions or access </a:t>
            </a:r>
            <a:r>
              <a:rPr lang="en-US" sz="1600" dirty="0">
                <a:solidFill>
                  <a:schemeClr val="bg2"/>
                </a:solidFill>
                <a:latin typeface="+mn-lt"/>
                <a:ea typeface="Roboto" panose="02000000000000000000" pitchFamily="2" charset="0"/>
                <a:cs typeface="Poppins" panose="00000500000000000000" pitchFamily="2" charset="0"/>
              </a:rPr>
              <a:t>rights.</a:t>
            </a:r>
            <a:br>
              <a:rPr lang="en-US" sz="1600" dirty="0">
                <a:solidFill>
                  <a:schemeClr val="bg2"/>
                </a:solidFill>
                <a:latin typeface="+mn-lt"/>
                <a:ea typeface="Roboto" panose="02000000000000000000" pitchFamily="2" charset="0"/>
                <a:cs typeface="Poppins" panose="00000500000000000000" pitchFamily="2" charset="0"/>
              </a:rPr>
            </a:br>
            <a:br>
              <a:rPr lang="en-US" sz="1600" dirty="0">
                <a:solidFill>
                  <a:schemeClr val="accent2"/>
                </a:solidFill>
                <a:latin typeface="+mn-lt"/>
                <a:ea typeface="Roboto" panose="02000000000000000000" pitchFamily="2" charset="0"/>
                <a:cs typeface="Poppins" panose="00000500000000000000" pitchFamily="2" charset="0"/>
              </a:rPr>
            </a:br>
            <a:r>
              <a:rPr lang="en-US" sz="1600" dirty="0">
                <a:solidFill>
                  <a:schemeClr val="accent2"/>
                </a:solidFill>
                <a:latin typeface="+mn-lt"/>
                <a:ea typeface="Roboto" panose="02000000000000000000" pitchFamily="2" charset="0"/>
                <a:cs typeface="Poppins" panose="00000500000000000000" pitchFamily="2" charset="0"/>
              </a:rPr>
              <a:t>Scopes is a mechanism in OAuth 2.0 to limit an application's access to a user's account. An application can request one or more scopes, this information is then presented to the user in the consent screen, and the access token issued to the application will be limited to the scopes granted.</a:t>
            </a:r>
            <a:endParaRPr lang="en-US" sz="1600" b="0" i="0" u="none" strike="noStrike" cap="none" dirty="0">
              <a:solidFill>
                <a:schemeClr val="accent2"/>
              </a:solidFill>
              <a:latin typeface="+mn-lt"/>
              <a:ea typeface="Roboto" panose="02000000000000000000" pitchFamily="2" charset="0"/>
              <a:cs typeface="Poppins" panose="00000500000000000000" pitchFamily="2" charset="0"/>
              <a:sym typeface="Arial"/>
            </a:endParaRPr>
          </a:p>
          <a:p>
            <a:pPr marL="0" marR="0" indent="0" rtl="0">
              <a:spcBef>
                <a:spcPts val="0"/>
              </a:spcBef>
              <a:spcAft>
                <a:spcPts val="0"/>
              </a:spcAft>
              <a:buClr>
                <a:schemeClr val="accent4"/>
              </a:buClr>
              <a:buSzPts val="800"/>
              <a:buFont typeface="Arial"/>
              <a:buNone/>
            </a:pPr>
            <a:endParaRPr lang="en-US" sz="1800" dirty="0">
              <a:solidFill>
                <a:schemeClr val="bg2"/>
              </a:solidFill>
              <a:latin typeface="+mn-lt"/>
              <a:ea typeface="Roboto" panose="02000000000000000000" pitchFamily="2" charset="0"/>
              <a:cs typeface="Poppins" panose="00000500000000000000" pitchFamily="2" charset="0"/>
            </a:endParaRPr>
          </a:p>
          <a:p>
            <a:pPr marL="0" marR="0" indent="0" rtl="0">
              <a:spcBef>
                <a:spcPts val="0"/>
              </a:spcBef>
              <a:spcAft>
                <a:spcPts val="0"/>
              </a:spcAft>
              <a:buClr>
                <a:schemeClr val="accent4"/>
              </a:buClr>
              <a:buSzPts val="800"/>
              <a:buFont typeface="Arial"/>
              <a:buNone/>
            </a:pPr>
            <a:endParaRPr lang="en-US" sz="1800" b="0" i="0" u="none" strike="noStrike" cap="none" dirty="0">
              <a:solidFill>
                <a:schemeClr val="bg2"/>
              </a:solidFill>
              <a:latin typeface="+mn-lt"/>
              <a:ea typeface="Roboto" panose="02000000000000000000" pitchFamily="2" charset="0"/>
              <a:cs typeface="Poppins" panose="00000500000000000000" pitchFamily="2" charset="0"/>
              <a:sym typeface="Arial"/>
            </a:endParaRPr>
          </a:p>
          <a:p>
            <a:pPr marL="0" marR="0" indent="0" rtl="0">
              <a:spcBef>
                <a:spcPts val="0"/>
              </a:spcBef>
              <a:spcAft>
                <a:spcPts val="0"/>
              </a:spcAft>
              <a:buClr>
                <a:schemeClr val="accent4"/>
              </a:buClr>
              <a:buSzPts val="800"/>
              <a:buFont typeface="Arial"/>
              <a:buNone/>
            </a:pPr>
            <a:endParaRPr lang="en-US" sz="2000" dirty="0">
              <a:solidFill>
                <a:schemeClr val="bg2"/>
              </a:solidFill>
              <a:latin typeface="+mn-lt"/>
              <a:ea typeface="Roboto" panose="02000000000000000000" pitchFamily="2" charset="0"/>
              <a:cs typeface="Poppins" panose="00000500000000000000" pitchFamily="2" charset="0"/>
            </a:endParaRPr>
          </a:p>
        </p:txBody>
      </p:sp>
    </p:spTree>
    <p:extLst>
      <p:ext uri="{BB962C8B-B14F-4D97-AF65-F5344CB8AC3E}">
        <p14:creationId xmlns:p14="http://schemas.microsoft.com/office/powerpoint/2010/main" val="382519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sp>
        <p:nvSpPr>
          <p:cNvPr id="6" name="TextBox 5">
            <a:extLst>
              <a:ext uri="{FF2B5EF4-FFF2-40B4-BE49-F238E27FC236}">
                <a16:creationId xmlns:a16="http://schemas.microsoft.com/office/drawing/2014/main" id="{8F3407C7-DC11-7517-450B-FD7C854DF2D1}"/>
              </a:ext>
            </a:extLst>
          </p:cNvPr>
          <p:cNvSpPr txBox="1"/>
          <p:nvPr/>
        </p:nvSpPr>
        <p:spPr>
          <a:xfrm>
            <a:off x="497228" y="370937"/>
            <a:ext cx="10735631" cy="6247864"/>
          </a:xfrm>
          <a:prstGeom prst="rect">
            <a:avLst/>
          </a:prstGeom>
          <a:noFill/>
          <a:ln>
            <a:noFill/>
          </a:ln>
        </p:spPr>
        <p:txBody>
          <a:bodyPr wrap="square">
            <a:spAutoFit/>
          </a:bodyPr>
          <a:lstStyle/>
          <a:p>
            <a:r>
              <a:rPr lang="en-US" sz="2000" dirty="0">
                <a:solidFill>
                  <a:schemeClr val="accent4"/>
                </a:solidFill>
                <a:latin typeface="+mn-lt"/>
              </a:rPr>
              <a:t>Delegated Access</a:t>
            </a:r>
          </a:p>
          <a:p>
            <a:endParaRPr lang="en-US" sz="2000" dirty="0">
              <a:solidFill>
                <a:schemeClr val="accent4"/>
              </a:solidFill>
              <a:latin typeface="+mn-lt"/>
            </a:endParaRPr>
          </a:p>
          <a:p>
            <a:r>
              <a:rPr lang="en-US" sz="2000" dirty="0">
                <a:solidFill>
                  <a:schemeClr val="bg1"/>
                </a:solidFill>
                <a:latin typeface="+mn-lt"/>
              </a:rPr>
              <a:t>Typically used for interactive authentication scenarios where an application acts on behalf of a user.</a:t>
            </a:r>
          </a:p>
          <a:p>
            <a:endParaRPr lang="en-US" sz="2000" dirty="0">
              <a:solidFill>
                <a:schemeClr val="accent4"/>
              </a:solidFill>
              <a:latin typeface="+mn-lt"/>
            </a:endParaRPr>
          </a:p>
          <a:p>
            <a:pPr marL="342900" indent="-342900">
              <a:buClr>
                <a:schemeClr val="accent4"/>
              </a:buClr>
              <a:buFont typeface="Arial" panose="020B0604020202020204" pitchFamily="34" charset="0"/>
              <a:buChar char="•"/>
            </a:pPr>
            <a:r>
              <a:rPr lang="en-US" sz="2000" dirty="0">
                <a:solidFill>
                  <a:srgbClr val="E8E8E8"/>
                </a:solidFill>
                <a:latin typeface="+mn-lt"/>
              </a:rPr>
              <a:t>Device Code Flow</a:t>
            </a:r>
          </a:p>
          <a:p>
            <a:pPr marL="342900" indent="-342900">
              <a:buClr>
                <a:schemeClr val="accent4"/>
              </a:buClr>
              <a:buFont typeface="Arial" panose="020B0604020202020204" pitchFamily="34" charset="0"/>
              <a:buChar char="•"/>
            </a:pPr>
            <a:r>
              <a:rPr lang="en-US" sz="2000" dirty="0">
                <a:solidFill>
                  <a:srgbClr val="E8E8E8"/>
                </a:solidFill>
                <a:latin typeface="+mn-lt"/>
              </a:rPr>
              <a:t>UI Based</a:t>
            </a:r>
          </a:p>
          <a:p>
            <a:pPr>
              <a:buClr>
                <a:schemeClr val="accent4"/>
              </a:buClr>
            </a:pPr>
            <a:endParaRPr lang="en-US" sz="2000" dirty="0">
              <a:solidFill>
                <a:srgbClr val="E8E8E8"/>
              </a:solidFill>
              <a:latin typeface="+mn-lt"/>
            </a:endParaRPr>
          </a:p>
          <a:p>
            <a:endParaRPr lang="en-US" sz="2000" dirty="0">
              <a:solidFill>
                <a:srgbClr val="E8E8E8"/>
              </a:solidFill>
              <a:latin typeface="+mn-lt"/>
            </a:endParaRPr>
          </a:p>
          <a:p>
            <a:r>
              <a:rPr lang="en-US" sz="2000" dirty="0">
                <a:solidFill>
                  <a:schemeClr val="accent4"/>
                </a:solidFill>
                <a:latin typeface="+mn-lt"/>
              </a:rPr>
              <a:t>Application Access</a:t>
            </a:r>
          </a:p>
          <a:p>
            <a:endParaRPr lang="en-US" sz="2000" dirty="0">
              <a:solidFill>
                <a:schemeClr val="accent4"/>
              </a:solidFill>
              <a:latin typeface="+mn-lt"/>
            </a:endParaRPr>
          </a:p>
          <a:p>
            <a:r>
              <a:rPr lang="en-US" sz="2000" dirty="0">
                <a:solidFill>
                  <a:srgbClr val="E8E8E8"/>
                </a:solidFill>
                <a:latin typeface="+mn-lt"/>
              </a:rPr>
              <a:t>An application uses its own service principal to authenticate.</a:t>
            </a:r>
            <a:endParaRPr lang="en-US" sz="2000" dirty="0">
              <a:solidFill>
                <a:schemeClr val="accent4"/>
              </a:solidFill>
              <a:latin typeface="+mn-lt"/>
            </a:endParaRPr>
          </a:p>
          <a:p>
            <a:endParaRPr lang="en-US" sz="2000" dirty="0">
              <a:solidFill>
                <a:srgbClr val="E8E8E8"/>
              </a:solidFill>
              <a:latin typeface="+mn-lt"/>
            </a:endParaRPr>
          </a:p>
          <a:p>
            <a:pPr marL="342900" indent="-342900">
              <a:buClr>
                <a:schemeClr val="accent4"/>
              </a:buClr>
              <a:buFont typeface="Arial" panose="020B0604020202020204" pitchFamily="34" charset="0"/>
              <a:buChar char="•"/>
            </a:pPr>
            <a:r>
              <a:rPr lang="en-US" sz="2000" dirty="0">
                <a:solidFill>
                  <a:srgbClr val="E8E8E8"/>
                </a:solidFill>
                <a:latin typeface="+mn-lt"/>
              </a:rPr>
              <a:t>Secrets</a:t>
            </a:r>
          </a:p>
          <a:p>
            <a:pPr marL="342900" indent="-342900">
              <a:buClr>
                <a:schemeClr val="accent4"/>
              </a:buClr>
              <a:buFont typeface="Arial" panose="020B0604020202020204" pitchFamily="34" charset="0"/>
              <a:buChar char="•"/>
            </a:pPr>
            <a:r>
              <a:rPr lang="en-US" sz="2000" dirty="0">
                <a:solidFill>
                  <a:srgbClr val="E8E8E8"/>
                </a:solidFill>
                <a:latin typeface="+mn-lt"/>
              </a:rPr>
              <a:t>Certificates</a:t>
            </a:r>
          </a:p>
          <a:p>
            <a:endParaRPr lang="en-US" sz="2000" dirty="0">
              <a:solidFill>
                <a:srgbClr val="E8E8E8"/>
              </a:solidFill>
              <a:latin typeface="+mn-lt"/>
            </a:endParaRPr>
          </a:p>
          <a:p>
            <a:r>
              <a:rPr lang="en-US" sz="2000" dirty="0">
                <a:solidFill>
                  <a:schemeClr val="accent4"/>
                </a:solidFill>
                <a:latin typeface="+mn-lt"/>
              </a:rPr>
              <a:t>Managed Identity</a:t>
            </a:r>
          </a:p>
          <a:p>
            <a:endParaRPr lang="en-US" sz="2000" dirty="0">
              <a:solidFill>
                <a:schemeClr val="accent4"/>
              </a:solidFill>
              <a:latin typeface="+mn-lt"/>
            </a:endParaRPr>
          </a:p>
          <a:p>
            <a:r>
              <a:rPr lang="en-US" sz="2000" dirty="0">
                <a:solidFill>
                  <a:srgbClr val="E8E8E8"/>
                </a:solidFill>
                <a:latin typeface="+mn-lt"/>
              </a:rPr>
              <a:t>A Service Principal is automatically created and managed and used for authentication.</a:t>
            </a:r>
          </a:p>
        </p:txBody>
      </p:sp>
    </p:spTree>
    <p:extLst>
      <p:ext uri="{BB962C8B-B14F-4D97-AF65-F5344CB8AC3E}">
        <p14:creationId xmlns:p14="http://schemas.microsoft.com/office/powerpoint/2010/main" val="1782153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sp>
        <p:nvSpPr>
          <p:cNvPr id="6" name="TextBox 5">
            <a:extLst>
              <a:ext uri="{FF2B5EF4-FFF2-40B4-BE49-F238E27FC236}">
                <a16:creationId xmlns:a16="http://schemas.microsoft.com/office/drawing/2014/main" id="{8F3407C7-DC11-7517-450B-FD7C854DF2D1}"/>
              </a:ext>
            </a:extLst>
          </p:cNvPr>
          <p:cNvSpPr txBox="1"/>
          <p:nvPr/>
        </p:nvSpPr>
        <p:spPr>
          <a:xfrm>
            <a:off x="287503" y="730289"/>
            <a:ext cx="2984203" cy="6093976"/>
          </a:xfrm>
          <a:prstGeom prst="rect">
            <a:avLst/>
          </a:prstGeom>
          <a:noFill/>
          <a:ln>
            <a:noFill/>
          </a:ln>
        </p:spPr>
        <p:txBody>
          <a:bodyPr wrap="square">
            <a:spAutoFit/>
          </a:bodyPr>
          <a:lstStyle/>
          <a:p>
            <a:endParaRPr lang="en-US" sz="2000" b="0" i="0" dirty="0">
              <a:solidFill>
                <a:srgbClr val="E8E8E8"/>
              </a:solidFill>
              <a:effectLst/>
              <a:latin typeface="+mn-lt"/>
            </a:endParaRPr>
          </a:p>
          <a:p>
            <a:pPr>
              <a:lnSpc>
                <a:spcPct val="150000"/>
              </a:lnSpc>
            </a:pPr>
            <a:r>
              <a:rPr lang="en-US" sz="2000" dirty="0">
                <a:solidFill>
                  <a:srgbClr val="E8E8E8"/>
                </a:solidFill>
                <a:latin typeface="+mn-lt"/>
              </a:rPr>
              <a:t>Consider who can sign in to the apps interactively in your tenant if you want to really lock down interactive authentication via tools such as </a:t>
            </a:r>
            <a:r>
              <a:rPr lang="en-US" sz="2000" dirty="0">
                <a:solidFill>
                  <a:schemeClr val="accent4"/>
                </a:solidFill>
                <a:latin typeface="+mn-lt"/>
              </a:rPr>
              <a:t>Graph Explorer</a:t>
            </a:r>
            <a:r>
              <a:rPr lang="en-US" sz="2000" dirty="0">
                <a:solidFill>
                  <a:srgbClr val="E8E8E8"/>
                </a:solidFill>
                <a:latin typeface="+mn-lt"/>
              </a:rPr>
              <a:t> or the </a:t>
            </a:r>
            <a:r>
              <a:rPr lang="en-US" sz="2000" dirty="0">
                <a:solidFill>
                  <a:schemeClr val="accent4"/>
                </a:solidFill>
                <a:latin typeface="+mn-lt"/>
              </a:rPr>
              <a:t>Microsoft Graph Command Line Tools</a:t>
            </a:r>
          </a:p>
          <a:p>
            <a:endParaRPr lang="en-US" sz="2000" dirty="0">
              <a:solidFill>
                <a:srgbClr val="E8E8E8"/>
              </a:solidFill>
              <a:latin typeface="+mn-lt"/>
            </a:endParaRPr>
          </a:p>
          <a:p>
            <a:endParaRPr lang="en-US" sz="2000" dirty="0">
              <a:solidFill>
                <a:srgbClr val="E8E8E8"/>
              </a:solidFill>
              <a:latin typeface="+mn-lt"/>
            </a:endParaRPr>
          </a:p>
        </p:txBody>
      </p:sp>
      <p:pic>
        <p:nvPicPr>
          <p:cNvPr id="5" name="Picture 4">
            <a:extLst>
              <a:ext uri="{FF2B5EF4-FFF2-40B4-BE49-F238E27FC236}">
                <a16:creationId xmlns:a16="http://schemas.microsoft.com/office/drawing/2014/main" id="{F24445AF-92F2-848F-F2B0-6EF70C2EC1E4}"/>
              </a:ext>
            </a:extLst>
          </p:cNvPr>
          <p:cNvPicPr>
            <a:picLocks noChangeAspect="1"/>
          </p:cNvPicPr>
          <p:nvPr/>
        </p:nvPicPr>
        <p:blipFill>
          <a:blip r:embed="rId4"/>
          <a:stretch>
            <a:fillRect/>
          </a:stretch>
        </p:blipFill>
        <p:spPr>
          <a:xfrm>
            <a:off x="3373114" y="646784"/>
            <a:ext cx="8532123" cy="5799323"/>
          </a:xfrm>
          <a:prstGeom prst="rect">
            <a:avLst/>
          </a:prstGeom>
        </p:spPr>
      </p:pic>
    </p:spTree>
    <p:extLst>
      <p:ext uri="{BB962C8B-B14F-4D97-AF65-F5344CB8AC3E}">
        <p14:creationId xmlns:p14="http://schemas.microsoft.com/office/powerpoint/2010/main" val="3281363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pic>
        <p:nvPicPr>
          <p:cNvPr id="12" name="Picture 11">
            <a:extLst>
              <a:ext uri="{FF2B5EF4-FFF2-40B4-BE49-F238E27FC236}">
                <a16:creationId xmlns:a16="http://schemas.microsoft.com/office/drawing/2014/main" id="{D14804B7-FA59-4F07-519C-E80980B2934E}"/>
              </a:ext>
            </a:extLst>
          </p:cNvPr>
          <p:cNvPicPr>
            <a:picLocks noChangeAspect="1"/>
          </p:cNvPicPr>
          <p:nvPr/>
        </p:nvPicPr>
        <p:blipFill>
          <a:blip r:embed="rId4"/>
          <a:stretch>
            <a:fillRect/>
          </a:stretch>
        </p:blipFill>
        <p:spPr>
          <a:xfrm>
            <a:off x="1389274" y="0"/>
            <a:ext cx="9413452" cy="6858000"/>
          </a:xfrm>
          <a:prstGeom prst="rect">
            <a:avLst/>
          </a:prstGeom>
        </p:spPr>
      </p:pic>
    </p:spTree>
    <p:extLst>
      <p:ext uri="{BB962C8B-B14F-4D97-AF65-F5344CB8AC3E}">
        <p14:creationId xmlns:p14="http://schemas.microsoft.com/office/powerpoint/2010/main" val="3080533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sp>
        <p:nvSpPr>
          <p:cNvPr id="6" name="TextBox 5">
            <a:extLst>
              <a:ext uri="{FF2B5EF4-FFF2-40B4-BE49-F238E27FC236}">
                <a16:creationId xmlns:a16="http://schemas.microsoft.com/office/drawing/2014/main" id="{8F3407C7-DC11-7517-450B-FD7C854DF2D1}"/>
              </a:ext>
            </a:extLst>
          </p:cNvPr>
          <p:cNvSpPr txBox="1"/>
          <p:nvPr/>
        </p:nvSpPr>
        <p:spPr>
          <a:xfrm>
            <a:off x="200140" y="1159998"/>
            <a:ext cx="3202317" cy="4203715"/>
          </a:xfrm>
          <a:prstGeom prst="rect">
            <a:avLst/>
          </a:prstGeom>
          <a:noFill/>
          <a:ln>
            <a:noFill/>
          </a:ln>
        </p:spPr>
        <p:txBody>
          <a:bodyPr wrap="square">
            <a:spAutoFit/>
          </a:bodyPr>
          <a:lstStyle/>
          <a:p>
            <a:pPr>
              <a:lnSpc>
                <a:spcPct val="150000"/>
              </a:lnSpc>
            </a:pPr>
            <a:r>
              <a:rPr lang="en-US" sz="2000" dirty="0">
                <a:solidFill>
                  <a:srgbClr val="E8E8E8"/>
                </a:solidFill>
                <a:latin typeface="+mn-lt"/>
              </a:rPr>
              <a:t>Al</a:t>
            </a:r>
            <a:r>
              <a:rPr lang="en-US" sz="2000" b="0" i="0" dirty="0">
                <a:solidFill>
                  <a:srgbClr val="E8E8E8"/>
                </a:solidFill>
                <a:effectLst/>
                <a:latin typeface="+mn-lt"/>
              </a:rPr>
              <a:t>so consider and review how you let users authenticate to Enterprise Applications in your tenant. This often gets overlooked and the default tenant permission is </a:t>
            </a:r>
            <a:r>
              <a:rPr lang="en-US" sz="2000" b="0" i="0" dirty="0">
                <a:solidFill>
                  <a:schemeClr val="accent4"/>
                </a:solidFill>
                <a:effectLst/>
                <a:latin typeface="+mn-lt"/>
              </a:rPr>
              <a:t>over-permissive</a:t>
            </a:r>
            <a:endParaRPr lang="en-US" sz="2000" dirty="0">
              <a:solidFill>
                <a:schemeClr val="accent4"/>
              </a:solidFill>
              <a:latin typeface="+mn-lt"/>
            </a:endParaRPr>
          </a:p>
        </p:txBody>
      </p:sp>
      <p:pic>
        <p:nvPicPr>
          <p:cNvPr id="5" name="Picture 4">
            <a:extLst>
              <a:ext uri="{FF2B5EF4-FFF2-40B4-BE49-F238E27FC236}">
                <a16:creationId xmlns:a16="http://schemas.microsoft.com/office/drawing/2014/main" id="{E0D440BE-7973-D7FB-0E84-78082421A73C}"/>
              </a:ext>
            </a:extLst>
          </p:cNvPr>
          <p:cNvPicPr>
            <a:picLocks noChangeAspect="1"/>
          </p:cNvPicPr>
          <p:nvPr/>
        </p:nvPicPr>
        <p:blipFill>
          <a:blip r:embed="rId4"/>
          <a:stretch>
            <a:fillRect/>
          </a:stretch>
        </p:blipFill>
        <p:spPr>
          <a:xfrm>
            <a:off x="3602597" y="0"/>
            <a:ext cx="8510181" cy="6858000"/>
          </a:xfrm>
          <a:prstGeom prst="rect">
            <a:avLst/>
          </a:prstGeom>
        </p:spPr>
      </p:pic>
    </p:spTree>
    <p:extLst>
      <p:ext uri="{BB962C8B-B14F-4D97-AF65-F5344CB8AC3E}">
        <p14:creationId xmlns:p14="http://schemas.microsoft.com/office/powerpoint/2010/main" val="955887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pic>
        <p:nvPicPr>
          <p:cNvPr id="3" name="Picture 2">
            <a:extLst>
              <a:ext uri="{FF2B5EF4-FFF2-40B4-BE49-F238E27FC236}">
                <a16:creationId xmlns:a16="http://schemas.microsoft.com/office/drawing/2014/main" id="{1F448B66-C5BF-F642-B4FD-2A7D25182767}"/>
              </a:ext>
            </a:extLst>
          </p:cNvPr>
          <p:cNvPicPr>
            <a:picLocks noChangeAspect="1"/>
          </p:cNvPicPr>
          <p:nvPr/>
        </p:nvPicPr>
        <p:blipFill>
          <a:blip r:embed="rId4"/>
          <a:stretch>
            <a:fillRect/>
          </a:stretch>
        </p:blipFill>
        <p:spPr>
          <a:xfrm>
            <a:off x="159391" y="235943"/>
            <a:ext cx="9214550" cy="6194947"/>
          </a:xfrm>
          <a:prstGeom prst="rect">
            <a:avLst/>
          </a:prstGeom>
        </p:spPr>
      </p:pic>
      <p:pic>
        <p:nvPicPr>
          <p:cNvPr id="8" name="Picture 7">
            <a:extLst>
              <a:ext uri="{FF2B5EF4-FFF2-40B4-BE49-F238E27FC236}">
                <a16:creationId xmlns:a16="http://schemas.microsoft.com/office/drawing/2014/main" id="{205D0A71-1D7D-F079-F0EA-2429D929EFE3}"/>
              </a:ext>
            </a:extLst>
          </p:cNvPr>
          <p:cNvPicPr>
            <a:picLocks noChangeAspect="1"/>
          </p:cNvPicPr>
          <p:nvPr/>
        </p:nvPicPr>
        <p:blipFill>
          <a:blip r:embed="rId5"/>
          <a:stretch>
            <a:fillRect/>
          </a:stretch>
        </p:blipFill>
        <p:spPr>
          <a:xfrm>
            <a:off x="7298886" y="235943"/>
            <a:ext cx="4640982" cy="6386113"/>
          </a:xfrm>
          <a:prstGeom prst="rect">
            <a:avLst/>
          </a:prstGeom>
          <a:ln w="41275">
            <a:solidFill>
              <a:schemeClr val="accent4"/>
            </a:solidFill>
          </a:ln>
        </p:spPr>
      </p:pic>
    </p:spTree>
    <p:extLst>
      <p:ext uri="{BB962C8B-B14F-4D97-AF65-F5344CB8AC3E}">
        <p14:creationId xmlns:p14="http://schemas.microsoft.com/office/powerpoint/2010/main" val="1396803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sp>
        <p:nvSpPr>
          <p:cNvPr id="2" name="Text Placeholder 1">
            <a:extLst>
              <a:ext uri="{FF2B5EF4-FFF2-40B4-BE49-F238E27FC236}">
                <a16:creationId xmlns:a16="http://schemas.microsoft.com/office/drawing/2014/main" id="{14067C50-1CDB-E054-C4F2-E605AC7C949F}"/>
              </a:ext>
            </a:extLst>
          </p:cNvPr>
          <p:cNvSpPr>
            <a:spLocks noGrp="1"/>
          </p:cNvSpPr>
          <p:nvPr>
            <p:ph type="body" idx="10"/>
          </p:nvPr>
        </p:nvSpPr>
        <p:spPr>
          <a:xfrm>
            <a:off x="287502" y="310202"/>
            <a:ext cx="10987301" cy="879559"/>
          </a:xfrm>
        </p:spPr>
        <p:txBody>
          <a:bodyPr/>
          <a:lstStyle/>
          <a:p>
            <a:r>
              <a:rPr lang="en-US" sz="4400" b="0" i="0" u="none" strike="noStrike" cap="none" dirty="0">
                <a:solidFill>
                  <a:schemeClr val="bg1"/>
                </a:solidFill>
                <a:ea typeface="Roboto" panose="02000000000000000000" pitchFamily="2" charset="0"/>
                <a:cs typeface="Poppins" panose="00000500000000000000" pitchFamily="2" charset="0"/>
                <a:sym typeface="Arial"/>
              </a:rPr>
              <a:t>What is the Microsoft Graph SDK</a:t>
            </a:r>
          </a:p>
        </p:txBody>
      </p:sp>
      <p:sp>
        <p:nvSpPr>
          <p:cNvPr id="5" name="Text Placeholder 4">
            <a:extLst>
              <a:ext uri="{FF2B5EF4-FFF2-40B4-BE49-F238E27FC236}">
                <a16:creationId xmlns:a16="http://schemas.microsoft.com/office/drawing/2014/main" id="{EA9B005B-F917-2039-3EC3-CE3AE2BBD3F4}"/>
              </a:ext>
            </a:extLst>
          </p:cNvPr>
          <p:cNvSpPr txBox="1">
            <a:spLocks/>
          </p:cNvSpPr>
          <p:nvPr/>
        </p:nvSpPr>
        <p:spPr>
          <a:xfrm>
            <a:off x="287503" y="1535185"/>
            <a:ext cx="11356416" cy="5142451"/>
          </a:xfrm>
          <a:prstGeom prst="rect">
            <a:avLst/>
          </a:prstGeom>
          <a:noFill/>
          <a:ln>
            <a:noFill/>
          </a:ln>
        </p:spPr>
        <p:txBody>
          <a:bodyPr spcFirstLastPara="1" wrap="square" lIns="0" tIns="60925" rIns="0" bIns="60925" anchor="t" anchorCtr="0">
            <a:noAutofit/>
          </a:bodyPr>
          <a:lstStyle>
            <a:defPPr marR="0" lvl="0" algn="l" rtl="0">
              <a:lnSpc>
                <a:spcPct val="100000"/>
              </a:lnSpc>
              <a:spcBef>
                <a:spcPts val="0"/>
              </a:spcBef>
              <a:spcAft>
                <a:spcPts val="0"/>
              </a:spcAft>
            </a:defPPr>
            <a:lvl1pPr marL="6350" marR="0" lvl="0" indent="0" algn="l" rtl="0">
              <a:lnSpc>
                <a:spcPct val="90000"/>
              </a:lnSpc>
              <a:spcBef>
                <a:spcPts val="1000"/>
              </a:spcBef>
              <a:spcAft>
                <a:spcPts val="0"/>
              </a:spcAft>
              <a:buClr>
                <a:srgbClr val="000000"/>
              </a:buClr>
              <a:buSzPts val="1800"/>
              <a:buFont typeface="Arial"/>
              <a:buNone/>
              <a:tabLst/>
              <a:defRPr sz="2000" b="0" i="0" u="none" strike="noStrike" cap="none">
                <a:solidFill>
                  <a:schemeClr val="accent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a:buClr>
                <a:schemeClr val="bg1"/>
              </a:buClr>
            </a:pPr>
            <a:r>
              <a:rPr lang="en-US" dirty="0">
                <a:solidFill>
                  <a:schemeClr val="bg1"/>
                </a:solidFill>
                <a:latin typeface="+mn-lt"/>
                <a:cs typeface="Poppins"/>
              </a:rPr>
              <a:t>The Microsoft Graph SDK provides pre-built methods to interact with the Microsoft Graph and abstracts away much of the complexity that comes with using native REST API calls</a:t>
            </a:r>
          </a:p>
          <a:p>
            <a:pPr>
              <a:buClr>
                <a:schemeClr val="bg1"/>
              </a:buClr>
            </a:pPr>
            <a:endParaRPr lang="en-US" dirty="0">
              <a:solidFill>
                <a:schemeClr val="bg1"/>
              </a:solidFill>
              <a:latin typeface="+mn-lt"/>
              <a:cs typeface="Poppins"/>
            </a:endParaRPr>
          </a:p>
          <a:p>
            <a:pPr marL="349250" indent="-342900">
              <a:buClr>
                <a:schemeClr val="bg1"/>
              </a:buClr>
              <a:buFont typeface="Arial" panose="020B0604020202020204" pitchFamily="34" charset="0"/>
              <a:buChar char="•"/>
            </a:pPr>
            <a:r>
              <a:rPr lang="en-US" dirty="0">
                <a:solidFill>
                  <a:schemeClr val="bg1"/>
                </a:solidFill>
                <a:latin typeface="+mn-lt"/>
                <a:cs typeface="Poppins"/>
              </a:rPr>
              <a:t>Graph Ruby</a:t>
            </a:r>
          </a:p>
          <a:p>
            <a:pPr marL="349250" indent="-342900">
              <a:buClr>
                <a:schemeClr val="bg1"/>
              </a:buClr>
              <a:buFont typeface="Arial" panose="020B0604020202020204" pitchFamily="34" charset="0"/>
              <a:buChar char="•"/>
            </a:pPr>
            <a:r>
              <a:rPr lang="en-US" dirty="0">
                <a:solidFill>
                  <a:schemeClr val="bg1"/>
                </a:solidFill>
                <a:latin typeface="+mn-lt"/>
                <a:cs typeface="Poppins"/>
              </a:rPr>
              <a:t>Graph PHP</a:t>
            </a:r>
          </a:p>
          <a:p>
            <a:pPr marL="349250" indent="-342900">
              <a:buClr>
                <a:schemeClr val="bg1"/>
              </a:buClr>
              <a:buFont typeface="Arial" panose="020B0604020202020204" pitchFamily="34" charset="0"/>
              <a:buChar char="•"/>
            </a:pPr>
            <a:r>
              <a:rPr lang="en-US" dirty="0">
                <a:solidFill>
                  <a:schemeClr val="bg1"/>
                </a:solidFill>
                <a:latin typeface="+mn-lt"/>
                <a:cs typeface="Poppins"/>
              </a:rPr>
              <a:t>Graph Go</a:t>
            </a:r>
          </a:p>
          <a:p>
            <a:pPr marL="349250" indent="-342900">
              <a:buClr>
                <a:schemeClr val="bg1"/>
              </a:buClr>
              <a:buFont typeface="Arial" panose="020B0604020202020204" pitchFamily="34" charset="0"/>
              <a:buChar char="•"/>
            </a:pPr>
            <a:r>
              <a:rPr lang="en-US" dirty="0">
                <a:solidFill>
                  <a:schemeClr val="bg1"/>
                </a:solidFill>
                <a:latin typeface="+mn-lt"/>
                <a:cs typeface="Poppins"/>
              </a:rPr>
              <a:t>Graph Java</a:t>
            </a:r>
          </a:p>
          <a:p>
            <a:pPr marL="349250" indent="-342900">
              <a:buClr>
                <a:schemeClr val="bg1"/>
              </a:buClr>
              <a:buFont typeface="Arial" panose="020B0604020202020204" pitchFamily="34" charset="0"/>
              <a:buChar char="•"/>
            </a:pPr>
            <a:r>
              <a:rPr lang="en-US" dirty="0">
                <a:solidFill>
                  <a:schemeClr val="bg1"/>
                </a:solidFill>
                <a:latin typeface="+mn-lt"/>
                <a:cs typeface="Poppins"/>
              </a:rPr>
              <a:t>Graph Python</a:t>
            </a:r>
          </a:p>
          <a:p>
            <a:pPr marL="349250" indent="-342900">
              <a:buClr>
                <a:schemeClr val="bg1"/>
              </a:buClr>
              <a:buFont typeface="Arial" panose="020B0604020202020204" pitchFamily="34" charset="0"/>
              <a:buChar char="•"/>
            </a:pPr>
            <a:r>
              <a:rPr lang="en-US" dirty="0">
                <a:solidFill>
                  <a:schemeClr val="bg1"/>
                </a:solidFill>
                <a:latin typeface="+mn-lt"/>
                <a:cs typeface="Poppins"/>
              </a:rPr>
              <a:t>Graph .NET</a:t>
            </a:r>
          </a:p>
          <a:p>
            <a:pPr marL="349250" indent="-342900">
              <a:buClr>
                <a:schemeClr val="bg1"/>
              </a:buClr>
              <a:buFont typeface="Arial" panose="020B0604020202020204" pitchFamily="34" charset="0"/>
              <a:buChar char="•"/>
            </a:pPr>
            <a:r>
              <a:rPr lang="en-US" dirty="0">
                <a:solidFill>
                  <a:schemeClr val="accent4"/>
                </a:solidFill>
                <a:latin typeface="+mn-lt"/>
                <a:cs typeface="Poppins"/>
              </a:rPr>
              <a:t>Graph PowerShell</a:t>
            </a:r>
          </a:p>
          <a:p>
            <a:pPr>
              <a:buClr>
                <a:schemeClr val="bg1"/>
              </a:buClr>
            </a:pPr>
            <a:br>
              <a:rPr lang="en-US" dirty="0">
                <a:solidFill>
                  <a:schemeClr val="bg1"/>
                </a:solidFill>
                <a:latin typeface="+mn-lt"/>
                <a:cs typeface="Poppins"/>
              </a:rPr>
            </a:br>
            <a:endParaRPr lang="en-US" dirty="0">
              <a:solidFill>
                <a:schemeClr val="bg1"/>
              </a:solidFill>
              <a:latin typeface="+mn-lt"/>
              <a:cs typeface="Poppins"/>
            </a:endParaRPr>
          </a:p>
          <a:p>
            <a:pPr>
              <a:buClr>
                <a:schemeClr val="bg1"/>
              </a:buClr>
            </a:pPr>
            <a:r>
              <a:rPr lang="en-US" sz="2400" dirty="0">
                <a:solidFill>
                  <a:schemeClr val="accent2"/>
                </a:solidFill>
                <a:latin typeface="+mn-lt"/>
                <a:cs typeface="Poppins"/>
              </a:rPr>
              <a:t>https://learn.microsoft.com/en-us/graph/sdks/sdk-installation</a:t>
            </a:r>
          </a:p>
          <a:p>
            <a:pPr marL="349250" indent="-342900">
              <a:buClr>
                <a:schemeClr val="bg1"/>
              </a:buClr>
              <a:buFont typeface="Arial" panose="020B0604020202020204" pitchFamily="34" charset="0"/>
              <a:buChar char="•"/>
            </a:pPr>
            <a:endParaRPr lang="en-US" dirty="0">
              <a:solidFill>
                <a:schemeClr val="bg1"/>
              </a:solidFill>
              <a:latin typeface="+mn-lt"/>
            </a:endParaRPr>
          </a:p>
          <a:p>
            <a:pPr marL="349250" indent="-342900">
              <a:buClr>
                <a:schemeClr val="bg1"/>
              </a:buClr>
              <a:buFont typeface="Arial" panose="020B0604020202020204" pitchFamily="34" charset="0"/>
              <a:buChar char="•"/>
            </a:pPr>
            <a:endParaRPr lang="en-BE" dirty="0">
              <a:solidFill>
                <a:schemeClr val="bg1"/>
              </a:solidFill>
              <a:latin typeface="+mn-lt"/>
            </a:endParaRPr>
          </a:p>
        </p:txBody>
      </p:sp>
    </p:spTree>
    <p:extLst>
      <p:ext uri="{BB962C8B-B14F-4D97-AF65-F5344CB8AC3E}">
        <p14:creationId xmlns:p14="http://schemas.microsoft.com/office/powerpoint/2010/main" val="3658742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sp>
        <p:nvSpPr>
          <p:cNvPr id="5" name="Text Placeholder 4">
            <a:extLst>
              <a:ext uri="{FF2B5EF4-FFF2-40B4-BE49-F238E27FC236}">
                <a16:creationId xmlns:a16="http://schemas.microsoft.com/office/drawing/2014/main" id="{EA9B005B-F917-2039-3EC3-CE3AE2BBD3F4}"/>
              </a:ext>
            </a:extLst>
          </p:cNvPr>
          <p:cNvSpPr txBox="1">
            <a:spLocks/>
          </p:cNvSpPr>
          <p:nvPr/>
        </p:nvSpPr>
        <p:spPr>
          <a:xfrm>
            <a:off x="287503" y="1535185"/>
            <a:ext cx="11356416" cy="5142451"/>
          </a:xfrm>
          <a:prstGeom prst="rect">
            <a:avLst/>
          </a:prstGeom>
          <a:noFill/>
          <a:ln>
            <a:noFill/>
          </a:ln>
        </p:spPr>
        <p:txBody>
          <a:bodyPr spcFirstLastPara="1" wrap="square" lIns="0" tIns="60925" rIns="0" bIns="60925" anchor="t" anchorCtr="0">
            <a:noAutofit/>
          </a:bodyPr>
          <a:lstStyle>
            <a:defPPr marR="0" lvl="0" algn="l" rtl="0">
              <a:lnSpc>
                <a:spcPct val="100000"/>
              </a:lnSpc>
              <a:spcBef>
                <a:spcPts val="0"/>
              </a:spcBef>
              <a:spcAft>
                <a:spcPts val="0"/>
              </a:spcAft>
            </a:defPPr>
            <a:lvl1pPr marL="6350" marR="0" lvl="0" indent="0" algn="l" rtl="0">
              <a:lnSpc>
                <a:spcPct val="90000"/>
              </a:lnSpc>
              <a:spcBef>
                <a:spcPts val="1000"/>
              </a:spcBef>
              <a:spcAft>
                <a:spcPts val="0"/>
              </a:spcAft>
              <a:buClr>
                <a:srgbClr val="000000"/>
              </a:buClr>
              <a:buSzPts val="1800"/>
              <a:buFont typeface="Arial"/>
              <a:buNone/>
              <a:tabLst/>
              <a:defRPr sz="2000" b="0" i="0" u="none" strike="noStrike" cap="none">
                <a:solidFill>
                  <a:schemeClr val="accent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marL="349250" indent="-342900">
              <a:buClr>
                <a:schemeClr val="bg1"/>
              </a:buClr>
              <a:buFont typeface="Arial" panose="020B0604020202020204" pitchFamily="34" charset="0"/>
              <a:buChar char="•"/>
            </a:pPr>
            <a:endParaRPr lang="en-US" dirty="0">
              <a:solidFill>
                <a:schemeClr val="bg1"/>
              </a:solidFill>
              <a:latin typeface="+mn-lt"/>
            </a:endParaRPr>
          </a:p>
          <a:p>
            <a:pPr marL="349250" indent="-342900">
              <a:buClr>
                <a:schemeClr val="bg1"/>
              </a:buClr>
              <a:buFont typeface="Arial" panose="020B0604020202020204" pitchFamily="34" charset="0"/>
              <a:buChar char="•"/>
            </a:pPr>
            <a:endParaRPr lang="en-BE" dirty="0">
              <a:solidFill>
                <a:schemeClr val="bg1"/>
              </a:solidFill>
              <a:latin typeface="+mn-lt"/>
            </a:endParaRPr>
          </a:p>
        </p:txBody>
      </p:sp>
      <p:pic>
        <p:nvPicPr>
          <p:cNvPr id="6" name="Picture 5">
            <a:extLst>
              <a:ext uri="{FF2B5EF4-FFF2-40B4-BE49-F238E27FC236}">
                <a16:creationId xmlns:a16="http://schemas.microsoft.com/office/drawing/2014/main" id="{562F41EF-9A1A-AB4B-F698-2B44CF89725F}"/>
              </a:ext>
            </a:extLst>
          </p:cNvPr>
          <p:cNvPicPr>
            <a:picLocks noChangeAspect="1"/>
          </p:cNvPicPr>
          <p:nvPr/>
        </p:nvPicPr>
        <p:blipFill>
          <a:blip r:embed="rId4"/>
          <a:stretch>
            <a:fillRect/>
          </a:stretch>
        </p:blipFill>
        <p:spPr>
          <a:xfrm>
            <a:off x="212953" y="2107036"/>
            <a:ext cx="5685389" cy="4147274"/>
          </a:xfrm>
          <a:prstGeom prst="rect">
            <a:avLst/>
          </a:prstGeom>
        </p:spPr>
      </p:pic>
      <p:pic>
        <p:nvPicPr>
          <p:cNvPr id="8" name="Picture 7">
            <a:extLst>
              <a:ext uri="{FF2B5EF4-FFF2-40B4-BE49-F238E27FC236}">
                <a16:creationId xmlns:a16="http://schemas.microsoft.com/office/drawing/2014/main" id="{F6CA8742-BCEC-15C6-5409-851001C1089B}"/>
              </a:ext>
            </a:extLst>
          </p:cNvPr>
          <p:cNvPicPr>
            <a:picLocks noChangeAspect="1"/>
          </p:cNvPicPr>
          <p:nvPr/>
        </p:nvPicPr>
        <p:blipFill>
          <a:blip r:embed="rId5"/>
          <a:stretch>
            <a:fillRect/>
          </a:stretch>
        </p:blipFill>
        <p:spPr>
          <a:xfrm>
            <a:off x="6116970" y="2141326"/>
            <a:ext cx="5814452" cy="2277471"/>
          </a:xfrm>
          <a:prstGeom prst="rect">
            <a:avLst/>
          </a:prstGeom>
        </p:spPr>
      </p:pic>
      <p:sp>
        <p:nvSpPr>
          <p:cNvPr id="9" name="TextBox 8">
            <a:extLst>
              <a:ext uri="{FF2B5EF4-FFF2-40B4-BE49-F238E27FC236}">
                <a16:creationId xmlns:a16="http://schemas.microsoft.com/office/drawing/2014/main" id="{715394A9-0AAF-324A-B5D8-93B493A519D4}"/>
              </a:ext>
            </a:extLst>
          </p:cNvPr>
          <p:cNvSpPr txBox="1"/>
          <p:nvPr/>
        </p:nvSpPr>
        <p:spPr>
          <a:xfrm>
            <a:off x="6127890" y="1687315"/>
            <a:ext cx="5803532" cy="461930"/>
          </a:xfrm>
          <a:prstGeom prst="rect">
            <a:avLst/>
          </a:prstGeom>
          <a:solidFill>
            <a:schemeClr val="accent6">
              <a:lumMod val="50000"/>
            </a:schemeClr>
          </a:solidFill>
          <a:ln>
            <a:noFill/>
          </a:ln>
        </p:spPr>
        <p:txBody>
          <a:bodyPr spcFirstLastPara="1" wrap="square" lIns="91425" tIns="45700" rIns="91425" bIns="45700" rtlCol="0" anchor="t" anchorCtr="0">
            <a:noAutofit/>
          </a:bodyPr>
          <a:lstStyle/>
          <a:p>
            <a:pPr marL="0" marR="0" indent="0" algn="ctr" rtl="0">
              <a:spcBef>
                <a:spcPts val="0"/>
              </a:spcBef>
              <a:spcAft>
                <a:spcPts val="0"/>
              </a:spcAft>
              <a:buClr>
                <a:schemeClr val="accent4"/>
              </a:buClr>
              <a:buSzPts val="800"/>
              <a:buFont typeface="Arial"/>
              <a:buNone/>
            </a:pPr>
            <a:r>
              <a:rPr lang="en-US" sz="2000" b="0" i="0" u="none" strike="noStrike" cap="none" dirty="0">
                <a:solidFill>
                  <a:schemeClr val="accent4"/>
                </a:solidFill>
                <a:latin typeface="+mn-lt"/>
                <a:ea typeface="Roboto" panose="02000000000000000000" pitchFamily="2" charset="0"/>
                <a:cs typeface="Poppins" panose="00000500000000000000" pitchFamily="2" charset="0"/>
                <a:sym typeface="Arial"/>
              </a:rPr>
              <a:t>Graph SDK PowerShell Module</a:t>
            </a:r>
            <a:endParaRPr lang="en-GB" sz="2000" b="0" i="0" u="none" strike="noStrike" cap="none" dirty="0">
              <a:solidFill>
                <a:schemeClr val="accent4"/>
              </a:solidFill>
              <a:latin typeface="+mn-lt"/>
              <a:ea typeface="Roboto" panose="02000000000000000000" pitchFamily="2" charset="0"/>
              <a:cs typeface="Poppins" panose="00000500000000000000" pitchFamily="2" charset="0"/>
              <a:sym typeface="Arial"/>
            </a:endParaRPr>
          </a:p>
        </p:txBody>
      </p:sp>
      <p:sp>
        <p:nvSpPr>
          <p:cNvPr id="10" name="TextBox 9">
            <a:extLst>
              <a:ext uri="{FF2B5EF4-FFF2-40B4-BE49-F238E27FC236}">
                <a16:creationId xmlns:a16="http://schemas.microsoft.com/office/drawing/2014/main" id="{8CACFA91-97D6-0F7C-BC73-1D41359465DC}"/>
              </a:ext>
            </a:extLst>
          </p:cNvPr>
          <p:cNvSpPr txBox="1"/>
          <p:nvPr/>
        </p:nvSpPr>
        <p:spPr>
          <a:xfrm>
            <a:off x="212953" y="1687585"/>
            <a:ext cx="5685389" cy="461930"/>
          </a:xfrm>
          <a:prstGeom prst="rect">
            <a:avLst/>
          </a:prstGeom>
          <a:solidFill>
            <a:schemeClr val="accent6">
              <a:lumMod val="50000"/>
            </a:schemeClr>
          </a:solidFill>
          <a:ln>
            <a:noFill/>
          </a:ln>
        </p:spPr>
        <p:txBody>
          <a:bodyPr spcFirstLastPara="1" wrap="square" lIns="91425" tIns="45700" rIns="91425" bIns="45700" rtlCol="0" anchor="t" anchorCtr="0">
            <a:noAutofit/>
          </a:bodyPr>
          <a:lstStyle/>
          <a:p>
            <a:pPr marL="0" marR="0" indent="0" algn="ctr" rtl="0">
              <a:spcBef>
                <a:spcPts val="0"/>
              </a:spcBef>
              <a:spcAft>
                <a:spcPts val="0"/>
              </a:spcAft>
              <a:buClr>
                <a:schemeClr val="accent4"/>
              </a:buClr>
              <a:buSzPts val="800"/>
              <a:buFont typeface="Arial"/>
              <a:buNone/>
            </a:pPr>
            <a:r>
              <a:rPr lang="en-US" sz="2000" b="0" i="0" u="none" strike="noStrike" cap="none" dirty="0">
                <a:solidFill>
                  <a:schemeClr val="accent4"/>
                </a:solidFill>
                <a:latin typeface="+mn-lt"/>
                <a:ea typeface="Roboto" panose="02000000000000000000" pitchFamily="2" charset="0"/>
                <a:cs typeface="Poppins" panose="00000500000000000000" pitchFamily="2" charset="0"/>
                <a:sym typeface="Arial"/>
              </a:rPr>
              <a:t>Native REST API Method</a:t>
            </a:r>
            <a:endParaRPr lang="en-GB" sz="2000" b="0" i="0" u="none" strike="noStrike" cap="none" dirty="0">
              <a:solidFill>
                <a:schemeClr val="accent4"/>
              </a:solidFill>
              <a:latin typeface="+mn-lt"/>
              <a:ea typeface="Roboto" panose="02000000000000000000" pitchFamily="2" charset="0"/>
              <a:cs typeface="Poppins" panose="00000500000000000000" pitchFamily="2" charset="0"/>
              <a:sym typeface="Arial"/>
            </a:endParaRPr>
          </a:p>
        </p:txBody>
      </p:sp>
      <p:sp>
        <p:nvSpPr>
          <p:cNvPr id="13" name="TextBox 12">
            <a:extLst>
              <a:ext uri="{FF2B5EF4-FFF2-40B4-BE49-F238E27FC236}">
                <a16:creationId xmlns:a16="http://schemas.microsoft.com/office/drawing/2014/main" id="{85D2F552-38B8-F13B-85D7-7DD4D9ED0F87}"/>
              </a:ext>
            </a:extLst>
          </p:cNvPr>
          <p:cNvSpPr txBox="1"/>
          <p:nvPr/>
        </p:nvSpPr>
        <p:spPr>
          <a:xfrm>
            <a:off x="287503" y="255501"/>
            <a:ext cx="11016500" cy="972061"/>
          </a:xfrm>
          <a:prstGeom prst="rect">
            <a:avLst/>
          </a:prstGeom>
          <a:noFill/>
          <a:ln>
            <a:noFill/>
          </a:ln>
        </p:spPr>
        <p:txBody>
          <a:bodyPr wrap="square">
            <a:spAutoFit/>
          </a:bodyPr>
          <a:lstStyle/>
          <a:p>
            <a:pPr>
              <a:lnSpc>
                <a:spcPct val="150000"/>
              </a:lnSpc>
            </a:pPr>
            <a:r>
              <a:rPr lang="en-US" sz="2000" dirty="0">
                <a:solidFill>
                  <a:srgbClr val="E8E8E8"/>
                </a:solidFill>
                <a:latin typeface="+mn-lt"/>
              </a:rPr>
              <a:t>Simplicity is key and should not be understated</a:t>
            </a:r>
          </a:p>
          <a:p>
            <a:pPr>
              <a:lnSpc>
                <a:spcPct val="150000"/>
              </a:lnSpc>
            </a:pPr>
            <a:r>
              <a:rPr lang="en-US" sz="2000" dirty="0">
                <a:solidFill>
                  <a:schemeClr val="accent2"/>
                </a:solidFill>
                <a:latin typeface="+mn-lt"/>
              </a:rPr>
              <a:t>Big Advantage 1: </a:t>
            </a:r>
            <a:r>
              <a:rPr lang="en-US" sz="2000" dirty="0">
                <a:solidFill>
                  <a:srgbClr val="E8E8E8"/>
                </a:solidFill>
                <a:latin typeface="+mn-lt"/>
              </a:rPr>
              <a:t>SDK handles the token for you!</a:t>
            </a:r>
            <a:endParaRPr lang="en-US" sz="2000" dirty="0">
              <a:solidFill>
                <a:schemeClr val="accent4"/>
              </a:solidFill>
              <a:latin typeface="+mn-lt"/>
            </a:endParaRPr>
          </a:p>
        </p:txBody>
      </p:sp>
    </p:spTree>
    <p:extLst>
      <p:ext uri="{BB962C8B-B14F-4D97-AF65-F5344CB8AC3E}">
        <p14:creationId xmlns:p14="http://schemas.microsoft.com/office/powerpoint/2010/main" val="3327122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pic>
        <p:nvPicPr>
          <p:cNvPr id="7" name="Picture 6">
            <a:extLst>
              <a:ext uri="{FF2B5EF4-FFF2-40B4-BE49-F238E27FC236}">
                <a16:creationId xmlns:a16="http://schemas.microsoft.com/office/drawing/2014/main" id="{72DF797B-814D-3DEE-0B2A-A4909FFAE06C}"/>
              </a:ext>
            </a:extLst>
          </p:cNvPr>
          <p:cNvPicPr>
            <a:picLocks noChangeAspect="1"/>
          </p:cNvPicPr>
          <p:nvPr/>
        </p:nvPicPr>
        <p:blipFill>
          <a:blip r:embed="rId4"/>
          <a:stretch>
            <a:fillRect/>
          </a:stretch>
        </p:blipFill>
        <p:spPr>
          <a:xfrm>
            <a:off x="3622354" y="1589921"/>
            <a:ext cx="4037374" cy="4012061"/>
          </a:xfrm>
          <a:prstGeom prst="rect">
            <a:avLst/>
          </a:prstGeom>
        </p:spPr>
      </p:pic>
      <p:sp>
        <p:nvSpPr>
          <p:cNvPr id="9" name="TextBox 8">
            <a:extLst>
              <a:ext uri="{FF2B5EF4-FFF2-40B4-BE49-F238E27FC236}">
                <a16:creationId xmlns:a16="http://schemas.microsoft.com/office/drawing/2014/main" id="{E6EF3FC2-6B43-8BB6-612E-D1C14A4FCAE3}"/>
              </a:ext>
            </a:extLst>
          </p:cNvPr>
          <p:cNvSpPr txBox="1"/>
          <p:nvPr/>
        </p:nvSpPr>
        <p:spPr>
          <a:xfrm>
            <a:off x="3622353" y="1128256"/>
            <a:ext cx="4037375" cy="461665"/>
          </a:xfrm>
          <a:prstGeom prst="rect">
            <a:avLst/>
          </a:prstGeom>
          <a:solidFill>
            <a:schemeClr val="accent4"/>
          </a:solidFill>
          <a:ln>
            <a:noFill/>
          </a:ln>
        </p:spPr>
        <p:txBody>
          <a:bodyPr wrap="square">
            <a:spAutoFit/>
          </a:bodyPr>
          <a:lstStyle/>
          <a:p>
            <a:pPr algn="ctr"/>
            <a:r>
              <a:rPr lang="en-US" sz="2400" b="1" dirty="0">
                <a:solidFill>
                  <a:schemeClr val="bg1"/>
                </a:solidFill>
                <a:latin typeface="+mn-lt"/>
                <a:cs typeface="Poppins"/>
              </a:rPr>
              <a:t>Lab Time</a:t>
            </a:r>
            <a:endParaRPr lang="en-GB" sz="2400" b="1" dirty="0">
              <a:solidFill>
                <a:schemeClr val="bg1"/>
              </a:solidFill>
            </a:endParaRPr>
          </a:p>
        </p:txBody>
      </p:sp>
      <p:pic>
        <p:nvPicPr>
          <p:cNvPr id="11" name="Graphic 10" descr="Scientist male with solid fill">
            <a:extLst>
              <a:ext uri="{FF2B5EF4-FFF2-40B4-BE49-F238E27FC236}">
                <a16:creationId xmlns:a16="http://schemas.microsoft.com/office/drawing/2014/main" id="{2A63143A-DE3F-5904-4666-40623A8E97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938" y="562332"/>
            <a:ext cx="911444" cy="911444"/>
          </a:xfrm>
          <a:prstGeom prst="rect">
            <a:avLst/>
          </a:prstGeom>
        </p:spPr>
      </p:pic>
      <p:pic>
        <p:nvPicPr>
          <p:cNvPr id="13" name="Graphic 12" descr="Microscope with solid fill">
            <a:extLst>
              <a:ext uri="{FF2B5EF4-FFF2-40B4-BE49-F238E27FC236}">
                <a16:creationId xmlns:a16="http://schemas.microsoft.com/office/drawing/2014/main" id="{5ADFB149-DAD7-CB66-589B-2F1770EC00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77401" y="1068690"/>
            <a:ext cx="810172" cy="810172"/>
          </a:xfrm>
          <a:prstGeom prst="rect">
            <a:avLst/>
          </a:prstGeom>
        </p:spPr>
      </p:pic>
      <p:pic>
        <p:nvPicPr>
          <p:cNvPr id="14" name="Graphic 13" descr="Microscope with solid fill">
            <a:extLst>
              <a:ext uri="{FF2B5EF4-FFF2-40B4-BE49-F238E27FC236}">
                <a16:creationId xmlns:a16="http://schemas.microsoft.com/office/drawing/2014/main" id="{F65701B1-AD2E-E3AA-C734-B141C5B312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96948" y="5756433"/>
            <a:ext cx="810172" cy="810172"/>
          </a:xfrm>
          <a:prstGeom prst="rect">
            <a:avLst/>
          </a:prstGeom>
        </p:spPr>
      </p:pic>
      <p:pic>
        <p:nvPicPr>
          <p:cNvPr id="15" name="Graphic 14" descr="Scientist male with solid fill">
            <a:extLst>
              <a:ext uri="{FF2B5EF4-FFF2-40B4-BE49-F238E27FC236}">
                <a16:creationId xmlns:a16="http://schemas.microsoft.com/office/drawing/2014/main" id="{1070AE91-1C5B-951B-220D-BC3677924E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55227" y="3502174"/>
            <a:ext cx="1086981" cy="1086981"/>
          </a:xfrm>
          <a:prstGeom prst="rect">
            <a:avLst/>
          </a:prstGeom>
        </p:spPr>
      </p:pic>
      <p:pic>
        <p:nvPicPr>
          <p:cNvPr id="17" name="Graphic 16" descr="Scientific Thought with solid fill">
            <a:extLst>
              <a:ext uri="{FF2B5EF4-FFF2-40B4-BE49-F238E27FC236}">
                <a16:creationId xmlns:a16="http://schemas.microsoft.com/office/drawing/2014/main" id="{7DA32312-100A-C6D7-93B3-0267032506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34987" y="5431518"/>
            <a:ext cx="810172" cy="810172"/>
          </a:xfrm>
          <a:prstGeom prst="rect">
            <a:avLst/>
          </a:prstGeom>
        </p:spPr>
      </p:pic>
      <p:pic>
        <p:nvPicPr>
          <p:cNvPr id="19" name="Graphic 18" descr="Atom with solid fill">
            <a:extLst>
              <a:ext uri="{FF2B5EF4-FFF2-40B4-BE49-F238E27FC236}">
                <a16:creationId xmlns:a16="http://schemas.microsoft.com/office/drawing/2014/main" id="{152FFBB9-1B4A-8405-6C3F-7BC5A7295EB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0488" y="3924558"/>
            <a:ext cx="810172" cy="810172"/>
          </a:xfrm>
          <a:prstGeom prst="rect">
            <a:avLst/>
          </a:prstGeom>
        </p:spPr>
      </p:pic>
      <p:pic>
        <p:nvPicPr>
          <p:cNvPr id="21" name="Graphic 20" descr="Newton's Cradle with solid fill">
            <a:extLst>
              <a:ext uri="{FF2B5EF4-FFF2-40B4-BE49-F238E27FC236}">
                <a16:creationId xmlns:a16="http://schemas.microsoft.com/office/drawing/2014/main" id="{0C2B7390-24F2-D568-D7B3-553A07FB259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43441" y="3924558"/>
            <a:ext cx="810172" cy="810172"/>
          </a:xfrm>
          <a:prstGeom prst="rect">
            <a:avLst/>
          </a:prstGeom>
        </p:spPr>
      </p:pic>
      <p:pic>
        <p:nvPicPr>
          <p:cNvPr id="23" name="Graphic 22" descr="Petri Dish outline">
            <a:extLst>
              <a:ext uri="{FF2B5EF4-FFF2-40B4-BE49-F238E27FC236}">
                <a16:creationId xmlns:a16="http://schemas.microsoft.com/office/drawing/2014/main" id="{5869DEC1-7800-560A-54CE-C74BF257447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82487" y="2757285"/>
            <a:ext cx="810172" cy="810172"/>
          </a:xfrm>
          <a:prstGeom prst="rect">
            <a:avLst/>
          </a:prstGeom>
        </p:spPr>
      </p:pic>
      <p:pic>
        <p:nvPicPr>
          <p:cNvPr id="25" name="Graphic 24" descr="Bar chart with solid fill">
            <a:extLst>
              <a:ext uri="{FF2B5EF4-FFF2-40B4-BE49-F238E27FC236}">
                <a16:creationId xmlns:a16="http://schemas.microsoft.com/office/drawing/2014/main" id="{9E911951-A06F-9126-0D42-187F2D6077E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20516" y="1761162"/>
            <a:ext cx="810172" cy="810172"/>
          </a:xfrm>
          <a:prstGeom prst="rect">
            <a:avLst/>
          </a:prstGeom>
        </p:spPr>
      </p:pic>
      <p:pic>
        <p:nvPicPr>
          <p:cNvPr id="27" name="Graphic 26" descr="Linear Graph with solid fill">
            <a:extLst>
              <a:ext uri="{FF2B5EF4-FFF2-40B4-BE49-F238E27FC236}">
                <a16:creationId xmlns:a16="http://schemas.microsoft.com/office/drawing/2014/main" id="{5E269914-628F-C4AF-ADC8-36DFF830AAB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476861" y="5596158"/>
            <a:ext cx="810172" cy="810172"/>
          </a:xfrm>
          <a:prstGeom prst="rect">
            <a:avLst/>
          </a:prstGeom>
        </p:spPr>
      </p:pic>
      <p:pic>
        <p:nvPicPr>
          <p:cNvPr id="29" name="Graphic 28" descr="Bar chart with solid fill">
            <a:extLst>
              <a:ext uri="{FF2B5EF4-FFF2-40B4-BE49-F238E27FC236}">
                <a16:creationId xmlns:a16="http://schemas.microsoft.com/office/drawing/2014/main" id="{DEE5264A-05E6-F779-FEB0-A61075E57B9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18677" y="5420000"/>
            <a:ext cx="810172" cy="810172"/>
          </a:xfrm>
          <a:prstGeom prst="rect">
            <a:avLst/>
          </a:prstGeom>
        </p:spPr>
      </p:pic>
      <p:pic>
        <p:nvPicPr>
          <p:cNvPr id="31" name="Graphic 30" descr="Pyramid Shape with solid fill">
            <a:extLst>
              <a:ext uri="{FF2B5EF4-FFF2-40B4-BE49-F238E27FC236}">
                <a16:creationId xmlns:a16="http://schemas.microsoft.com/office/drawing/2014/main" id="{9F702833-AE90-1F52-2D2B-9C3DBBD1707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925635" y="950990"/>
            <a:ext cx="810172" cy="810172"/>
          </a:xfrm>
          <a:prstGeom prst="rect">
            <a:avLst/>
          </a:prstGeom>
        </p:spPr>
      </p:pic>
      <p:sp>
        <p:nvSpPr>
          <p:cNvPr id="6" name="TextBox 5">
            <a:extLst>
              <a:ext uri="{FF2B5EF4-FFF2-40B4-BE49-F238E27FC236}">
                <a16:creationId xmlns:a16="http://schemas.microsoft.com/office/drawing/2014/main" id="{59AC8181-5B9E-4FD4-9952-0458F1278178}"/>
              </a:ext>
            </a:extLst>
          </p:cNvPr>
          <p:cNvSpPr txBox="1"/>
          <p:nvPr/>
        </p:nvSpPr>
        <p:spPr>
          <a:xfrm>
            <a:off x="0" y="5575039"/>
            <a:ext cx="11735807" cy="923330"/>
          </a:xfrm>
          <a:prstGeom prst="rect">
            <a:avLst/>
          </a:prstGeom>
          <a:noFill/>
          <a:ln>
            <a:noFill/>
          </a:ln>
        </p:spPr>
        <p:txBody>
          <a:bodyPr wrap="square">
            <a:spAutoFit/>
          </a:bodyPr>
          <a:lstStyle/>
          <a:p>
            <a:pPr algn="ctr"/>
            <a:br>
              <a:rPr lang="en-GB" sz="1800" dirty="0"/>
            </a:br>
            <a:r>
              <a:rPr lang="en-GB" sz="1800" b="1" dirty="0">
                <a:solidFill>
                  <a:schemeClr val="bg1"/>
                </a:solidFill>
              </a:rPr>
              <a:t>https://github.com/PatchMyPCTeam/Community-Scripts/blob/main/Other/Blogs/PatchMyPC_GraphSDKWebinar_CodeSnippets.ps1</a:t>
            </a:r>
          </a:p>
        </p:txBody>
      </p:sp>
      <p:pic>
        <p:nvPicPr>
          <p:cNvPr id="16" name="Picture 15">
            <a:extLst>
              <a:ext uri="{FF2B5EF4-FFF2-40B4-BE49-F238E27FC236}">
                <a16:creationId xmlns:a16="http://schemas.microsoft.com/office/drawing/2014/main" id="{169610C1-1D1F-8543-B3C7-00D9FD33FF29}"/>
              </a:ext>
            </a:extLst>
          </p:cNvPr>
          <p:cNvPicPr>
            <a:picLocks noChangeAspect="1"/>
          </p:cNvPicPr>
          <p:nvPr/>
        </p:nvPicPr>
        <p:blipFill>
          <a:blip r:embed="rId25"/>
          <a:stretch>
            <a:fillRect/>
          </a:stretch>
        </p:blipFill>
        <p:spPr>
          <a:xfrm>
            <a:off x="0" y="14442"/>
            <a:ext cx="12192000" cy="6783173"/>
          </a:xfrm>
          <a:prstGeom prst="rect">
            <a:avLst/>
          </a:prstGeom>
        </p:spPr>
      </p:pic>
    </p:spTree>
    <p:extLst>
      <p:ext uri="{BB962C8B-B14F-4D97-AF65-F5344CB8AC3E}">
        <p14:creationId xmlns:p14="http://schemas.microsoft.com/office/powerpoint/2010/main" val="60955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2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067C50-1CDB-E054-C4F2-E605AC7C949F}"/>
              </a:ext>
            </a:extLst>
          </p:cNvPr>
          <p:cNvSpPr>
            <a:spLocks noGrp="1"/>
          </p:cNvSpPr>
          <p:nvPr>
            <p:ph type="body" idx="10"/>
          </p:nvPr>
        </p:nvSpPr>
        <p:spPr>
          <a:xfrm>
            <a:off x="9263781" y="479501"/>
            <a:ext cx="8004000" cy="879559"/>
          </a:xfrm>
        </p:spPr>
        <p:txBody>
          <a:bodyPr/>
          <a:lstStyle/>
          <a:p>
            <a:r>
              <a:rPr lang="en-US" sz="4300" dirty="0">
                <a:cs typeface="Poppins"/>
              </a:rPr>
              <a:t>Agenda</a:t>
            </a:r>
            <a:endParaRPr lang="en-US" sz="4300" dirty="0"/>
          </a:p>
        </p:txBody>
      </p:sp>
      <p:sp>
        <p:nvSpPr>
          <p:cNvPr id="6" name="TextBox 5">
            <a:extLst>
              <a:ext uri="{FF2B5EF4-FFF2-40B4-BE49-F238E27FC236}">
                <a16:creationId xmlns:a16="http://schemas.microsoft.com/office/drawing/2014/main" id="{99E4B61E-F7E1-4227-2E6C-38777AB07FE1}"/>
              </a:ext>
            </a:extLst>
          </p:cNvPr>
          <p:cNvSpPr txBox="1"/>
          <p:nvPr/>
        </p:nvSpPr>
        <p:spPr>
          <a:xfrm>
            <a:off x="735980" y="2207941"/>
            <a:ext cx="8240752" cy="3858322"/>
          </a:xfrm>
          <a:prstGeom prst="rect">
            <a:avLst/>
          </a:prstGeom>
          <a:noFill/>
          <a:ln>
            <a:noFill/>
          </a:ln>
        </p:spPr>
        <p:txBody>
          <a:bodyPr spcFirstLastPara="1" wrap="square" lIns="91425" tIns="45700" rIns="91425" bIns="45700" rtlCol="0" anchor="t" anchorCtr="0">
            <a:noAutofit/>
          </a:bodyPr>
          <a:lstStyle/>
          <a:p>
            <a:pPr marL="571500" marR="0" indent="-571500" rtl="0">
              <a:spcBef>
                <a:spcPts val="0"/>
              </a:spcBef>
              <a:spcAft>
                <a:spcPts val="0"/>
              </a:spcAft>
              <a:buClr>
                <a:schemeClr val="accent4"/>
              </a:buClr>
              <a:buSzPct val="44000"/>
              <a:buFont typeface="Wingdings" panose="05000000000000000000" pitchFamily="2" charset="2"/>
              <a:buChar char="ü"/>
            </a:pPr>
            <a:r>
              <a:rPr lang="en-US" sz="2800" b="0" i="0" u="none" strike="noStrike" cap="none" dirty="0">
                <a:solidFill>
                  <a:schemeClr val="bg1"/>
                </a:solidFill>
                <a:latin typeface="Poppins" panose="00000500000000000000" pitchFamily="2" charset="0"/>
                <a:ea typeface="Roboto" panose="02000000000000000000" pitchFamily="2" charset="0"/>
                <a:cs typeface="Poppins" panose="00000500000000000000" pitchFamily="2" charset="0"/>
                <a:sym typeface="Arial"/>
              </a:rPr>
              <a:t>What is the Microsoft Graph</a:t>
            </a:r>
          </a:p>
          <a:p>
            <a:pPr marL="571500" indent="-571500">
              <a:buClr>
                <a:schemeClr val="accent4"/>
              </a:buClr>
              <a:buSzPct val="44000"/>
              <a:buFont typeface="Wingdings" panose="05000000000000000000" pitchFamily="2" charset="2"/>
              <a:buChar char="ü"/>
            </a:pPr>
            <a:r>
              <a:rPr lang="en-US" sz="2800" dirty="0">
                <a:solidFill>
                  <a:schemeClr val="bg1"/>
                </a:solidFill>
                <a:latin typeface="Poppins" panose="00000500000000000000" pitchFamily="2" charset="0"/>
                <a:ea typeface="Roboto" panose="02000000000000000000" pitchFamily="2" charset="0"/>
                <a:cs typeface="Poppins" panose="00000500000000000000" pitchFamily="2" charset="0"/>
              </a:rPr>
              <a:t>What is a REST API</a:t>
            </a:r>
          </a:p>
          <a:p>
            <a:pPr marL="571500" marR="0" indent="-571500" rtl="0">
              <a:spcBef>
                <a:spcPts val="0"/>
              </a:spcBef>
              <a:spcAft>
                <a:spcPts val="0"/>
              </a:spcAft>
              <a:buClr>
                <a:schemeClr val="accent4"/>
              </a:buClr>
              <a:buSzPct val="44000"/>
              <a:buFont typeface="Wingdings" panose="05000000000000000000" pitchFamily="2" charset="2"/>
              <a:buChar char="ü"/>
            </a:pPr>
            <a:r>
              <a:rPr lang="en-US" sz="2800" dirty="0">
                <a:solidFill>
                  <a:schemeClr val="bg1"/>
                </a:solidFill>
                <a:latin typeface="Poppins" panose="00000500000000000000" pitchFamily="2" charset="0"/>
                <a:ea typeface="Roboto" panose="02000000000000000000" pitchFamily="2" charset="0"/>
                <a:cs typeface="Poppins" panose="00000500000000000000" pitchFamily="2" charset="0"/>
              </a:rPr>
              <a:t>Authentication &amp; Authorization</a:t>
            </a:r>
          </a:p>
          <a:p>
            <a:pPr marL="571500" marR="0" indent="-571500" rtl="0">
              <a:spcBef>
                <a:spcPts val="0"/>
              </a:spcBef>
              <a:spcAft>
                <a:spcPts val="0"/>
              </a:spcAft>
              <a:buClr>
                <a:schemeClr val="accent4"/>
              </a:buClr>
              <a:buSzPct val="44000"/>
              <a:buFont typeface="Wingdings" panose="05000000000000000000" pitchFamily="2" charset="2"/>
              <a:buChar char="ü"/>
            </a:pPr>
            <a:r>
              <a:rPr lang="en-US" sz="2800" b="0" i="0" u="none" strike="noStrike" cap="none" dirty="0">
                <a:solidFill>
                  <a:schemeClr val="bg1"/>
                </a:solidFill>
                <a:latin typeface="Poppins" panose="00000500000000000000" pitchFamily="2" charset="0"/>
                <a:ea typeface="Roboto" panose="02000000000000000000" pitchFamily="2" charset="0"/>
                <a:cs typeface="Poppins" panose="00000500000000000000" pitchFamily="2" charset="0"/>
                <a:sym typeface="Arial"/>
              </a:rPr>
              <a:t>What is the Microsoft Graph SDK</a:t>
            </a:r>
          </a:p>
          <a:p>
            <a:pPr marL="571500" marR="0" indent="-571500" rtl="0">
              <a:spcBef>
                <a:spcPts val="0"/>
              </a:spcBef>
              <a:spcAft>
                <a:spcPts val="0"/>
              </a:spcAft>
              <a:buClr>
                <a:schemeClr val="accent4"/>
              </a:buClr>
              <a:buSzPct val="44000"/>
              <a:buFont typeface="Wingdings" panose="05000000000000000000" pitchFamily="2" charset="2"/>
              <a:buChar char="ü"/>
            </a:pPr>
            <a:r>
              <a:rPr lang="en-US" sz="2800" dirty="0">
                <a:solidFill>
                  <a:schemeClr val="bg1"/>
                </a:solidFill>
                <a:latin typeface="Poppins" panose="00000500000000000000" pitchFamily="2" charset="0"/>
                <a:ea typeface="Roboto" panose="02000000000000000000" pitchFamily="2" charset="0"/>
                <a:cs typeface="Poppins" panose="00000500000000000000" pitchFamily="2" charset="0"/>
              </a:rPr>
              <a:t>Lab Time</a:t>
            </a:r>
          </a:p>
          <a:p>
            <a:pPr marL="571500" marR="0" indent="-571500" rtl="0">
              <a:spcBef>
                <a:spcPts val="0"/>
              </a:spcBef>
              <a:spcAft>
                <a:spcPts val="0"/>
              </a:spcAft>
              <a:buClr>
                <a:schemeClr val="accent4"/>
              </a:buClr>
              <a:buSzPct val="44000"/>
              <a:buFont typeface="Wingdings" panose="05000000000000000000" pitchFamily="2" charset="2"/>
              <a:buChar char="ü"/>
            </a:pPr>
            <a:endParaRPr lang="en-US" sz="3600" b="0" i="0" u="none" strike="noStrike" cap="none" dirty="0">
              <a:solidFill>
                <a:schemeClr val="bg1"/>
              </a:solidFill>
              <a:latin typeface="Poppins" panose="00000500000000000000" pitchFamily="2" charset="0"/>
              <a:ea typeface="Roboto" panose="02000000000000000000" pitchFamily="2" charset="0"/>
              <a:cs typeface="Poppins" panose="00000500000000000000" pitchFamily="2" charset="0"/>
              <a:sym typeface="Arial"/>
            </a:endParaRPr>
          </a:p>
          <a:p>
            <a:pPr marL="571500" marR="0" indent="-571500" rtl="0">
              <a:spcBef>
                <a:spcPts val="0"/>
              </a:spcBef>
              <a:spcAft>
                <a:spcPts val="0"/>
              </a:spcAft>
              <a:buClr>
                <a:schemeClr val="accent4"/>
              </a:buClr>
              <a:buSzPts val="800"/>
              <a:buFont typeface="Arial" panose="020B0604020202020204" pitchFamily="34" charset="0"/>
              <a:buChar char="•"/>
            </a:pPr>
            <a:endParaRPr lang="en-US" sz="3600" b="0" i="0" u="none" strike="noStrike" cap="none" dirty="0">
              <a:solidFill>
                <a:schemeClr val="bg1"/>
              </a:solidFill>
              <a:latin typeface="Poppins" panose="00000500000000000000" pitchFamily="2" charset="0"/>
              <a:ea typeface="Roboto" panose="02000000000000000000" pitchFamily="2" charset="0"/>
              <a:cs typeface="Poppins" panose="00000500000000000000" pitchFamily="2" charset="0"/>
              <a:sym typeface="Arial"/>
            </a:endParaRPr>
          </a:p>
          <a:p>
            <a:pPr marL="571500" marR="0" indent="-571500" rtl="0">
              <a:spcBef>
                <a:spcPts val="0"/>
              </a:spcBef>
              <a:spcAft>
                <a:spcPts val="0"/>
              </a:spcAft>
              <a:buClr>
                <a:schemeClr val="accent4"/>
              </a:buClr>
              <a:buSzPts val="800"/>
              <a:buFont typeface="Arial" panose="020B0604020202020204" pitchFamily="34" charset="0"/>
              <a:buChar char="•"/>
            </a:pPr>
            <a:endParaRPr lang="en-GB" sz="3600" b="0" i="0" u="none" strike="noStrike" cap="none" dirty="0">
              <a:solidFill>
                <a:schemeClr val="bg1"/>
              </a:solidFill>
              <a:latin typeface="Poppins" panose="00000500000000000000" pitchFamily="2" charset="0"/>
              <a:ea typeface="Roboto" panose="02000000000000000000" pitchFamily="2" charset="0"/>
              <a:cs typeface="Poppins" panose="00000500000000000000" pitchFamily="2" charset="0"/>
              <a:sym typeface="Arial"/>
            </a:endParaRPr>
          </a:p>
        </p:txBody>
      </p:sp>
    </p:spTree>
    <p:extLst>
      <p:ext uri="{BB962C8B-B14F-4D97-AF65-F5344CB8AC3E}">
        <p14:creationId xmlns:p14="http://schemas.microsoft.com/office/powerpoint/2010/main" val="2962820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sp>
        <p:nvSpPr>
          <p:cNvPr id="2" name="Text Placeholder 1">
            <a:extLst>
              <a:ext uri="{FF2B5EF4-FFF2-40B4-BE49-F238E27FC236}">
                <a16:creationId xmlns:a16="http://schemas.microsoft.com/office/drawing/2014/main" id="{14067C50-1CDB-E054-C4F2-E605AC7C949F}"/>
              </a:ext>
            </a:extLst>
          </p:cNvPr>
          <p:cNvSpPr>
            <a:spLocks noGrp="1"/>
          </p:cNvSpPr>
          <p:nvPr>
            <p:ph type="body" idx="10"/>
          </p:nvPr>
        </p:nvSpPr>
        <p:spPr>
          <a:xfrm>
            <a:off x="287503" y="310202"/>
            <a:ext cx="8004000" cy="879559"/>
          </a:xfrm>
        </p:spPr>
        <p:txBody>
          <a:bodyPr/>
          <a:lstStyle/>
          <a:p>
            <a:r>
              <a:rPr lang="en-US" sz="4400" b="0" i="0" u="none" strike="noStrike" cap="none" dirty="0">
                <a:solidFill>
                  <a:schemeClr val="bg1"/>
                </a:solidFill>
                <a:ea typeface="Roboto" panose="02000000000000000000" pitchFamily="2" charset="0"/>
                <a:cs typeface="Poppins" panose="00000500000000000000" pitchFamily="2" charset="0"/>
                <a:sym typeface="Arial"/>
              </a:rPr>
              <a:t>What is the Microsoft Graph</a:t>
            </a:r>
          </a:p>
        </p:txBody>
      </p:sp>
      <p:sp>
        <p:nvSpPr>
          <p:cNvPr id="5" name="Text Placeholder 4">
            <a:extLst>
              <a:ext uri="{FF2B5EF4-FFF2-40B4-BE49-F238E27FC236}">
                <a16:creationId xmlns:a16="http://schemas.microsoft.com/office/drawing/2014/main" id="{EA9B005B-F917-2039-3EC3-CE3AE2BBD3F4}"/>
              </a:ext>
            </a:extLst>
          </p:cNvPr>
          <p:cNvSpPr txBox="1">
            <a:spLocks/>
          </p:cNvSpPr>
          <p:nvPr/>
        </p:nvSpPr>
        <p:spPr>
          <a:xfrm>
            <a:off x="287503" y="1178161"/>
            <a:ext cx="11356416" cy="5499475"/>
          </a:xfrm>
          <a:prstGeom prst="rect">
            <a:avLst/>
          </a:prstGeom>
          <a:noFill/>
          <a:ln>
            <a:noFill/>
          </a:ln>
        </p:spPr>
        <p:txBody>
          <a:bodyPr spcFirstLastPara="1" wrap="square" lIns="0" tIns="60925" rIns="0" bIns="60925" anchor="t" anchorCtr="0">
            <a:noAutofit/>
          </a:bodyPr>
          <a:lstStyle>
            <a:defPPr marR="0" lvl="0" algn="l" rtl="0">
              <a:lnSpc>
                <a:spcPct val="100000"/>
              </a:lnSpc>
              <a:spcBef>
                <a:spcPts val="0"/>
              </a:spcBef>
              <a:spcAft>
                <a:spcPts val="0"/>
              </a:spcAft>
            </a:defPPr>
            <a:lvl1pPr marL="6350" marR="0" lvl="0" indent="0" algn="l" rtl="0">
              <a:lnSpc>
                <a:spcPct val="90000"/>
              </a:lnSpc>
              <a:spcBef>
                <a:spcPts val="1000"/>
              </a:spcBef>
              <a:spcAft>
                <a:spcPts val="0"/>
              </a:spcAft>
              <a:buClr>
                <a:srgbClr val="000000"/>
              </a:buClr>
              <a:buSzPts val="1800"/>
              <a:buFont typeface="Arial"/>
              <a:buNone/>
              <a:tabLst/>
              <a:defRPr sz="2000" b="0" i="0" u="none" strike="noStrike" cap="none">
                <a:solidFill>
                  <a:schemeClr val="accent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a:buClr>
                <a:schemeClr val="bg1"/>
              </a:buClr>
            </a:pPr>
            <a:r>
              <a:rPr lang="en-US" dirty="0">
                <a:solidFill>
                  <a:schemeClr val="bg1"/>
                </a:solidFill>
                <a:latin typeface="+mn-lt"/>
                <a:cs typeface="Poppins"/>
              </a:rPr>
              <a:t>Released in November 2015, The Microsoft Graph is a </a:t>
            </a:r>
            <a:r>
              <a:rPr lang="en-US" u="sng" dirty="0">
                <a:solidFill>
                  <a:schemeClr val="bg1"/>
                </a:solidFill>
                <a:latin typeface="+mn-lt"/>
                <a:cs typeface="Poppins"/>
              </a:rPr>
              <a:t>single</a:t>
            </a:r>
            <a:r>
              <a:rPr lang="en-US" dirty="0">
                <a:solidFill>
                  <a:schemeClr val="bg1"/>
                </a:solidFill>
                <a:latin typeface="+mn-lt"/>
                <a:cs typeface="Poppins"/>
              </a:rPr>
              <a:t> endpoint that exposes multiple Rest APIs and client libraries to access data in Microsoft 365 such as:-</a:t>
            </a:r>
          </a:p>
          <a:p>
            <a:pPr>
              <a:buClr>
                <a:schemeClr val="bg1"/>
              </a:buClr>
            </a:pPr>
            <a:endParaRPr lang="en-US" sz="1800" dirty="0">
              <a:solidFill>
                <a:schemeClr val="bg1"/>
              </a:solidFill>
              <a:latin typeface="+mn-lt"/>
              <a:cs typeface="Poppins"/>
            </a:endParaRPr>
          </a:p>
          <a:p>
            <a:pPr marL="1257300" lvl="1">
              <a:buClr>
                <a:schemeClr val="bg1"/>
              </a:buClr>
              <a:buFont typeface="Arial" panose="020B0604020202020204" pitchFamily="34" charset="0"/>
              <a:buChar char="•"/>
            </a:pPr>
            <a:r>
              <a:rPr lang="en-US" sz="1800" dirty="0">
                <a:solidFill>
                  <a:schemeClr val="accent4"/>
                </a:solidFill>
                <a:latin typeface="+mn-lt"/>
                <a:cs typeface="Poppins"/>
              </a:rPr>
              <a:t>Office 365</a:t>
            </a:r>
          </a:p>
          <a:p>
            <a:pPr marL="1714500" lvl="2">
              <a:buClr>
                <a:schemeClr val="bg1"/>
              </a:buClr>
              <a:buFont typeface="Arial" panose="020B0604020202020204" pitchFamily="34" charset="0"/>
              <a:buChar char="•"/>
            </a:pPr>
            <a:r>
              <a:rPr lang="en-US" sz="1800" dirty="0">
                <a:solidFill>
                  <a:schemeClr val="bg1"/>
                </a:solidFill>
                <a:latin typeface="+mn-lt"/>
                <a:cs typeface="Poppins"/>
              </a:rPr>
              <a:t>Outlook</a:t>
            </a:r>
          </a:p>
          <a:p>
            <a:pPr marL="1714500" lvl="2">
              <a:buClr>
                <a:schemeClr val="bg1"/>
              </a:buClr>
              <a:buFont typeface="Arial" panose="020B0604020202020204" pitchFamily="34" charset="0"/>
              <a:buChar char="•"/>
            </a:pPr>
            <a:r>
              <a:rPr lang="en-US" sz="1800" dirty="0">
                <a:solidFill>
                  <a:schemeClr val="bg1"/>
                </a:solidFill>
                <a:latin typeface="+mn-lt"/>
                <a:cs typeface="Poppins"/>
              </a:rPr>
              <a:t>SharePoint</a:t>
            </a:r>
          </a:p>
          <a:p>
            <a:pPr marL="1714500" lvl="2">
              <a:buClr>
                <a:schemeClr val="bg1"/>
              </a:buClr>
              <a:buFont typeface="Arial" panose="020B0604020202020204" pitchFamily="34" charset="0"/>
              <a:buChar char="•"/>
            </a:pPr>
            <a:r>
              <a:rPr lang="en-US" sz="1800" dirty="0">
                <a:solidFill>
                  <a:schemeClr val="bg1"/>
                </a:solidFill>
                <a:latin typeface="+mn-lt"/>
                <a:cs typeface="Poppins"/>
              </a:rPr>
              <a:t>Teams</a:t>
            </a:r>
          </a:p>
          <a:p>
            <a:pPr marL="1257300" lvl="1">
              <a:buClr>
                <a:schemeClr val="bg1"/>
              </a:buClr>
              <a:buFont typeface="Arial" panose="020B0604020202020204" pitchFamily="34" charset="0"/>
              <a:buChar char="•"/>
            </a:pPr>
            <a:r>
              <a:rPr lang="en-US" sz="1800" dirty="0">
                <a:solidFill>
                  <a:schemeClr val="accent4"/>
                </a:solidFill>
                <a:latin typeface="+mn-lt"/>
                <a:cs typeface="Poppins"/>
              </a:rPr>
              <a:t>Intune</a:t>
            </a:r>
          </a:p>
          <a:p>
            <a:pPr marL="1257300" lvl="1">
              <a:buClr>
                <a:schemeClr val="bg1"/>
              </a:buClr>
              <a:buFont typeface="Arial" panose="020B0604020202020204" pitchFamily="34" charset="0"/>
              <a:buChar char="•"/>
            </a:pPr>
            <a:r>
              <a:rPr lang="en-US" sz="1800" dirty="0">
                <a:solidFill>
                  <a:schemeClr val="accent4"/>
                </a:solidFill>
                <a:latin typeface="+mn-lt"/>
                <a:cs typeface="Poppins"/>
              </a:rPr>
              <a:t>Security</a:t>
            </a:r>
          </a:p>
          <a:p>
            <a:pPr marL="1714500" lvl="2">
              <a:buClr>
                <a:schemeClr val="bg1"/>
              </a:buClr>
              <a:buFont typeface="Arial" panose="020B0604020202020204" pitchFamily="34" charset="0"/>
              <a:buChar char="•"/>
            </a:pPr>
            <a:r>
              <a:rPr lang="en-US" sz="1800" dirty="0">
                <a:solidFill>
                  <a:schemeClr val="bg1"/>
                </a:solidFill>
                <a:latin typeface="+mn-lt"/>
                <a:cs typeface="Poppins"/>
              </a:rPr>
              <a:t>Entra ID</a:t>
            </a:r>
          </a:p>
          <a:p>
            <a:pPr marL="1714500" lvl="2">
              <a:buClr>
                <a:schemeClr val="bg1"/>
              </a:buClr>
              <a:buFont typeface="Arial" panose="020B0604020202020204" pitchFamily="34" charset="0"/>
              <a:buChar char="•"/>
            </a:pPr>
            <a:r>
              <a:rPr lang="en-US" sz="1800" dirty="0">
                <a:solidFill>
                  <a:schemeClr val="bg1"/>
                </a:solidFill>
                <a:latin typeface="+mn-lt"/>
                <a:cs typeface="Poppins"/>
              </a:rPr>
              <a:t>Purview</a:t>
            </a:r>
          </a:p>
          <a:p>
            <a:pPr marL="1257300" lvl="1">
              <a:buClr>
                <a:schemeClr val="bg1"/>
              </a:buClr>
              <a:buFont typeface="Arial" panose="020B0604020202020204" pitchFamily="34" charset="0"/>
              <a:buChar char="•"/>
            </a:pPr>
            <a:r>
              <a:rPr lang="en-US" sz="1800" dirty="0">
                <a:solidFill>
                  <a:schemeClr val="accent4"/>
                </a:solidFill>
                <a:latin typeface="+mn-lt"/>
                <a:cs typeface="Poppins"/>
              </a:rPr>
              <a:t>Windows Services</a:t>
            </a:r>
          </a:p>
          <a:p>
            <a:pPr marL="1714500" lvl="2">
              <a:buClr>
                <a:schemeClr val="bg1"/>
              </a:buClr>
              <a:buFont typeface="Arial" panose="020B0604020202020204" pitchFamily="34" charset="0"/>
              <a:buChar char="•"/>
            </a:pPr>
            <a:r>
              <a:rPr lang="en-US" sz="1800" dirty="0">
                <a:solidFill>
                  <a:schemeClr val="bg1"/>
                </a:solidFill>
                <a:latin typeface="+mn-lt"/>
                <a:cs typeface="Poppins"/>
              </a:rPr>
              <a:t>Devices</a:t>
            </a:r>
          </a:p>
          <a:p>
            <a:pPr marL="1714500" lvl="2">
              <a:buClr>
                <a:schemeClr val="bg1"/>
              </a:buClr>
              <a:buFont typeface="Arial" panose="020B0604020202020204" pitchFamily="34" charset="0"/>
              <a:buChar char="•"/>
            </a:pPr>
            <a:r>
              <a:rPr lang="en-US" sz="1800" dirty="0">
                <a:solidFill>
                  <a:schemeClr val="bg1"/>
                </a:solidFill>
                <a:latin typeface="+mn-lt"/>
                <a:cs typeface="Poppins"/>
              </a:rPr>
              <a:t>Notifications</a:t>
            </a:r>
          </a:p>
          <a:p>
            <a:pPr marL="1714500" lvl="2">
              <a:buClr>
                <a:schemeClr val="bg1"/>
              </a:buClr>
              <a:buFont typeface="Arial" panose="020B0604020202020204" pitchFamily="34" charset="0"/>
              <a:buChar char="•"/>
            </a:pPr>
            <a:r>
              <a:rPr lang="en-US" sz="1800" dirty="0">
                <a:solidFill>
                  <a:schemeClr val="bg1"/>
                </a:solidFill>
                <a:latin typeface="+mn-lt"/>
                <a:cs typeface="Poppins"/>
              </a:rPr>
              <a:t>Universal Print</a:t>
            </a:r>
          </a:p>
          <a:p>
            <a:pPr marL="349250" indent="-342900">
              <a:buClr>
                <a:schemeClr val="bg1"/>
              </a:buClr>
              <a:buFont typeface="Arial" panose="020B0604020202020204" pitchFamily="34" charset="0"/>
              <a:buChar char="•"/>
            </a:pPr>
            <a:endParaRPr lang="en-US" dirty="0">
              <a:solidFill>
                <a:schemeClr val="bg1"/>
              </a:solidFill>
              <a:latin typeface="+mn-lt"/>
              <a:cs typeface="Poppins"/>
            </a:endParaRPr>
          </a:p>
          <a:p>
            <a:pPr marL="349250" indent="-342900">
              <a:buClr>
                <a:schemeClr val="bg1"/>
              </a:buClr>
              <a:buFont typeface="Arial" panose="020B0604020202020204" pitchFamily="34" charset="0"/>
              <a:buChar char="•"/>
            </a:pPr>
            <a:endParaRPr lang="en-US" dirty="0">
              <a:solidFill>
                <a:schemeClr val="bg1"/>
              </a:solidFill>
              <a:latin typeface="+mn-lt"/>
            </a:endParaRPr>
          </a:p>
          <a:p>
            <a:pPr marL="349250" indent="-342900">
              <a:buClr>
                <a:schemeClr val="bg1"/>
              </a:buClr>
              <a:buFont typeface="Arial" panose="020B0604020202020204" pitchFamily="34" charset="0"/>
              <a:buChar char="•"/>
            </a:pPr>
            <a:endParaRPr lang="en-BE" dirty="0">
              <a:solidFill>
                <a:schemeClr val="bg1"/>
              </a:solidFill>
              <a:latin typeface="+mn-lt"/>
            </a:endParaRPr>
          </a:p>
        </p:txBody>
      </p:sp>
      <p:pic>
        <p:nvPicPr>
          <p:cNvPr id="3" name="Picture 2" descr="The Underused Power of the Microsoft Graph API with PowerShell">
            <a:extLst>
              <a:ext uri="{FF2B5EF4-FFF2-40B4-BE49-F238E27FC236}">
                <a16:creationId xmlns:a16="http://schemas.microsoft.com/office/drawing/2014/main" id="{A4C897B6-BE7D-4364-4DB0-73526C11A297}"/>
              </a:ext>
            </a:extLst>
          </p:cNvPr>
          <p:cNvPicPr>
            <a:picLocks noChangeAspect="1" noChangeArrowheads="1"/>
          </p:cNvPicPr>
          <p:nvPr/>
        </p:nvPicPr>
        <p:blipFill>
          <a:blip r:embed="rId4">
            <a:alphaModFix amt="95000"/>
            <a:extLst>
              <a:ext uri="{28A0092B-C50C-407E-A947-70E740481C1C}">
                <a14:useLocalDpi xmlns:a14="http://schemas.microsoft.com/office/drawing/2010/main" val="0"/>
              </a:ext>
            </a:extLst>
          </a:blip>
          <a:srcRect/>
          <a:stretch>
            <a:fillRect/>
          </a:stretch>
        </p:blipFill>
        <p:spPr bwMode="auto">
          <a:xfrm>
            <a:off x="4003767" y="2292612"/>
            <a:ext cx="8370279" cy="4091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184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sp>
        <p:nvSpPr>
          <p:cNvPr id="5" name="Text Placeholder 4">
            <a:extLst>
              <a:ext uri="{FF2B5EF4-FFF2-40B4-BE49-F238E27FC236}">
                <a16:creationId xmlns:a16="http://schemas.microsoft.com/office/drawing/2014/main" id="{EA9B005B-F917-2039-3EC3-CE3AE2BBD3F4}"/>
              </a:ext>
            </a:extLst>
          </p:cNvPr>
          <p:cNvSpPr txBox="1">
            <a:spLocks/>
          </p:cNvSpPr>
          <p:nvPr/>
        </p:nvSpPr>
        <p:spPr>
          <a:xfrm>
            <a:off x="373264" y="763398"/>
            <a:ext cx="11356416" cy="5803207"/>
          </a:xfrm>
          <a:prstGeom prst="rect">
            <a:avLst/>
          </a:prstGeom>
          <a:noFill/>
          <a:ln>
            <a:noFill/>
          </a:ln>
        </p:spPr>
        <p:txBody>
          <a:bodyPr spcFirstLastPara="1" wrap="square" lIns="0" tIns="60925" rIns="0" bIns="60925" anchor="t" anchorCtr="0">
            <a:noAutofit/>
          </a:bodyPr>
          <a:lstStyle>
            <a:defPPr marR="0" lvl="0" algn="l" rtl="0">
              <a:lnSpc>
                <a:spcPct val="100000"/>
              </a:lnSpc>
              <a:spcBef>
                <a:spcPts val="0"/>
              </a:spcBef>
              <a:spcAft>
                <a:spcPts val="0"/>
              </a:spcAft>
            </a:defPPr>
            <a:lvl1pPr marL="6350" marR="0" lvl="0" indent="0" algn="l" rtl="0">
              <a:lnSpc>
                <a:spcPct val="90000"/>
              </a:lnSpc>
              <a:spcBef>
                <a:spcPts val="1000"/>
              </a:spcBef>
              <a:spcAft>
                <a:spcPts val="0"/>
              </a:spcAft>
              <a:buClr>
                <a:srgbClr val="000000"/>
              </a:buClr>
              <a:buSzPts val="1800"/>
              <a:buFont typeface="Arial"/>
              <a:buNone/>
              <a:tabLst/>
              <a:defRPr sz="2000" b="0" i="0" u="none" strike="noStrike" cap="none">
                <a:solidFill>
                  <a:schemeClr val="accent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a:buClr>
                <a:schemeClr val="bg1"/>
              </a:buClr>
            </a:pPr>
            <a:r>
              <a:rPr lang="en-US" dirty="0">
                <a:solidFill>
                  <a:schemeClr val="bg1"/>
                </a:solidFill>
                <a:latin typeface="+mn-lt"/>
                <a:cs typeface="Poppins"/>
              </a:rPr>
              <a:t>Replaces multiple Microsoft endpoints</a:t>
            </a:r>
          </a:p>
          <a:p>
            <a:pPr>
              <a:buClr>
                <a:schemeClr val="bg1"/>
              </a:buClr>
            </a:pPr>
            <a:endParaRPr lang="en-US" dirty="0">
              <a:solidFill>
                <a:schemeClr val="bg1"/>
              </a:solidFill>
              <a:latin typeface="+mn-lt"/>
              <a:cs typeface="Poppins"/>
            </a:endParaRPr>
          </a:p>
          <a:p>
            <a:pPr>
              <a:buClr>
                <a:schemeClr val="bg1"/>
              </a:buClr>
            </a:pPr>
            <a:endParaRPr lang="en-US" dirty="0">
              <a:solidFill>
                <a:schemeClr val="bg1"/>
              </a:solidFill>
              <a:latin typeface="+mn-lt"/>
              <a:cs typeface="Poppins"/>
            </a:endParaRPr>
          </a:p>
          <a:p>
            <a:pPr>
              <a:buClr>
                <a:schemeClr val="bg1"/>
              </a:buClr>
            </a:pPr>
            <a:endParaRPr lang="en-US" dirty="0">
              <a:solidFill>
                <a:schemeClr val="bg1"/>
              </a:solidFill>
              <a:latin typeface="+mn-lt"/>
              <a:cs typeface="Poppins"/>
            </a:endParaRPr>
          </a:p>
          <a:p>
            <a:pPr>
              <a:buClr>
                <a:schemeClr val="bg1"/>
              </a:buClr>
            </a:pPr>
            <a:endParaRPr lang="en-US" dirty="0">
              <a:solidFill>
                <a:schemeClr val="bg1"/>
              </a:solidFill>
              <a:latin typeface="+mn-lt"/>
              <a:cs typeface="Poppins"/>
            </a:endParaRPr>
          </a:p>
          <a:p>
            <a:pPr>
              <a:buClr>
                <a:schemeClr val="bg1"/>
              </a:buClr>
            </a:pPr>
            <a:endParaRPr lang="en-US" dirty="0">
              <a:solidFill>
                <a:schemeClr val="bg1"/>
              </a:solidFill>
              <a:latin typeface="+mn-lt"/>
              <a:cs typeface="Poppins"/>
            </a:endParaRPr>
          </a:p>
          <a:p>
            <a:pPr>
              <a:buClr>
                <a:schemeClr val="bg1"/>
              </a:buClr>
            </a:pPr>
            <a:endParaRPr lang="en-US" dirty="0">
              <a:solidFill>
                <a:schemeClr val="bg1"/>
              </a:solidFill>
              <a:latin typeface="+mn-lt"/>
              <a:cs typeface="Poppins"/>
            </a:endParaRPr>
          </a:p>
          <a:p>
            <a:pPr>
              <a:buClr>
                <a:schemeClr val="bg1"/>
              </a:buClr>
            </a:pPr>
            <a:endParaRPr lang="en-US" dirty="0">
              <a:solidFill>
                <a:schemeClr val="bg1"/>
              </a:solidFill>
              <a:latin typeface="+mn-lt"/>
              <a:cs typeface="Poppins"/>
            </a:endParaRPr>
          </a:p>
          <a:p>
            <a:pPr>
              <a:buClr>
                <a:schemeClr val="bg1"/>
              </a:buClr>
            </a:pPr>
            <a:endParaRPr lang="en-US" dirty="0">
              <a:solidFill>
                <a:schemeClr val="bg1"/>
              </a:solidFill>
              <a:latin typeface="+mn-lt"/>
              <a:cs typeface="Poppins"/>
            </a:endParaRPr>
          </a:p>
          <a:p>
            <a:pPr>
              <a:buClr>
                <a:schemeClr val="bg1"/>
              </a:buClr>
            </a:pPr>
            <a:endParaRPr lang="en-US" dirty="0">
              <a:solidFill>
                <a:schemeClr val="bg1"/>
              </a:solidFill>
              <a:latin typeface="+mn-lt"/>
              <a:cs typeface="Poppins"/>
            </a:endParaRPr>
          </a:p>
          <a:p>
            <a:pPr>
              <a:buClr>
                <a:schemeClr val="bg1"/>
              </a:buClr>
            </a:pPr>
            <a:endParaRPr lang="en-US" dirty="0">
              <a:solidFill>
                <a:schemeClr val="bg1"/>
              </a:solidFill>
              <a:latin typeface="+mn-lt"/>
              <a:cs typeface="Poppins"/>
            </a:endParaRPr>
          </a:p>
          <a:p>
            <a:pPr>
              <a:buClr>
                <a:schemeClr val="bg1"/>
              </a:buClr>
            </a:pPr>
            <a:r>
              <a:rPr lang="en-US" dirty="0">
                <a:solidFill>
                  <a:schemeClr val="bg1"/>
                </a:solidFill>
                <a:latin typeface="+mn-lt"/>
                <a:cs typeface="Poppins"/>
              </a:rPr>
              <a:t>Wealth of learning opportunities at </a:t>
            </a:r>
            <a:r>
              <a:rPr lang="en-US" b="1" dirty="0">
                <a:solidFill>
                  <a:schemeClr val="bg1"/>
                </a:solidFill>
                <a:latin typeface="+mn-lt"/>
                <a:cs typeface="Poppins"/>
              </a:rPr>
              <a:t>https://graph.microsoft.com</a:t>
            </a:r>
          </a:p>
        </p:txBody>
      </p:sp>
      <p:graphicFrame>
        <p:nvGraphicFramePr>
          <p:cNvPr id="3" name="Table 2">
            <a:extLst>
              <a:ext uri="{FF2B5EF4-FFF2-40B4-BE49-F238E27FC236}">
                <a16:creationId xmlns:a16="http://schemas.microsoft.com/office/drawing/2014/main" id="{968EB5DF-2082-1858-B47B-493D424F4079}"/>
              </a:ext>
            </a:extLst>
          </p:cNvPr>
          <p:cNvGraphicFramePr>
            <a:graphicFrameLocks noGrp="1"/>
          </p:cNvGraphicFramePr>
          <p:nvPr>
            <p:extLst>
              <p:ext uri="{D42A27DB-BD31-4B8C-83A1-F6EECF244321}">
                <p14:modId xmlns:p14="http://schemas.microsoft.com/office/powerpoint/2010/main" val="3798770842"/>
              </p:ext>
            </p:extLst>
          </p:nvPr>
        </p:nvGraphicFramePr>
        <p:xfrm>
          <a:off x="316302" y="1820211"/>
          <a:ext cx="11559396" cy="2995069"/>
        </p:xfrm>
        <a:graphic>
          <a:graphicData uri="http://schemas.openxmlformats.org/drawingml/2006/table">
            <a:tbl>
              <a:tblPr>
                <a:tableStyleId>{69CF1AB2-1976-4502-BF36-3FF5EA218861}</a:tableStyleId>
              </a:tblPr>
              <a:tblGrid>
                <a:gridCol w="5337878">
                  <a:extLst>
                    <a:ext uri="{9D8B030D-6E8A-4147-A177-3AD203B41FA5}">
                      <a16:colId xmlns:a16="http://schemas.microsoft.com/office/drawing/2014/main" val="413580772"/>
                    </a:ext>
                  </a:extLst>
                </a:gridCol>
                <a:gridCol w="6221518">
                  <a:extLst>
                    <a:ext uri="{9D8B030D-6E8A-4147-A177-3AD203B41FA5}">
                      <a16:colId xmlns:a16="http://schemas.microsoft.com/office/drawing/2014/main" val="3798781595"/>
                    </a:ext>
                  </a:extLst>
                </a:gridCol>
              </a:tblGrid>
              <a:tr h="347781">
                <a:tc>
                  <a:txBody>
                    <a:bodyPr/>
                    <a:lstStyle/>
                    <a:p>
                      <a:r>
                        <a:rPr lang="en-GB" sz="1800" dirty="0">
                          <a:ln>
                            <a:noFill/>
                          </a:ln>
                          <a:solidFill>
                            <a:schemeClr val="tx1"/>
                          </a:solidFill>
                        </a:rPr>
                        <a:t>PowerShell Module / Service</a:t>
                      </a:r>
                    </a:p>
                  </a:txBody>
                  <a:tcPr anchor="ctr">
                    <a:solidFill>
                      <a:schemeClr val="accent2">
                        <a:lumMod val="40000"/>
                        <a:lumOff val="60000"/>
                      </a:schemeClr>
                    </a:solidFill>
                  </a:tcPr>
                </a:tc>
                <a:tc>
                  <a:txBody>
                    <a:bodyPr/>
                    <a:lstStyle/>
                    <a:p>
                      <a:r>
                        <a:rPr lang="en-GB" sz="1800" dirty="0">
                          <a:ln>
                            <a:noFill/>
                          </a:ln>
                          <a:solidFill>
                            <a:schemeClr val="tx1"/>
                          </a:solidFill>
                        </a:rPr>
                        <a:t>API / Endpoint</a:t>
                      </a:r>
                    </a:p>
                  </a:txBody>
                  <a:tcPr anchor="ctr">
                    <a:solidFill>
                      <a:schemeClr val="accent2">
                        <a:lumMod val="40000"/>
                        <a:lumOff val="60000"/>
                      </a:schemeClr>
                    </a:solidFill>
                  </a:tcPr>
                </a:tc>
                <a:extLst>
                  <a:ext uri="{0D108BD9-81ED-4DB2-BD59-A6C34878D82A}">
                    <a16:rowId xmlns:a16="http://schemas.microsoft.com/office/drawing/2014/main" val="4257640545"/>
                  </a:ext>
                </a:extLst>
              </a:tr>
              <a:tr h="347781">
                <a:tc>
                  <a:txBody>
                    <a:bodyPr/>
                    <a:lstStyle/>
                    <a:p>
                      <a:r>
                        <a:rPr lang="en-GB" sz="1800" b="0" dirty="0" err="1">
                          <a:ln>
                            <a:noFill/>
                          </a:ln>
                          <a:solidFill>
                            <a:schemeClr val="accent4"/>
                          </a:solidFill>
                        </a:rPr>
                        <a:t>ExchangeOnlineManagement</a:t>
                      </a:r>
                      <a:endParaRPr lang="en-GB" sz="1800" b="0" dirty="0">
                        <a:ln>
                          <a:noFill/>
                        </a:ln>
                        <a:solidFill>
                          <a:schemeClr val="accent4"/>
                        </a:solidFill>
                      </a:endParaRPr>
                    </a:p>
                  </a:txBody>
                  <a:tcPr anchor="ctr">
                    <a:solidFill>
                      <a:schemeClr val="accent5">
                        <a:lumMod val="10000"/>
                      </a:schemeClr>
                    </a:solidFill>
                  </a:tcPr>
                </a:tc>
                <a:tc>
                  <a:txBody>
                    <a:bodyPr/>
                    <a:lstStyle/>
                    <a:p>
                      <a:r>
                        <a:rPr lang="en-GB" sz="1800" dirty="0">
                          <a:ln>
                            <a:noFill/>
                          </a:ln>
                          <a:solidFill>
                            <a:schemeClr val="accent2"/>
                          </a:solidFill>
                        </a:rPr>
                        <a:t>Outlook.office.com</a:t>
                      </a:r>
                    </a:p>
                  </a:txBody>
                  <a:tcPr anchor="ctr">
                    <a:solidFill>
                      <a:schemeClr val="accent5">
                        <a:lumMod val="10000"/>
                      </a:schemeClr>
                    </a:solidFill>
                  </a:tcPr>
                </a:tc>
                <a:extLst>
                  <a:ext uri="{0D108BD9-81ED-4DB2-BD59-A6C34878D82A}">
                    <a16:rowId xmlns:a16="http://schemas.microsoft.com/office/drawing/2014/main" val="3840079321"/>
                  </a:ext>
                </a:extLst>
              </a:tr>
              <a:tr h="434749">
                <a:tc>
                  <a:txBody>
                    <a:bodyPr/>
                    <a:lstStyle/>
                    <a:p>
                      <a:r>
                        <a:rPr lang="en-GB" sz="1800" b="0" dirty="0" err="1">
                          <a:ln>
                            <a:noFill/>
                          </a:ln>
                          <a:solidFill>
                            <a:schemeClr val="accent4"/>
                          </a:solidFill>
                        </a:rPr>
                        <a:t>MicrosoftTeams</a:t>
                      </a:r>
                      <a:endParaRPr lang="en-GB" sz="1800" b="0" dirty="0">
                        <a:ln>
                          <a:noFill/>
                        </a:ln>
                        <a:solidFill>
                          <a:schemeClr val="accent4"/>
                        </a:solidFill>
                      </a:endParaRPr>
                    </a:p>
                  </a:txBody>
                  <a:tcPr anchor="ctr">
                    <a:solidFill>
                      <a:schemeClr val="accent5">
                        <a:lumMod val="10000"/>
                      </a:schemeClr>
                    </a:solidFill>
                  </a:tcPr>
                </a:tc>
                <a:tc>
                  <a:txBody>
                    <a:bodyPr/>
                    <a:lstStyle/>
                    <a:p>
                      <a:r>
                        <a:rPr lang="en-GB" sz="1800" dirty="0">
                          <a:ln>
                            <a:noFill/>
                          </a:ln>
                          <a:solidFill>
                            <a:schemeClr val="bg1"/>
                          </a:solidFill>
                        </a:rPr>
                        <a:t>Microsoft Teams API</a:t>
                      </a:r>
                    </a:p>
                  </a:txBody>
                  <a:tcPr anchor="ctr">
                    <a:solidFill>
                      <a:schemeClr val="accent5">
                        <a:lumMod val="10000"/>
                      </a:schemeClr>
                    </a:solidFill>
                  </a:tcPr>
                </a:tc>
                <a:extLst>
                  <a:ext uri="{0D108BD9-81ED-4DB2-BD59-A6C34878D82A}">
                    <a16:rowId xmlns:a16="http://schemas.microsoft.com/office/drawing/2014/main" val="2387086821"/>
                  </a:ext>
                </a:extLst>
              </a:tr>
              <a:tr h="347781">
                <a:tc>
                  <a:txBody>
                    <a:bodyPr/>
                    <a:lstStyle/>
                    <a:p>
                      <a:r>
                        <a:rPr lang="en-GB" sz="1800" b="0" dirty="0" err="1">
                          <a:ln>
                            <a:noFill/>
                          </a:ln>
                          <a:solidFill>
                            <a:schemeClr val="accent4"/>
                          </a:solidFill>
                        </a:rPr>
                        <a:t>AzureAD</a:t>
                      </a:r>
                      <a:endParaRPr lang="en-GB" sz="1800" b="0" dirty="0">
                        <a:ln>
                          <a:noFill/>
                        </a:ln>
                        <a:solidFill>
                          <a:schemeClr val="accent4"/>
                        </a:solidFill>
                      </a:endParaRPr>
                    </a:p>
                  </a:txBody>
                  <a:tcPr anchor="ctr">
                    <a:solidFill>
                      <a:schemeClr val="accent5">
                        <a:lumMod val="10000"/>
                      </a:schemeClr>
                    </a:solidFill>
                  </a:tcPr>
                </a:tc>
                <a:tc>
                  <a:txBody>
                    <a:bodyPr/>
                    <a:lstStyle/>
                    <a:p>
                      <a:r>
                        <a:rPr lang="en-GB" sz="1800" dirty="0">
                          <a:ln>
                            <a:noFill/>
                          </a:ln>
                          <a:solidFill>
                            <a:schemeClr val="accent2"/>
                          </a:solidFill>
                        </a:rPr>
                        <a:t>Graph.windows.net</a:t>
                      </a:r>
                    </a:p>
                  </a:txBody>
                  <a:tcPr anchor="ctr">
                    <a:solidFill>
                      <a:schemeClr val="accent5">
                        <a:lumMod val="10000"/>
                      </a:schemeClr>
                    </a:solidFill>
                  </a:tcPr>
                </a:tc>
                <a:extLst>
                  <a:ext uri="{0D108BD9-81ED-4DB2-BD59-A6C34878D82A}">
                    <a16:rowId xmlns:a16="http://schemas.microsoft.com/office/drawing/2014/main" val="3634013815"/>
                  </a:ext>
                </a:extLst>
              </a:tr>
              <a:tr h="347781">
                <a:tc>
                  <a:txBody>
                    <a:bodyPr/>
                    <a:lstStyle/>
                    <a:p>
                      <a:r>
                        <a:rPr lang="en-GB" sz="1800" b="0">
                          <a:ln>
                            <a:noFill/>
                          </a:ln>
                          <a:solidFill>
                            <a:schemeClr val="accent4"/>
                          </a:solidFill>
                        </a:rPr>
                        <a:t>MSOnline</a:t>
                      </a:r>
                    </a:p>
                  </a:txBody>
                  <a:tcPr anchor="ctr">
                    <a:solidFill>
                      <a:schemeClr val="accent5">
                        <a:lumMod val="10000"/>
                      </a:schemeClr>
                    </a:solidFill>
                  </a:tcPr>
                </a:tc>
                <a:tc>
                  <a:txBody>
                    <a:bodyPr/>
                    <a:lstStyle/>
                    <a:p>
                      <a:r>
                        <a:rPr lang="en-US" sz="1800" dirty="0">
                          <a:ln>
                            <a:noFill/>
                          </a:ln>
                          <a:solidFill>
                            <a:schemeClr val="bg1"/>
                          </a:solidFill>
                        </a:rPr>
                        <a:t>Azure AD Graph API, Office 365 tenant settings</a:t>
                      </a:r>
                    </a:p>
                  </a:txBody>
                  <a:tcPr anchor="ctr">
                    <a:solidFill>
                      <a:schemeClr val="accent5">
                        <a:lumMod val="10000"/>
                      </a:schemeClr>
                    </a:solidFill>
                  </a:tcPr>
                </a:tc>
                <a:extLst>
                  <a:ext uri="{0D108BD9-81ED-4DB2-BD59-A6C34878D82A}">
                    <a16:rowId xmlns:a16="http://schemas.microsoft.com/office/drawing/2014/main" val="1871349691"/>
                  </a:ext>
                </a:extLst>
              </a:tr>
              <a:tr h="347781">
                <a:tc>
                  <a:txBody>
                    <a:bodyPr/>
                    <a:lstStyle/>
                    <a:p>
                      <a:r>
                        <a:rPr lang="en-US" sz="1800" b="0">
                          <a:ln>
                            <a:noFill/>
                          </a:ln>
                          <a:solidFill>
                            <a:schemeClr val="accent4"/>
                          </a:solidFill>
                        </a:rPr>
                        <a:t>Skype for Business Online Connector</a:t>
                      </a:r>
                    </a:p>
                  </a:txBody>
                  <a:tcPr anchor="ctr">
                    <a:solidFill>
                      <a:schemeClr val="accent5">
                        <a:lumMod val="10000"/>
                      </a:schemeClr>
                    </a:solidFill>
                  </a:tcPr>
                </a:tc>
                <a:tc>
                  <a:txBody>
                    <a:bodyPr/>
                    <a:lstStyle/>
                    <a:p>
                      <a:r>
                        <a:rPr lang="en-US" sz="1800" dirty="0">
                          <a:ln>
                            <a:noFill/>
                          </a:ln>
                          <a:solidFill>
                            <a:schemeClr val="bg1"/>
                          </a:solidFill>
                        </a:rPr>
                        <a:t>Skype for Business Online API</a:t>
                      </a:r>
                    </a:p>
                  </a:txBody>
                  <a:tcPr anchor="ctr">
                    <a:solidFill>
                      <a:schemeClr val="accent5">
                        <a:lumMod val="10000"/>
                      </a:schemeClr>
                    </a:solidFill>
                  </a:tcPr>
                </a:tc>
                <a:extLst>
                  <a:ext uri="{0D108BD9-81ED-4DB2-BD59-A6C34878D82A}">
                    <a16:rowId xmlns:a16="http://schemas.microsoft.com/office/drawing/2014/main" val="3755124213"/>
                  </a:ext>
                </a:extLst>
              </a:tr>
              <a:tr h="347781">
                <a:tc>
                  <a:txBody>
                    <a:bodyPr/>
                    <a:lstStyle/>
                    <a:p>
                      <a:r>
                        <a:rPr lang="en-GB" sz="1800" b="0">
                          <a:ln>
                            <a:noFill/>
                          </a:ln>
                          <a:solidFill>
                            <a:schemeClr val="accent4"/>
                          </a:solidFill>
                        </a:rPr>
                        <a:t>Yammer</a:t>
                      </a:r>
                    </a:p>
                  </a:txBody>
                  <a:tcPr anchor="ctr">
                    <a:solidFill>
                      <a:schemeClr val="accent5">
                        <a:lumMod val="10000"/>
                      </a:schemeClr>
                    </a:solidFill>
                  </a:tcPr>
                </a:tc>
                <a:tc>
                  <a:txBody>
                    <a:bodyPr/>
                    <a:lstStyle/>
                    <a:p>
                      <a:r>
                        <a:rPr lang="en-GB" sz="1800" dirty="0">
                          <a:ln>
                            <a:noFill/>
                          </a:ln>
                          <a:solidFill>
                            <a:schemeClr val="bg1"/>
                          </a:solidFill>
                        </a:rPr>
                        <a:t>Yammer REST API</a:t>
                      </a:r>
                    </a:p>
                  </a:txBody>
                  <a:tcPr anchor="ctr">
                    <a:solidFill>
                      <a:schemeClr val="accent5">
                        <a:lumMod val="10000"/>
                      </a:schemeClr>
                    </a:solidFill>
                  </a:tcPr>
                </a:tc>
                <a:extLst>
                  <a:ext uri="{0D108BD9-81ED-4DB2-BD59-A6C34878D82A}">
                    <a16:rowId xmlns:a16="http://schemas.microsoft.com/office/drawing/2014/main" val="704392781"/>
                  </a:ext>
                </a:extLst>
              </a:tr>
              <a:tr h="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a:ln>
                            <a:noFill/>
                          </a:ln>
                          <a:solidFill>
                            <a:schemeClr val="accent4"/>
                          </a:solidFill>
                        </a:rPr>
                        <a:t>OneDrive / </a:t>
                      </a:r>
                      <a:r>
                        <a:rPr lang="en-GB" sz="1800" b="0" dirty="0" err="1">
                          <a:ln>
                            <a:noFill/>
                          </a:ln>
                          <a:solidFill>
                            <a:schemeClr val="accent4"/>
                          </a:solidFill>
                        </a:rPr>
                        <a:t>SharePointPnPPowerShellOnline</a:t>
                      </a:r>
                      <a:endParaRPr lang="en-GB" sz="1800" b="0" dirty="0">
                        <a:ln>
                          <a:noFill/>
                        </a:ln>
                        <a:solidFill>
                          <a:schemeClr val="accent4"/>
                        </a:solidFill>
                      </a:endParaRPr>
                    </a:p>
                  </a:txBody>
                  <a:tcPr anchor="ctr">
                    <a:solidFill>
                      <a:schemeClr val="accent5">
                        <a:lumMod val="10000"/>
                      </a:schemeClr>
                    </a:solidFill>
                  </a:tcPr>
                </a:tc>
                <a:tc>
                  <a:txBody>
                    <a:bodyPr/>
                    <a:lstStyle/>
                    <a:p>
                      <a:r>
                        <a:rPr lang="en-GB" sz="1800" dirty="0">
                          <a:ln>
                            <a:noFill/>
                          </a:ln>
                          <a:solidFill>
                            <a:schemeClr val="accent2"/>
                          </a:solidFill>
                        </a:rPr>
                        <a:t>Sharepoint.com</a:t>
                      </a:r>
                    </a:p>
                  </a:txBody>
                  <a:tcPr anchor="ctr">
                    <a:solidFill>
                      <a:schemeClr val="accent5">
                        <a:lumMod val="10000"/>
                      </a:schemeClr>
                    </a:solidFill>
                  </a:tcPr>
                </a:tc>
                <a:extLst>
                  <a:ext uri="{0D108BD9-81ED-4DB2-BD59-A6C34878D82A}">
                    <a16:rowId xmlns:a16="http://schemas.microsoft.com/office/drawing/2014/main" val="3897250989"/>
                  </a:ext>
                </a:extLst>
              </a:tr>
            </a:tbl>
          </a:graphicData>
        </a:graphic>
      </p:graphicFrame>
    </p:spTree>
    <p:extLst>
      <p:ext uri="{BB962C8B-B14F-4D97-AF65-F5344CB8AC3E}">
        <p14:creationId xmlns:p14="http://schemas.microsoft.com/office/powerpoint/2010/main" val="832532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5"/>
          <a:stretch>
            <a:fillRect/>
          </a:stretch>
        </p:blipFill>
        <p:spPr>
          <a:xfrm>
            <a:off x="0" y="291395"/>
            <a:ext cx="4552826" cy="1360296"/>
          </a:xfrm>
          <a:prstGeom prst="rect">
            <a:avLst/>
          </a:prstGeom>
        </p:spPr>
      </p:pic>
      <p:pic>
        <p:nvPicPr>
          <p:cNvPr id="10" name="Video 9">
            <a:hlinkClick r:id="" action="ppaction://media"/>
            <a:extLst>
              <a:ext uri="{FF2B5EF4-FFF2-40B4-BE49-F238E27FC236}">
                <a16:creationId xmlns:a16="http://schemas.microsoft.com/office/drawing/2014/main" id="{BCCCBA04-26AB-4179-BF6E-C95A676D6C68}"/>
              </a:ext>
            </a:extLst>
          </p:cNvPr>
          <p:cNvPicPr>
            <a:picLocks noChangeAspect="1"/>
          </p:cNvPicPr>
          <p:nvPr>
            <a:videoFile r:link="rId2"/>
            <p:extLst>
              <p:ext uri="{DAA4B4D4-6D71-4841-9C94-3DE7FCFB9230}">
                <p14:media xmlns:p14="http://schemas.microsoft.com/office/powerpoint/2010/main" r:embed="rId1">
                  <p14:fade in="1000" out="1000"/>
                </p14:media>
              </p:ext>
            </p:extLst>
          </p:nvPr>
        </p:nvPicPr>
        <p:blipFill>
          <a:blip r:embed="rId6"/>
          <a:stretch>
            <a:fillRect/>
          </a:stretch>
        </p:blipFill>
        <p:spPr>
          <a:xfrm>
            <a:off x="1008533" y="122800"/>
            <a:ext cx="9384404" cy="6612399"/>
          </a:xfrm>
          <a:prstGeom prst="rect">
            <a:avLst/>
          </a:prstGeom>
        </p:spPr>
      </p:pic>
    </p:spTree>
    <p:extLst>
      <p:ext uri="{BB962C8B-B14F-4D97-AF65-F5344CB8AC3E}">
        <p14:creationId xmlns:p14="http://schemas.microsoft.com/office/powerpoint/2010/main" val="74565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42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sp>
        <p:nvSpPr>
          <p:cNvPr id="3" name="Text Placeholder 4">
            <a:extLst>
              <a:ext uri="{FF2B5EF4-FFF2-40B4-BE49-F238E27FC236}">
                <a16:creationId xmlns:a16="http://schemas.microsoft.com/office/drawing/2014/main" id="{867BB9A2-CC4C-A582-8801-A15942CBB267}"/>
              </a:ext>
            </a:extLst>
          </p:cNvPr>
          <p:cNvSpPr txBox="1">
            <a:spLocks/>
          </p:cNvSpPr>
          <p:nvPr/>
        </p:nvSpPr>
        <p:spPr>
          <a:xfrm>
            <a:off x="287502" y="486562"/>
            <a:ext cx="11904497" cy="6080044"/>
          </a:xfrm>
          <a:prstGeom prst="rect">
            <a:avLst/>
          </a:prstGeom>
          <a:noFill/>
          <a:ln>
            <a:noFill/>
          </a:ln>
        </p:spPr>
        <p:txBody>
          <a:bodyPr spcFirstLastPara="1" wrap="square" lIns="0" tIns="60925" rIns="0" bIns="60925" anchor="t" anchorCtr="0">
            <a:noAutofit/>
          </a:bodyPr>
          <a:lstStyle>
            <a:defPPr marR="0" lvl="0" algn="l" rtl="0">
              <a:lnSpc>
                <a:spcPct val="100000"/>
              </a:lnSpc>
              <a:spcBef>
                <a:spcPts val="0"/>
              </a:spcBef>
              <a:spcAft>
                <a:spcPts val="0"/>
              </a:spcAft>
            </a:defPPr>
            <a:lvl1pPr marL="6350" marR="0" lvl="0" indent="0" algn="l" rtl="0">
              <a:lnSpc>
                <a:spcPct val="90000"/>
              </a:lnSpc>
              <a:spcBef>
                <a:spcPts val="1000"/>
              </a:spcBef>
              <a:spcAft>
                <a:spcPts val="0"/>
              </a:spcAft>
              <a:buClr>
                <a:srgbClr val="000000"/>
              </a:buClr>
              <a:buSzPts val="1800"/>
              <a:buFont typeface="Arial"/>
              <a:buNone/>
              <a:tabLst/>
              <a:defRPr sz="2000" b="0" i="0" u="none" strike="noStrike" cap="none">
                <a:solidFill>
                  <a:schemeClr val="accent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a:buClr>
                <a:schemeClr val="bg1"/>
              </a:buClr>
            </a:pPr>
            <a:r>
              <a:rPr lang="en-US" dirty="0">
                <a:solidFill>
                  <a:schemeClr val="bg1"/>
                </a:solidFill>
                <a:latin typeface="+mn-lt"/>
                <a:cs typeface="Poppins"/>
              </a:rPr>
              <a:t>Interacting with the Graph is similar to how we integrate with other REST APIs. The Microsoft Graph supports common HTTP CRUD methods:-</a:t>
            </a:r>
          </a:p>
          <a:p>
            <a:pPr>
              <a:buClr>
                <a:schemeClr val="bg1"/>
              </a:buClr>
            </a:pPr>
            <a:endParaRPr lang="en-US" dirty="0">
              <a:solidFill>
                <a:schemeClr val="bg1"/>
              </a:solidFill>
              <a:latin typeface="+mn-lt"/>
              <a:cs typeface="Poppins"/>
            </a:endParaRPr>
          </a:p>
          <a:p>
            <a:pPr>
              <a:buClr>
                <a:schemeClr val="bg1"/>
              </a:buClr>
            </a:pPr>
            <a:r>
              <a:rPr lang="en-US" sz="2000" dirty="0">
                <a:solidFill>
                  <a:schemeClr val="bg1"/>
                </a:solidFill>
                <a:latin typeface="+mn-lt"/>
                <a:cs typeface="Poppins"/>
              </a:rPr>
              <a:t>Create, Replace, Update, Delete (CRUD)</a:t>
            </a:r>
            <a:endParaRPr lang="en-US" dirty="0">
              <a:solidFill>
                <a:schemeClr val="bg1"/>
              </a:solidFill>
              <a:latin typeface="+mn-lt"/>
              <a:cs typeface="Poppins"/>
            </a:endParaRPr>
          </a:p>
          <a:p>
            <a:pPr>
              <a:buClr>
                <a:schemeClr val="bg1"/>
              </a:buClr>
            </a:pPr>
            <a:endParaRPr lang="en-US" sz="1800" dirty="0">
              <a:solidFill>
                <a:schemeClr val="bg1"/>
              </a:solidFill>
              <a:latin typeface="+mn-lt"/>
              <a:cs typeface="Poppins"/>
            </a:endParaRPr>
          </a:p>
          <a:p>
            <a:pPr marL="1257300" lvl="1">
              <a:buClr>
                <a:schemeClr val="bg1"/>
              </a:buClr>
              <a:buFont typeface="Arial" panose="020B0604020202020204" pitchFamily="34" charset="0"/>
              <a:buChar char="•"/>
            </a:pPr>
            <a:r>
              <a:rPr lang="en-US" sz="1800" dirty="0">
                <a:solidFill>
                  <a:schemeClr val="accent4"/>
                </a:solidFill>
                <a:latin typeface="+mn-lt"/>
                <a:cs typeface="Poppins"/>
              </a:rPr>
              <a:t>GET 		</a:t>
            </a:r>
            <a:r>
              <a:rPr lang="en-US" sz="1800" dirty="0">
                <a:solidFill>
                  <a:schemeClr val="bg1"/>
                </a:solidFill>
                <a:latin typeface="+mn-lt"/>
                <a:cs typeface="Poppins"/>
              </a:rPr>
              <a:t>Read data from a resource (Idempotent)</a:t>
            </a:r>
          </a:p>
          <a:p>
            <a:pPr marL="1257300" lvl="1">
              <a:buClr>
                <a:schemeClr val="bg1"/>
              </a:buClr>
              <a:buFont typeface="Arial" panose="020B0604020202020204" pitchFamily="34" charset="0"/>
              <a:buChar char="•"/>
            </a:pPr>
            <a:r>
              <a:rPr lang="en-US" sz="1800" dirty="0">
                <a:solidFill>
                  <a:schemeClr val="accent4"/>
                </a:solidFill>
                <a:latin typeface="+mn-lt"/>
                <a:cs typeface="Poppins"/>
              </a:rPr>
              <a:t>POST 	</a:t>
            </a:r>
            <a:r>
              <a:rPr lang="en-US" sz="1800" dirty="0">
                <a:solidFill>
                  <a:schemeClr val="bg1"/>
                </a:solidFill>
                <a:latin typeface="+mn-lt"/>
                <a:cs typeface="Poppins"/>
              </a:rPr>
              <a:t>Create a new resource or perform an action (non-Idempotent)</a:t>
            </a:r>
          </a:p>
          <a:p>
            <a:pPr marL="1257300" lvl="1">
              <a:buClr>
                <a:schemeClr val="bg1"/>
              </a:buClr>
              <a:buFont typeface="Arial" panose="020B0604020202020204" pitchFamily="34" charset="0"/>
              <a:buChar char="•"/>
            </a:pPr>
            <a:r>
              <a:rPr lang="en-US" sz="1800" dirty="0">
                <a:solidFill>
                  <a:schemeClr val="accent4"/>
                </a:solidFill>
                <a:latin typeface="+mn-lt"/>
                <a:cs typeface="Poppins"/>
              </a:rPr>
              <a:t>PATCH 	</a:t>
            </a:r>
            <a:r>
              <a:rPr lang="en-US" sz="1800" dirty="0">
                <a:solidFill>
                  <a:schemeClr val="bg1"/>
                </a:solidFill>
                <a:latin typeface="+mn-lt"/>
                <a:cs typeface="Poppins"/>
              </a:rPr>
              <a:t>Update an existing resource with new values (non-Idempotent typically)</a:t>
            </a:r>
          </a:p>
          <a:p>
            <a:pPr marL="1257300" lvl="1">
              <a:buClr>
                <a:schemeClr val="bg1"/>
              </a:buClr>
              <a:buFont typeface="Arial" panose="020B0604020202020204" pitchFamily="34" charset="0"/>
              <a:buChar char="•"/>
            </a:pPr>
            <a:r>
              <a:rPr lang="en-US" sz="1800" dirty="0">
                <a:solidFill>
                  <a:schemeClr val="accent4"/>
                </a:solidFill>
                <a:latin typeface="+mn-lt"/>
                <a:cs typeface="Poppins"/>
              </a:rPr>
              <a:t>PUT 		</a:t>
            </a:r>
            <a:r>
              <a:rPr lang="en-US" sz="1800" dirty="0">
                <a:solidFill>
                  <a:schemeClr val="bg1"/>
                </a:solidFill>
                <a:latin typeface="+mn-lt"/>
                <a:cs typeface="Poppins"/>
              </a:rPr>
              <a:t>Replace a resource with a new one (Idempotent)</a:t>
            </a:r>
          </a:p>
          <a:p>
            <a:pPr marL="1257300" lvl="1">
              <a:buClr>
                <a:schemeClr val="bg1"/>
              </a:buClr>
              <a:buFont typeface="Arial" panose="020B0604020202020204" pitchFamily="34" charset="0"/>
              <a:buChar char="•"/>
            </a:pPr>
            <a:r>
              <a:rPr lang="en-US" sz="1800" dirty="0">
                <a:solidFill>
                  <a:schemeClr val="accent4"/>
                </a:solidFill>
                <a:latin typeface="+mn-lt"/>
                <a:cs typeface="Poppins"/>
              </a:rPr>
              <a:t>DELETE 	</a:t>
            </a:r>
            <a:r>
              <a:rPr lang="en-US" sz="1800" dirty="0">
                <a:solidFill>
                  <a:schemeClr val="bg1"/>
                </a:solidFill>
                <a:latin typeface="+mn-lt"/>
                <a:cs typeface="Poppins"/>
              </a:rPr>
              <a:t>Remove a resource (Idempotent)</a:t>
            </a:r>
          </a:p>
          <a:p>
            <a:pPr marL="1257300" lvl="1">
              <a:buClr>
                <a:schemeClr val="bg1"/>
              </a:buClr>
              <a:buFont typeface="Arial" panose="020B0604020202020204" pitchFamily="34" charset="0"/>
              <a:buChar char="•"/>
            </a:pPr>
            <a:endParaRPr lang="en-US" sz="1800" dirty="0">
              <a:solidFill>
                <a:schemeClr val="bg1"/>
              </a:solidFill>
              <a:latin typeface="+mn-lt"/>
              <a:cs typeface="Poppins"/>
            </a:endParaRPr>
          </a:p>
          <a:p>
            <a:pPr>
              <a:buClr>
                <a:schemeClr val="bg1"/>
              </a:buClr>
            </a:pPr>
            <a:r>
              <a:rPr lang="en-US" sz="1900" dirty="0">
                <a:solidFill>
                  <a:schemeClr val="accent4"/>
                </a:solidFill>
                <a:latin typeface="+mn-lt"/>
                <a:cs typeface="Poppins"/>
              </a:rPr>
              <a:t>GET</a:t>
            </a:r>
            <a:r>
              <a:rPr lang="en-US" sz="1900" dirty="0">
                <a:solidFill>
                  <a:schemeClr val="bg1"/>
                </a:solidFill>
                <a:latin typeface="+mn-lt"/>
                <a:cs typeface="Poppins"/>
              </a:rPr>
              <a:t> and </a:t>
            </a:r>
            <a:r>
              <a:rPr lang="en-US" sz="1900" dirty="0">
                <a:solidFill>
                  <a:schemeClr val="accent4"/>
                </a:solidFill>
                <a:latin typeface="+mn-lt"/>
                <a:cs typeface="Poppins"/>
              </a:rPr>
              <a:t>DELETE</a:t>
            </a:r>
            <a:r>
              <a:rPr lang="en-US" sz="1900" dirty="0">
                <a:solidFill>
                  <a:schemeClr val="bg1"/>
                </a:solidFill>
                <a:latin typeface="+mn-lt"/>
                <a:cs typeface="Poppins"/>
              </a:rPr>
              <a:t> methods typically do not require a request body</a:t>
            </a:r>
          </a:p>
          <a:p>
            <a:pPr>
              <a:buClr>
                <a:schemeClr val="bg1"/>
              </a:buClr>
            </a:pPr>
            <a:r>
              <a:rPr lang="en-US" sz="1900" dirty="0">
                <a:solidFill>
                  <a:schemeClr val="accent4"/>
                </a:solidFill>
                <a:latin typeface="+mn-lt"/>
                <a:cs typeface="Poppins"/>
              </a:rPr>
              <a:t>POST</a:t>
            </a:r>
            <a:r>
              <a:rPr lang="en-US" sz="1900" dirty="0">
                <a:solidFill>
                  <a:schemeClr val="bg1"/>
                </a:solidFill>
                <a:latin typeface="+mn-lt"/>
                <a:cs typeface="Poppins"/>
              </a:rPr>
              <a:t>,</a:t>
            </a:r>
            <a:r>
              <a:rPr lang="en-US" sz="1900" dirty="0">
                <a:solidFill>
                  <a:schemeClr val="accent4"/>
                </a:solidFill>
                <a:latin typeface="+mn-lt"/>
                <a:cs typeface="Poppins"/>
              </a:rPr>
              <a:t> PATCH</a:t>
            </a:r>
            <a:r>
              <a:rPr lang="en-US" sz="1900" dirty="0">
                <a:solidFill>
                  <a:schemeClr val="bg1"/>
                </a:solidFill>
                <a:latin typeface="+mn-lt"/>
                <a:cs typeface="Poppins"/>
              </a:rPr>
              <a:t> and </a:t>
            </a:r>
            <a:r>
              <a:rPr lang="en-US" sz="1900" dirty="0">
                <a:solidFill>
                  <a:schemeClr val="accent4"/>
                </a:solidFill>
                <a:latin typeface="+mn-lt"/>
                <a:cs typeface="Poppins"/>
              </a:rPr>
              <a:t>PUT</a:t>
            </a:r>
            <a:r>
              <a:rPr lang="en-US" sz="1900" dirty="0">
                <a:solidFill>
                  <a:schemeClr val="bg1"/>
                </a:solidFill>
                <a:latin typeface="+mn-lt"/>
                <a:cs typeface="Poppins"/>
              </a:rPr>
              <a:t> methods require a request body, typically in JSON format</a:t>
            </a:r>
          </a:p>
          <a:p>
            <a:pPr>
              <a:buClr>
                <a:schemeClr val="bg1"/>
              </a:buClr>
            </a:pPr>
            <a:endParaRPr lang="en-US" sz="1900" dirty="0">
              <a:solidFill>
                <a:schemeClr val="bg1"/>
              </a:solidFill>
              <a:latin typeface="+mn-lt"/>
              <a:cs typeface="Poppins"/>
            </a:endParaRPr>
          </a:p>
          <a:p>
            <a:pPr>
              <a:buClr>
                <a:schemeClr val="bg1"/>
              </a:buClr>
            </a:pPr>
            <a:r>
              <a:rPr lang="en-US" sz="1800" dirty="0">
                <a:solidFill>
                  <a:schemeClr val="accent2"/>
                </a:solidFill>
                <a:latin typeface="+mn-lt"/>
                <a:cs typeface="Poppins"/>
              </a:rPr>
              <a:t>Write requests to the Graph have a 4MB payload limit. This limit is lower when posting file attachments because base64 encoding adds extra overhead. You might get a 400 bad request or 413 payload too large response if the payload is too big</a:t>
            </a:r>
            <a:endParaRPr lang="en-US" sz="1800" dirty="0">
              <a:solidFill>
                <a:schemeClr val="accent2"/>
              </a:solidFill>
              <a:latin typeface="+mn-lt"/>
            </a:endParaRPr>
          </a:p>
          <a:p>
            <a:pPr>
              <a:buClr>
                <a:schemeClr val="bg1"/>
              </a:buClr>
            </a:pPr>
            <a:endParaRPr lang="en-BE" dirty="0">
              <a:solidFill>
                <a:schemeClr val="bg1"/>
              </a:solidFill>
              <a:latin typeface="+mn-lt"/>
            </a:endParaRPr>
          </a:p>
        </p:txBody>
      </p:sp>
    </p:spTree>
    <p:extLst>
      <p:ext uri="{BB962C8B-B14F-4D97-AF65-F5344CB8AC3E}">
        <p14:creationId xmlns:p14="http://schemas.microsoft.com/office/powerpoint/2010/main" val="643999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sp>
        <p:nvSpPr>
          <p:cNvPr id="3" name="Text Placeholder 4">
            <a:extLst>
              <a:ext uri="{FF2B5EF4-FFF2-40B4-BE49-F238E27FC236}">
                <a16:creationId xmlns:a16="http://schemas.microsoft.com/office/drawing/2014/main" id="{867BB9A2-CC4C-A582-8801-A15942CBB267}"/>
              </a:ext>
            </a:extLst>
          </p:cNvPr>
          <p:cNvSpPr txBox="1">
            <a:spLocks/>
          </p:cNvSpPr>
          <p:nvPr/>
        </p:nvSpPr>
        <p:spPr>
          <a:xfrm>
            <a:off x="287503" y="402673"/>
            <a:ext cx="9703785" cy="6274964"/>
          </a:xfrm>
          <a:prstGeom prst="rect">
            <a:avLst/>
          </a:prstGeom>
          <a:noFill/>
          <a:ln>
            <a:noFill/>
          </a:ln>
        </p:spPr>
        <p:txBody>
          <a:bodyPr spcFirstLastPara="1" wrap="square" lIns="0" tIns="60925" rIns="0" bIns="60925" anchor="t" anchorCtr="0">
            <a:noAutofit/>
          </a:bodyPr>
          <a:lstStyle>
            <a:defPPr marR="0" lvl="0" algn="l" rtl="0">
              <a:lnSpc>
                <a:spcPct val="100000"/>
              </a:lnSpc>
              <a:spcBef>
                <a:spcPts val="0"/>
              </a:spcBef>
              <a:spcAft>
                <a:spcPts val="0"/>
              </a:spcAft>
            </a:defPPr>
            <a:lvl1pPr marL="6350" marR="0" lvl="0" indent="0" algn="l" rtl="0">
              <a:lnSpc>
                <a:spcPct val="90000"/>
              </a:lnSpc>
              <a:spcBef>
                <a:spcPts val="1000"/>
              </a:spcBef>
              <a:spcAft>
                <a:spcPts val="0"/>
              </a:spcAft>
              <a:buClr>
                <a:srgbClr val="000000"/>
              </a:buClr>
              <a:buSzPts val="1800"/>
              <a:buFont typeface="Arial"/>
              <a:buNone/>
              <a:tabLst/>
              <a:defRPr sz="2000" b="0" i="0" u="none" strike="noStrike" cap="none">
                <a:solidFill>
                  <a:schemeClr val="accent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a:buClr>
                <a:schemeClr val="bg1"/>
              </a:buClr>
            </a:pPr>
            <a:r>
              <a:rPr lang="en-US" dirty="0">
                <a:solidFill>
                  <a:schemeClr val="bg1"/>
                </a:solidFill>
                <a:latin typeface="Poppins" panose="00000500000000000000" pitchFamily="2" charset="0"/>
              </a:rPr>
              <a:t>Microsoft Graph currently supports 2 API endpoint versions:-</a:t>
            </a:r>
          </a:p>
          <a:p>
            <a:pPr>
              <a:buClr>
                <a:schemeClr val="bg1"/>
              </a:buClr>
            </a:pPr>
            <a:endParaRPr lang="en-US" dirty="0">
              <a:solidFill>
                <a:schemeClr val="bg1"/>
              </a:solidFill>
              <a:latin typeface="Poppins" panose="00000500000000000000" pitchFamily="2" charset="0"/>
            </a:endParaRPr>
          </a:p>
          <a:p>
            <a:pPr>
              <a:buClr>
                <a:schemeClr val="bg1"/>
              </a:buClr>
            </a:pPr>
            <a:endParaRPr lang="en-US" dirty="0">
              <a:solidFill>
                <a:schemeClr val="bg1"/>
              </a:solidFill>
              <a:latin typeface="Poppins" panose="00000500000000000000" pitchFamily="2" charset="0"/>
            </a:endParaRPr>
          </a:p>
          <a:p>
            <a:pPr>
              <a:buClr>
                <a:schemeClr val="bg1"/>
              </a:buClr>
            </a:pPr>
            <a:r>
              <a:rPr lang="en-US" dirty="0">
                <a:solidFill>
                  <a:schemeClr val="accent4"/>
                </a:solidFill>
                <a:latin typeface="Poppins" panose="00000500000000000000" pitchFamily="2" charset="0"/>
              </a:rPr>
              <a:t>1.0</a:t>
            </a:r>
          </a:p>
          <a:p>
            <a:pPr>
              <a:buClr>
                <a:schemeClr val="bg1"/>
              </a:buClr>
            </a:pPr>
            <a:r>
              <a:rPr lang="en-US" dirty="0">
                <a:solidFill>
                  <a:schemeClr val="bg1"/>
                </a:solidFill>
                <a:latin typeface="Poppins" panose="00000500000000000000" pitchFamily="2" charset="0"/>
              </a:rPr>
              <a:t>Includes generally available APIs.</a:t>
            </a:r>
          </a:p>
          <a:p>
            <a:pPr>
              <a:buClr>
                <a:schemeClr val="bg1"/>
              </a:buClr>
            </a:pPr>
            <a:endParaRPr lang="en-US" dirty="0">
              <a:solidFill>
                <a:schemeClr val="bg1"/>
              </a:solidFill>
              <a:latin typeface="Poppins" panose="00000500000000000000" pitchFamily="2" charset="0"/>
            </a:endParaRPr>
          </a:p>
          <a:p>
            <a:pPr>
              <a:buClr>
                <a:schemeClr val="bg1"/>
              </a:buClr>
            </a:pPr>
            <a:r>
              <a:rPr lang="en-US" dirty="0">
                <a:solidFill>
                  <a:schemeClr val="accent4"/>
                </a:solidFill>
                <a:latin typeface="Poppins" panose="00000500000000000000" pitchFamily="2" charset="0"/>
              </a:rPr>
              <a:t>beta</a:t>
            </a:r>
          </a:p>
          <a:p>
            <a:pPr>
              <a:buClr>
                <a:schemeClr val="bg1"/>
              </a:buClr>
            </a:pPr>
            <a:r>
              <a:rPr lang="en-US" dirty="0">
                <a:solidFill>
                  <a:schemeClr val="bg1"/>
                </a:solidFill>
                <a:latin typeface="Poppins" panose="00000500000000000000" pitchFamily="2" charset="0"/>
              </a:rPr>
              <a:t>Includes APIs that are currently in preview. Breaking changes ‘could’ be introduced and Microsoft recommends only using the beta endpoint for testing (Even though they use the beta endpoint in production)</a:t>
            </a:r>
            <a:endParaRPr lang="en-BE" dirty="0">
              <a:solidFill>
                <a:schemeClr val="bg1"/>
              </a:solidFill>
              <a:latin typeface="Poppins" panose="00000500000000000000" pitchFamily="2" charset="0"/>
            </a:endParaRPr>
          </a:p>
        </p:txBody>
      </p:sp>
      <p:pic>
        <p:nvPicPr>
          <p:cNvPr id="6" name="Picture 5">
            <a:extLst>
              <a:ext uri="{FF2B5EF4-FFF2-40B4-BE49-F238E27FC236}">
                <a16:creationId xmlns:a16="http://schemas.microsoft.com/office/drawing/2014/main" id="{D5AE28B4-20B9-857E-1FE4-C37527384852}"/>
              </a:ext>
            </a:extLst>
          </p:cNvPr>
          <p:cNvPicPr>
            <a:picLocks noChangeAspect="1"/>
          </p:cNvPicPr>
          <p:nvPr/>
        </p:nvPicPr>
        <p:blipFill>
          <a:blip r:embed="rId4"/>
          <a:stretch>
            <a:fillRect/>
          </a:stretch>
        </p:blipFill>
        <p:spPr>
          <a:xfrm>
            <a:off x="226972" y="1529213"/>
            <a:ext cx="11738055" cy="4480948"/>
          </a:xfrm>
          <a:prstGeom prst="rect">
            <a:avLst/>
          </a:prstGeom>
        </p:spPr>
      </p:pic>
    </p:spTree>
    <p:extLst>
      <p:ext uri="{BB962C8B-B14F-4D97-AF65-F5344CB8AC3E}">
        <p14:creationId xmlns:p14="http://schemas.microsoft.com/office/powerpoint/2010/main" val="186611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sp>
        <p:nvSpPr>
          <p:cNvPr id="3" name="Text Placeholder 4">
            <a:extLst>
              <a:ext uri="{FF2B5EF4-FFF2-40B4-BE49-F238E27FC236}">
                <a16:creationId xmlns:a16="http://schemas.microsoft.com/office/drawing/2014/main" id="{867BB9A2-CC4C-A582-8801-A15942CBB267}"/>
              </a:ext>
            </a:extLst>
          </p:cNvPr>
          <p:cNvSpPr txBox="1">
            <a:spLocks/>
          </p:cNvSpPr>
          <p:nvPr/>
        </p:nvSpPr>
        <p:spPr>
          <a:xfrm>
            <a:off x="1393092" y="530484"/>
            <a:ext cx="10368792" cy="5662569"/>
          </a:xfrm>
          <a:prstGeom prst="rect">
            <a:avLst/>
          </a:prstGeom>
          <a:noFill/>
          <a:ln>
            <a:noFill/>
          </a:ln>
        </p:spPr>
        <p:txBody>
          <a:bodyPr spcFirstLastPara="1" wrap="square" lIns="0" tIns="60925" rIns="0" bIns="60925" anchor="t" anchorCtr="0">
            <a:noAutofit/>
          </a:bodyPr>
          <a:lstStyle>
            <a:defPPr marR="0" lvl="0" algn="l" rtl="0">
              <a:lnSpc>
                <a:spcPct val="100000"/>
              </a:lnSpc>
              <a:spcBef>
                <a:spcPts val="0"/>
              </a:spcBef>
              <a:spcAft>
                <a:spcPts val="0"/>
              </a:spcAft>
            </a:defPPr>
            <a:lvl1pPr marL="6350" marR="0" lvl="0" indent="0" algn="l" rtl="0">
              <a:lnSpc>
                <a:spcPct val="90000"/>
              </a:lnSpc>
              <a:spcBef>
                <a:spcPts val="1000"/>
              </a:spcBef>
              <a:spcAft>
                <a:spcPts val="0"/>
              </a:spcAft>
              <a:buClr>
                <a:srgbClr val="000000"/>
              </a:buClr>
              <a:buSzPts val="1800"/>
              <a:buFont typeface="Arial"/>
              <a:buNone/>
              <a:tabLst/>
              <a:defRPr sz="2000" b="0" i="0" u="none" strike="noStrike" cap="none">
                <a:solidFill>
                  <a:schemeClr val="accent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a:buClr>
                <a:schemeClr val="bg1"/>
              </a:buClr>
            </a:pPr>
            <a:r>
              <a:rPr lang="en-US" dirty="0">
                <a:solidFill>
                  <a:schemeClr val="bg1"/>
                </a:solidFill>
                <a:latin typeface="+mn-lt"/>
                <a:cs typeface="Poppins"/>
              </a:rPr>
              <a:t>How do we interact with the Microsoft Graph?</a:t>
            </a:r>
          </a:p>
          <a:p>
            <a:pPr>
              <a:buClr>
                <a:schemeClr val="bg1"/>
              </a:buClr>
            </a:pPr>
            <a:endParaRPr lang="en-US" sz="1000" dirty="0">
              <a:solidFill>
                <a:schemeClr val="bg1"/>
              </a:solidFill>
              <a:latin typeface="+mn-lt"/>
              <a:cs typeface="Poppins"/>
            </a:endParaRPr>
          </a:p>
          <a:p>
            <a:pPr>
              <a:buClr>
                <a:schemeClr val="bg1"/>
              </a:buClr>
            </a:pPr>
            <a:endParaRPr lang="en-US" sz="1000" dirty="0">
              <a:solidFill>
                <a:schemeClr val="bg1"/>
              </a:solidFill>
              <a:latin typeface="+mn-lt"/>
              <a:cs typeface="Poppins"/>
            </a:endParaRPr>
          </a:p>
          <a:p>
            <a:pPr>
              <a:buClr>
                <a:schemeClr val="bg1"/>
              </a:buClr>
            </a:pPr>
            <a:endParaRPr lang="en-US" sz="1000" dirty="0">
              <a:solidFill>
                <a:schemeClr val="bg1"/>
              </a:solidFill>
              <a:latin typeface="+mn-lt"/>
              <a:cs typeface="Poppins"/>
            </a:endParaRPr>
          </a:p>
          <a:p>
            <a:pPr>
              <a:buClr>
                <a:schemeClr val="bg1"/>
              </a:buClr>
            </a:pPr>
            <a:r>
              <a:rPr lang="en-US" dirty="0">
                <a:solidFill>
                  <a:schemeClr val="accent4"/>
                </a:solidFill>
                <a:latin typeface="+mn-lt"/>
                <a:cs typeface="Poppins"/>
              </a:rPr>
              <a:t>Postman</a:t>
            </a:r>
            <a:br>
              <a:rPr lang="en-US" dirty="0">
                <a:solidFill>
                  <a:schemeClr val="accent4"/>
                </a:solidFill>
                <a:latin typeface="+mn-lt"/>
                <a:cs typeface="Poppins"/>
              </a:rPr>
            </a:br>
            <a:r>
              <a:rPr lang="en-US" dirty="0">
                <a:solidFill>
                  <a:schemeClr val="bg1"/>
                </a:solidFill>
                <a:latin typeface="+mn-lt"/>
                <a:cs typeface="Poppins"/>
              </a:rPr>
              <a:t>Popular d</a:t>
            </a:r>
            <a:r>
              <a:rPr lang="en-US" dirty="0">
                <a:solidFill>
                  <a:schemeClr val="bg1"/>
                </a:solidFill>
                <a:latin typeface="+mn-lt"/>
              </a:rPr>
              <a:t>evelopment tool that allows you to test Microsoft Graph API endpoints.</a:t>
            </a:r>
            <a:endParaRPr lang="en-US" dirty="0">
              <a:solidFill>
                <a:schemeClr val="bg1"/>
              </a:solidFill>
              <a:latin typeface="+mn-lt"/>
              <a:cs typeface="Poppins"/>
            </a:endParaRPr>
          </a:p>
          <a:p>
            <a:pPr>
              <a:buClr>
                <a:schemeClr val="bg1"/>
              </a:buClr>
            </a:pPr>
            <a:endParaRPr lang="en-US" sz="1000" dirty="0">
              <a:solidFill>
                <a:schemeClr val="bg1"/>
              </a:solidFill>
              <a:latin typeface="+mn-lt"/>
              <a:cs typeface="Poppins"/>
            </a:endParaRPr>
          </a:p>
          <a:p>
            <a:pPr>
              <a:buClr>
                <a:schemeClr val="bg1"/>
              </a:buClr>
            </a:pPr>
            <a:r>
              <a:rPr lang="en-US" dirty="0">
                <a:solidFill>
                  <a:schemeClr val="accent4"/>
                </a:solidFill>
                <a:latin typeface="+mn-lt"/>
                <a:cs typeface="Poppins"/>
              </a:rPr>
              <a:t>Graph Explorer</a:t>
            </a:r>
            <a:br>
              <a:rPr lang="en-US" dirty="0">
                <a:solidFill>
                  <a:schemeClr val="bg1"/>
                </a:solidFill>
                <a:latin typeface="+mn-lt"/>
                <a:cs typeface="Poppins"/>
              </a:rPr>
            </a:br>
            <a:r>
              <a:rPr lang="en-US" dirty="0">
                <a:solidFill>
                  <a:schemeClr val="bg1"/>
                </a:solidFill>
                <a:latin typeface="+mn-lt"/>
                <a:cs typeface="Poppins"/>
              </a:rPr>
              <a:t>A web-based tool provided by Microsoft to test and explore various Microsoft Graph APIs</a:t>
            </a:r>
          </a:p>
          <a:p>
            <a:pPr>
              <a:buClr>
                <a:schemeClr val="bg1"/>
              </a:buClr>
            </a:pPr>
            <a:endParaRPr lang="en-US" sz="900" dirty="0">
              <a:solidFill>
                <a:schemeClr val="bg1"/>
              </a:solidFill>
              <a:latin typeface="+mn-lt"/>
              <a:cs typeface="Poppins"/>
            </a:endParaRPr>
          </a:p>
          <a:p>
            <a:pPr>
              <a:buClr>
                <a:schemeClr val="bg1"/>
              </a:buClr>
            </a:pPr>
            <a:r>
              <a:rPr lang="en-US" dirty="0">
                <a:solidFill>
                  <a:schemeClr val="accent4"/>
                </a:solidFill>
                <a:latin typeface="+mn-lt"/>
                <a:cs typeface="Poppins"/>
              </a:rPr>
              <a:t>SDKs</a:t>
            </a:r>
            <a:br>
              <a:rPr lang="en-US" dirty="0">
                <a:solidFill>
                  <a:schemeClr val="bg1"/>
                </a:solidFill>
                <a:latin typeface="+mn-lt"/>
                <a:cs typeface="Poppins"/>
              </a:rPr>
            </a:br>
            <a:r>
              <a:rPr lang="en-US" dirty="0">
                <a:solidFill>
                  <a:schemeClr val="bg1"/>
                </a:solidFill>
                <a:latin typeface="+mn-lt"/>
                <a:cs typeface="Poppins"/>
              </a:rPr>
              <a:t>Graph Ruby, Graph PHP, Graph Go, Graph Java, Graph Python, Graph .NET, Graph PowerShell</a:t>
            </a:r>
            <a:br>
              <a:rPr lang="en-US" dirty="0">
                <a:solidFill>
                  <a:schemeClr val="bg1"/>
                </a:solidFill>
                <a:latin typeface="+mn-lt"/>
                <a:cs typeface="Poppins"/>
              </a:rPr>
            </a:br>
            <a:r>
              <a:rPr lang="en-US" sz="1800" dirty="0">
                <a:solidFill>
                  <a:schemeClr val="accent2"/>
                </a:solidFill>
                <a:latin typeface="+mn-lt"/>
                <a:cs typeface="Poppins"/>
              </a:rPr>
              <a:t>https://learn.microsoft.com/en-us/graph/sdks/sdk-installation</a:t>
            </a:r>
          </a:p>
          <a:p>
            <a:pPr>
              <a:buClr>
                <a:schemeClr val="bg1"/>
              </a:buClr>
            </a:pPr>
            <a:endParaRPr lang="en-US" sz="1000" dirty="0">
              <a:solidFill>
                <a:schemeClr val="bg1"/>
              </a:solidFill>
              <a:latin typeface="+mn-lt"/>
              <a:cs typeface="Poppins"/>
            </a:endParaRPr>
          </a:p>
          <a:p>
            <a:pPr>
              <a:buClr>
                <a:schemeClr val="bg1"/>
              </a:buClr>
            </a:pPr>
            <a:r>
              <a:rPr lang="en-US" dirty="0">
                <a:solidFill>
                  <a:schemeClr val="accent4"/>
                </a:solidFill>
                <a:latin typeface="+mn-lt"/>
                <a:cs typeface="Poppins"/>
              </a:rPr>
              <a:t>Rest Method</a:t>
            </a:r>
            <a:br>
              <a:rPr lang="en-US" dirty="0">
                <a:solidFill>
                  <a:schemeClr val="accent4"/>
                </a:solidFill>
                <a:latin typeface="+mn-lt"/>
                <a:cs typeface="Poppins"/>
              </a:rPr>
            </a:br>
            <a:r>
              <a:rPr lang="en-US" dirty="0" err="1">
                <a:solidFill>
                  <a:schemeClr val="bg1"/>
                </a:solidFill>
                <a:latin typeface="+mn-lt"/>
                <a:cs typeface="Poppins"/>
              </a:rPr>
              <a:t>cURL</a:t>
            </a:r>
            <a:r>
              <a:rPr lang="en-US" dirty="0">
                <a:solidFill>
                  <a:schemeClr val="bg1"/>
                </a:solidFill>
                <a:latin typeface="+mn-lt"/>
                <a:cs typeface="Poppins"/>
              </a:rPr>
              <a:t>, PowerShell, Azure CLI</a:t>
            </a:r>
            <a:endParaRPr lang="en-BE" dirty="0">
              <a:solidFill>
                <a:schemeClr val="bg1"/>
              </a:solidFill>
              <a:latin typeface="+mn-lt"/>
            </a:endParaRPr>
          </a:p>
        </p:txBody>
      </p:sp>
      <p:pic>
        <p:nvPicPr>
          <p:cNvPr id="6" name="Picture 2">
            <a:extLst>
              <a:ext uri="{FF2B5EF4-FFF2-40B4-BE49-F238E27FC236}">
                <a16:creationId xmlns:a16="http://schemas.microsoft.com/office/drawing/2014/main" id="{65AA41A0-D5C8-CF64-99BF-BC0DDF126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16" y="1821294"/>
            <a:ext cx="566930" cy="5845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icrosoft Graph API | Drupal.org">
            <a:extLst>
              <a:ext uri="{FF2B5EF4-FFF2-40B4-BE49-F238E27FC236}">
                <a16:creationId xmlns:a16="http://schemas.microsoft.com/office/drawing/2014/main" id="{EEF94578-22DE-4B09-2956-518FA8B493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172" y="2930762"/>
            <a:ext cx="674042" cy="5845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23077EB-AB04-6134-B92A-FFE28EB787E9}"/>
              </a:ext>
            </a:extLst>
          </p:cNvPr>
          <p:cNvPicPr>
            <a:picLocks noChangeAspect="1"/>
          </p:cNvPicPr>
          <p:nvPr/>
        </p:nvPicPr>
        <p:blipFill>
          <a:blip r:embed="rId6"/>
          <a:stretch>
            <a:fillRect/>
          </a:stretch>
        </p:blipFill>
        <p:spPr>
          <a:xfrm>
            <a:off x="132203" y="4040231"/>
            <a:ext cx="989634" cy="850738"/>
          </a:xfrm>
          <a:prstGeom prst="rect">
            <a:avLst/>
          </a:prstGeom>
        </p:spPr>
      </p:pic>
      <p:pic>
        <p:nvPicPr>
          <p:cNvPr id="13" name="Picture 12">
            <a:extLst>
              <a:ext uri="{FF2B5EF4-FFF2-40B4-BE49-F238E27FC236}">
                <a16:creationId xmlns:a16="http://schemas.microsoft.com/office/drawing/2014/main" id="{300D4B90-12DC-5365-B7F4-693511062FA4}"/>
              </a:ext>
            </a:extLst>
          </p:cNvPr>
          <p:cNvPicPr>
            <a:picLocks noChangeAspect="1"/>
          </p:cNvPicPr>
          <p:nvPr/>
        </p:nvPicPr>
        <p:blipFill>
          <a:blip r:embed="rId7"/>
          <a:stretch>
            <a:fillRect/>
          </a:stretch>
        </p:blipFill>
        <p:spPr>
          <a:xfrm>
            <a:off x="375072" y="5431841"/>
            <a:ext cx="593475" cy="591608"/>
          </a:xfrm>
          <a:prstGeom prst="rect">
            <a:avLst/>
          </a:prstGeom>
        </p:spPr>
      </p:pic>
    </p:spTree>
    <p:extLst>
      <p:ext uri="{BB962C8B-B14F-4D97-AF65-F5344CB8AC3E}">
        <p14:creationId xmlns:p14="http://schemas.microsoft.com/office/powerpoint/2010/main" val="305004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A5820-326C-1B3A-895A-D200CDF0A86A}"/>
              </a:ext>
            </a:extLst>
          </p:cNvPr>
          <p:cNvPicPr>
            <a:picLocks noChangeAspect="1"/>
          </p:cNvPicPr>
          <p:nvPr/>
        </p:nvPicPr>
        <p:blipFill>
          <a:blip r:embed="rId3"/>
          <a:stretch>
            <a:fillRect/>
          </a:stretch>
        </p:blipFill>
        <p:spPr>
          <a:xfrm>
            <a:off x="0" y="291395"/>
            <a:ext cx="4552826" cy="1360296"/>
          </a:xfrm>
          <a:prstGeom prst="rect">
            <a:avLst/>
          </a:prstGeom>
        </p:spPr>
      </p:pic>
      <p:sp>
        <p:nvSpPr>
          <p:cNvPr id="2" name="Text Placeholder 1">
            <a:extLst>
              <a:ext uri="{FF2B5EF4-FFF2-40B4-BE49-F238E27FC236}">
                <a16:creationId xmlns:a16="http://schemas.microsoft.com/office/drawing/2014/main" id="{14067C50-1CDB-E054-C4F2-E605AC7C949F}"/>
              </a:ext>
            </a:extLst>
          </p:cNvPr>
          <p:cNvSpPr>
            <a:spLocks noGrp="1"/>
          </p:cNvSpPr>
          <p:nvPr>
            <p:ph type="body" idx="10"/>
          </p:nvPr>
        </p:nvSpPr>
        <p:spPr>
          <a:xfrm>
            <a:off x="287503" y="310202"/>
            <a:ext cx="8004000" cy="879559"/>
          </a:xfrm>
        </p:spPr>
        <p:txBody>
          <a:bodyPr/>
          <a:lstStyle/>
          <a:p>
            <a:r>
              <a:rPr lang="en-US" sz="4400" b="0" i="0" u="none" strike="noStrike" cap="none" dirty="0">
                <a:solidFill>
                  <a:schemeClr val="bg1"/>
                </a:solidFill>
                <a:ea typeface="Roboto" panose="02000000000000000000" pitchFamily="2" charset="0"/>
                <a:cs typeface="Poppins" panose="00000500000000000000" pitchFamily="2" charset="0"/>
                <a:sym typeface="Arial"/>
              </a:rPr>
              <a:t>What is a REST API</a:t>
            </a:r>
          </a:p>
        </p:txBody>
      </p:sp>
      <p:sp>
        <p:nvSpPr>
          <p:cNvPr id="3" name="Text Placeholder 4">
            <a:extLst>
              <a:ext uri="{FF2B5EF4-FFF2-40B4-BE49-F238E27FC236}">
                <a16:creationId xmlns:a16="http://schemas.microsoft.com/office/drawing/2014/main" id="{867BB9A2-CC4C-A582-8801-A15942CBB267}"/>
              </a:ext>
            </a:extLst>
          </p:cNvPr>
          <p:cNvSpPr txBox="1">
            <a:spLocks/>
          </p:cNvSpPr>
          <p:nvPr/>
        </p:nvSpPr>
        <p:spPr>
          <a:xfrm>
            <a:off x="287503" y="1178161"/>
            <a:ext cx="11356416" cy="5499475"/>
          </a:xfrm>
          <a:prstGeom prst="rect">
            <a:avLst/>
          </a:prstGeom>
          <a:noFill/>
          <a:ln>
            <a:noFill/>
          </a:ln>
        </p:spPr>
        <p:txBody>
          <a:bodyPr spcFirstLastPara="1" wrap="square" lIns="0" tIns="60925" rIns="0" bIns="60925" anchor="t" anchorCtr="0">
            <a:noAutofit/>
          </a:bodyPr>
          <a:lstStyle>
            <a:defPPr marR="0" lvl="0" algn="l" rtl="0">
              <a:lnSpc>
                <a:spcPct val="100000"/>
              </a:lnSpc>
              <a:spcBef>
                <a:spcPts val="0"/>
              </a:spcBef>
              <a:spcAft>
                <a:spcPts val="0"/>
              </a:spcAft>
            </a:defPPr>
            <a:lvl1pPr marL="6350" marR="0" lvl="0" indent="0" algn="l" rtl="0">
              <a:lnSpc>
                <a:spcPct val="90000"/>
              </a:lnSpc>
              <a:spcBef>
                <a:spcPts val="1000"/>
              </a:spcBef>
              <a:spcAft>
                <a:spcPts val="0"/>
              </a:spcAft>
              <a:buClr>
                <a:srgbClr val="000000"/>
              </a:buClr>
              <a:buSzPts val="1800"/>
              <a:buFont typeface="Arial"/>
              <a:buNone/>
              <a:tabLst/>
              <a:defRPr sz="2000" b="0" i="0" u="none" strike="noStrike" cap="none">
                <a:solidFill>
                  <a:schemeClr val="accent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a:buClr>
                <a:schemeClr val="bg1"/>
              </a:buClr>
            </a:pPr>
            <a:endParaRPr lang="en-US" dirty="0">
              <a:solidFill>
                <a:schemeClr val="bg1"/>
              </a:solidFill>
              <a:cs typeface="Poppins"/>
            </a:endParaRPr>
          </a:p>
        </p:txBody>
      </p:sp>
      <p:sp>
        <p:nvSpPr>
          <p:cNvPr id="6" name="Text Placeholder 4">
            <a:extLst>
              <a:ext uri="{FF2B5EF4-FFF2-40B4-BE49-F238E27FC236}">
                <a16:creationId xmlns:a16="http://schemas.microsoft.com/office/drawing/2014/main" id="{96B3AAA3-4356-13AA-A6FE-78A70899BE3B}"/>
              </a:ext>
            </a:extLst>
          </p:cNvPr>
          <p:cNvSpPr txBox="1">
            <a:spLocks/>
          </p:cNvSpPr>
          <p:nvPr/>
        </p:nvSpPr>
        <p:spPr>
          <a:xfrm>
            <a:off x="439903" y="1330561"/>
            <a:ext cx="11356416" cy="5499475"/>
          </a:xfrm>
          <a:prstGeom prst="rect">
            <a:avLst/>
          </a:prstGeom>
          <a:noFill/>
          <a:ln>
            <a:noFill/>
          </a:ln>
        </p:spPr>
        <p:txBody>
          <a:bodyPr spcFirstLastPara="1" wrap="square" lIns="0" tIns="60925" rIns="0" bIns="60925" anchor="t" anchorCtr="0">
            <a:noAutofit/>
          </a:bodyPr>
          <a:lstStyle>
            <a:defPPr marR="0" lvl="0" algn="l" rtl="0">
              <a:lnSpc>
                <a:spcPct val="100000"/>
              </a:lnSpc>
              <a:spcBef>
                <a:spcPts val="0"/>
              </a:spcBef>
              <a:spcAft>
                <a:spcPts val="0"/>
              </a:spcAft>
            </a:defPPr>
            <a:lvl1pPr marL="6350" marR="0" lvl="0" indent="0" algn="l" rtl="0">
              <a:lnSpc>
                <a:spcPct val="90000"/>
              </a:lnSpc>
              <a:spcBef>
                <a:spcPts val="1000"/>
              </a:spcBef>
              <a:spcAft>
                <a:spcPts val="0"/>
              </a:spcAft>
              <a:buClr>
                <a:srgbClr val="000000"/>
              </a:buClr>
              <a:buSzPts val="1800"/>
              <a:buFont typeface="Arial"/>
              <a:buNone/>
              <a:tabLst/>
              <a:defRPr sz="2000" b="0" i="0" u="none" strike="noStrike" cap="none">
                <a:solidFill>
                  <a:schemeClr val="accent1"/>
                </a:solidFill>
                <a:latin typeface="+mj-lt"/>
                <a:ea typeface="Poppins" panose="00000500000000000000" pitchFamily="2" charset="0"/>
                <a:cs typeface="Poppins" panose="00000500000000000000" pitchFamily="2" charset="0"/>
                <a:sym typeface="Arial"/>
              </a:defRPr>
            </a:lvl1pPr>
            <a:lvl2pPr marL="914400" marR="0" lvl="1"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rgbClr val="000000"/>
              </a:buClr>
              <a:buSzPts val="1800"/>
              <a:buFont typeface="Arial"/>
              <a:buChar char="•"/>
              <a:defRPr sz="1900" b="0" i="0" u="none" strike="noStrike" cap="none">
                <a:solidFill>
                  <a:srgbClr val="000000"/>
                </a:solidFill>
                <a:latin typeface="Arial"/>
                <a:ea typeface="Arial"/>
                <a:cs typeface="Arial"/>
                <a:sym typeface="Arial"/>
              </a:defRPr>
            </a:lvl5pPr>
            <a:lvl6pPr marL="2743200" marR="0" lvl="5"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6pPr>
            <a:lvl7pPr marL="3200400" marR="0" lvl="6"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7pPr>
            <a:lvl8pPr marL="3657600" marR="0" lvl="7"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8pPr>
            <a:lvl9pPr marL="4114800" marR="0" lvl="8" indent="-381000" algn="l" rtl="0">
              <a:lnSpc>
                <a:spcPct val="90000"/>
              </a:lnSpc>
              <a:spcBef>
                <a:spcPts val="500"/>
              </a:spcBef>
              <a:spcAft>
                <a:spcPts val="0"/>
              </a:spcAft>
              <a:buClr>
                <a:schemeClr val="dk1"/>
              </a:buClr>
              <a:buSzPts val="2400"/>
              <a:buFont typeface="Arial"/>
              <a:buChar char="•"/>
              <a:defRPr sz="1900" b="0" i="0" u="none" strike="noStrike" cap="none">
                <a:solidFill>
                  <a:srgbClr val="000000"/>
                </a:solidFill>
                <a:latin typeface="Arial"/>
                <a:ea typeface="Arial"/>
                <a:cs typeface="Arial"/>
                <a:sym typeface="Arial"/>
              </a:defRPr>
            </a:lvl9pPr>
          </a:lstStyle>
          <a:p>
            <a:pPr>
              <a:buClr>
                <a:schemeClr val="bg1"/>
              </a:buClr>
            </a:pPr>
            <a:r>
              <a:rPr lang="en-US" dirty="0">
                <a:solidFill>
                  <a:schemeClr val="bg1"/>
                </a:solidFill>
                <a:latin typeface="+mn-lt"/>
                <a:cs typeface="Poppins"/>
              </a:rPr>
              <a:t>A REST API is a set of rules and conventions for building and interacting with web services.</a:t>
            </a:r>
          </a:p>
          <a:p>
            <a:pPr>
              <a:buClr>
                <a:schemeClr val="bg1"/>
              </a:buClr>
            </a:pPr>
            <a:endParaRPr lang="en-US" dirty="0">
              <a:solidFill>
                <a:schemeClr val="bg1"/>
              </a:solidFill>
              <a:latin typeface="+mn-lt"/>
              <a:cs typeface="Poppins"/>
            </a:endParaRPr>
          </a:p>
          <a:p>
            <a:pPr>
              <a:buClr>
                <a:schemeClr val="bg1"/>
              </a:buClr>
            </a:pPr>
            <a:r>
              <a:rPr lang="en-US" dirty="0">
                <a:solidFill>
                  <a:schemeClr val="bg1"/>
                </a:solidFill>
                <a:latin typeface="+mn-lt"/>
                <a:cs typeface="Poppins"/>
              </a:rPr>
              <a:t>A key point to understand is that a </a:t>
            </a:r>
            <a:r>
              <a:rPr lang="en-US" dirty="0">
                <a:solidFill>
                  <a:schemeClr val="accent4"/>
                </a:solidFill>
                <a:latin typeface="+mn-lt"/>
                <a:cs typeface="Poppins"/>
              </a:rPr>
              <a:t>METHOD</a:t>
            </a:r>
            <a:r>
              <a:rPr lang="en-US" dirty="0">
                <a:solidFill>
                  <a:schemeClr val="bg1"/>
                </a:solidFill>
                <a:latin typeface="+mn-lt"/>
                <a:cs typeface="Poppins"/>
              </a:rPr>
              <a:t> is used to communicate through an </a:t>
            </a:r>
            <a:r>
              <a:rPr lang="en-US" dirty="0">
                <a:solidFill>
                  <a:schemeClr val="accent4"/>
                </a:solidFill>
                <a:latin typeface="+mn-lt"/>
                <a:cs typeface="Poppins"/>
              </a:rPr>
              <a:t>ENDPOINT</a:t>
            </a:r>
            <a:r>
              <a:rPr lang="en-US" dirty="0">
                <a:solidFill>
                  <a:schemeClr val="bg1"/>
                </a:solidFill>
                <a:latin typeface="+mn-lt"/>
                <a:cs typeface="Poppins"/>
              </a:rPr>
              <a:t> to interact with a </a:t>
            </a:r>
            <a:r>
              <a:rPr lang="en-US" dirty="0">
                <a:solidFill>
                  <a:schemeClr val="accent4"/>
                </a:solidFill>
                <a:latin typeface="+mn-lt"/>
                <a:cs typeface="Poppins"/>
              </a:rPr>
              <a:t>RESOURCE</a:t>
            </a:r>
            <a:endParaRPr lang="en-BE" dirty="0">
              <a:solidFill>
                <a:schemeClr val="accent4"/>
              </a:solidFill>
              <a:latin typeface="+mn-lt"/>
            </a:endParaRPr>
          </a:p>
        </p:txBody>
      </p:sp>
      <p:pic>
        <p:nvPicPr>
          <p:cNvPr id="7" name="Picture 2" descr="The Internet doesn't work ">
            <a:extLst>
              <a:ext uri="{FF2B5EF4-FFF2-40B4-BE49-F238E27FC236}">
                <a16:creationId xmlns:a16="http://schemas.microsoft.com/office/drawing/2014/main" id="{42D95714-EBD2-918B-8FEB-6DA7A3B8D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84" y="3379872"/>
            <a:ext cx="11043034" cy="13602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973195-EA19-7A7A-8626-07ADD733BF58}"/>
              </a:ext>
            </a:extLst>
          </p:cNvPr>
          <p:cNvSpPr txBox="1"/>
          <p:nvPr/>
        </p:nvSpPr>
        <p:spPr>
          <a:xfrm>
            <a:off x="1040236" y="4893535"/>
            <a:ext cx="9722840" cy="331556"/>
          </a:xfrm>
          <a:prstGeom prst="rect">
            <a:avLst/>
          </a:prstGeom>
          <a:noFill/>
          <a:ln>
            <a:noFill/>
          </a:ln>
        </p:spPr>
        <p:txBody>
          <a:bodyPr spcFirstLastPara="1" wrap="square" lIns="91425" tIns="45700" rIns="91425" bIns="45700" rtlCol="0" anchor="t" anchorCtr="0">
            <a:noAutofit/>
          </a:bodyPr>
          <a:lstStyle/>
          <a:p>
            <a:pPr marL="0" marR="0" indent="0" algn="ctr" rtl="0">
              <a:spcBef>
                <a:spcPts val="0"/>
              </a:spcBef>
              <a:spcAft>
                <a:spcPts val="0"/>
              </a:spcAft>
              <a:buClr>
                <a:schemeClr val="accent4"/>
              </a:buClr>
              <a:buSzPts val="800"/>
              <a:buFont typeface="Arial"/>
              <a:buNone/>
            </a:pPr>
            <a:r>
              <a:rPr lang="en-US" sz="1600" b="0" i="0" u="none" strike="noStrike" cap="none" dirty="0">
                <a:solidFill>
                  <a:schemeClr val="accent2"/>
                </a:solidFill>
                <a:latin typeface="Roboto" panose="02000000000000000000" pitchFamily="2" charset="0"/>
                <a:ea typeface="Roboto" panose="02000000000000000000" pitchFamily="2" charset="0"/>
                <a:cs typeface="Poppins" panose="00000500000000000000" pitchFamily="2" charset="0"/>
                <a:sym typeface="Arial"/>
              </a:rPr>
              <a:t>Example of using the endpoint version </a:t>
            </a:r>
            <a:r>
              <a:rPr lang="en-US" sz="1600" dirty="0">
                <a:solidFill>
                  <a:schemeClr val="accent2"/>
                </a:solidFill>
                <a:latin typeface="Roboto" panose="02000000000000000000" pitchFamily="2" charset="0"/>
                <a:ea typeface="Roboto" panose="02000000000000000000" pitchFamily="2" charset="0"/>
                <a:cs typeface="Poppins" panose="00000500000000000000" pitchFamily="2" charset="0"/>
              </a:rPr>
              <a:t>in </a:t>
            </a:r>
            <a:r>
              <a:rPr lang="en-US" sz="1600" b="0" i="0" u="none" strike="noStrike" cap="none" dirty="0">
                <a:solidFill>
                  <a:schemeClr val="accent2"/>
                </a:solidFill>
                <a:latin typeface="Roboto" panose="02000000000000000000" pitchFamily="2" charset="0"/>
                <a:ea typeface="Roboto" panose="02000000000000000000" pitchFamily="2" charset="0"/>
                <a:cs typeface="Poppins" panose="00000500000000000000" pitchFamily="2" charset="0"/>
                <a:sym typeface="Arial"/>
              </a:rPr>
              <a:t>Microsoft Graph Explorer to interact with the Microsoft Graph</a:t>
            </a:r>
            <a:endParaRPr lang="en-GB" sz="1600" b="0" i="0" u="none" strike="noStrike" cap="none" dirty="0">
              <a:solidFill>
                <a:schemeClr val="accent2"/>
              </a:solidFill>
              <a:latin typeface="Roboto" panose="02000000000000000000" pitchFamily="2" charset="0"/>
              <a:ea typeface="Roboto" panose="02000000000000000000" pitchFamily="2" charset="0"/>
              <a:cs typeface="Poppins" panose="00000500000000000000" pitchFamily="2" charset="0"/>
              <a:sym typeface="Arial"/>
            </a:endParaRPr>
          </a:p>
        </p:txBody>
      </p:sp>
    </p:spTree>
    <p:extLst>
      <p:ext uri="{BB962C8B-B14F-4D97-AF65-F5344CB8AC3E}">
        <p14:creationId xmlns:p14="http://schemas.microsoft.com/office/powerpoint/2010/main" val="1578759677"/>
      </p:ext>
    </p:extLst>
  </p:cSld>
  <p:clrMapOvr>
    <a:masterClrMapping/>
  </p:clrMapOvr>
</p:sld>
</file>

<file path=ppt/theme/theme1.xml><?xml version="1.0" encoding="utf-8"?>
<a:theme xmlns:a="http://schemas.openxmlformats.org/drawingml/2006/main" name="Light Theme">
  <a:themeElements>
    <a:clrScheme name="Patch My PC Color Theme">
      <a:dk1>
        <a:srgbClr val="1E1E2D"/>
      </a:dk1>
      <a:lt1>
        <a:srgbClr val="FFFFFF"/>
      </a:lt1>
      <a:dk2>
        <a:srgbClr val="2A2A3C"/>
      </a:dk2>
      <a:lt2>
        <a:srgbClr val="EBEBF0"/>
      </a:lt2>
      <a:accent1>
        <a:srgbClr val="0490DA"/>
      </a:accent1>
      <a:accent2>
        <a:srgbClr val="007FC2"/>
      </a:accent2>
      <a:accent3>
        <a:srgbClr val="1BBC9B"/>
      </a:accent3>
      <a:accent4>
        <a:srgbClr val="11A486"/>
      </a:accent4>
      <a:accent5>
        <a:srgbClr val="EBEBF0"/>
      </a:accent5>
      <a:accent6>
        <a:srgbClr val="79828D"/>
      </a:accent6>
      <a:hlink>
        <a:srgbClr val="1BBC9B"/>
      </a:hlink>
      <a:folHlink>
        <a:srgbClr val="11A486"/>
      </a:folHlink>
    </a:clrScheme>
    <a:fontScheme name="Patch My PC Them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45700" rIns="91425" bIns="45700" anchor="t" anchorCtr="0">
        <a:noAutofit/>
      </a:bodyPr>
      <a:lstStyle>
        <a:defPPr marL="0" marR="0" indent="0" algn="ctr" rtl="0">
          <a:spcBef>
            <a:spcPts val="0"/>
          </a:spcBef>
          <a:spcAft>
            <a:spcPts val="0"/>
          </a:spcAft>
          <a:buClr>
            <a:schemeClr val="accent4"/>
          </a:buClr>
          <a:buSzPts val="800"/>
          <a:buFont typeface="Arial"/>
          <a:buNone/>
          <a:defRPr sz="800" b="0" i="0" u="none" strike="noStrike" cap="none" dirty="0">
            <a:solidFill>
              <a:schemeClr val="bg2"/>
            </a:solidFill>
            <a:latin typeface="Roboto" panose="02000000000000000000" pitchFamily="2" charset="0"/>
            <a:ea typeface="Roboto" panose="02000000000000000000" pitchFamily="2" charset="0"/>
            <a:cs typeface="Poppins" panose="00000500000000000000" pitchFamily="2" charset="0"/>
            <a:sym typeface="Arial"/>
          </a:defRPr>
        </a:defPPr>
      </a:lstStyle>
    </a:txDef>
  </a:objectDefaults>
  <a:extraClrSchemeLst/>
  <a:extLst>
    <a:ext uri="{05A4C25C-085E-4340-85A3-A5531E510DB2}">
      <thm15:themeFamily xmlns:thm15="http://schemas.microsoft.com/office/thememl/2012/main" name="Webinar Template - Zoom.potx" id="{4308553B-DF66-49EC-B4B5-4230EB81684C}" vid="{D6348909-95F3-47B6-AA78-2DD717DE337C}"/>
    </a:ext>
  </a:extLst>
</a:theme>
</file>

<file path=ppt/theme/theme2.xml><?xml version="1.0" encoding="utf-8"?>
<a:theme xmlns:a="http://schemas.openxmlformats.org/drawingml/2006/main" name="Dark Theme">
  <a:themeElements>
    <a:clrScheme name="Patch My PC Color Theme">
      <a:dk1>
        <a:srgbClr val="1E1E2D"/>
      </a:dk1>
      <a:lt1>
        <a:srgbClr val="FFFFFF"/>
      </a:lt1>
      <a:dk2>
        <a:srgbClr val="2A2A3C"/>
      </a:dk2>
      <a:lt2>
        <a:srgbClr val="EBEBF0"/>
      </a:lt2>
      <a:accent1>
        <a:srgbClr val="0490DA"/>
      </a:accent1>
      <a:accent2>
        <a:srgbClr val="007FC2"/>
      </a:accent2>
      <a:accent3>
        <a:srgbClr val="1BBC9B"/>
      </a:accent3>
      <a:accent4>
        <a:srgbClr val="11A486"/>
      </a:accent4>
      <a:accent5>
        <a:srgbClr val="EBEBF0"/>
      </a:accent5>
      <a:accent6>
        <a:srgbClr val="79828D"/>
      </a:accent6>
      <a:hlink>
        <a:srgbClr val="1BBC9B"/>
      </a:hlink>
      <a:folHlink>
        <a:srgbClr val="11A486"/>
      </a:folHlink>
    </a:clrScheme>
    <a:fontScheme name="Patch My PC Them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45700" rIns="91425" bIns="45700" anchor="t" anchorCtr="0">
        <a:noAutofit/>
      </a:bodyPr>
      <a:lstStyle>
        <a:defPPr marL="0" marR="0" indent="0" algn="ctr" rtl="0">
          <a:spcBef>
            <a:spcPts val="0"/>
          </a:spcBef>
          <a:spcAft>
            <a:spcPts val="0"/>
          </a:spcAft>
          <a:buClr>
            <a:schemeClr val="accent4"/>
          </a:buClr>
          <a:buSzPts val="800"/>
          <a:buFont typeface="Arial"/>
          <a:buNone/>
          <a:defRPr sz="800" b="0" i="0" u="none" strike="noStrike" cap="none" dirty="0">
            <a:solidFill>
              <a:schemeClr val="bg2"/>
            </a:solidFill>
            <a:latin typeface="Roboto" panose="02000000000000000000" pitchFamily="2" charset="0"/>
            <a:ea typeface="Roboto" panose="02000000000000000000" pitchFamily="2" charset="0"/>
            <a:cs typeface="Poppins" panose="00000500000000000000" pitchFamily="2" charset="0"/>
            <a:sym typeface="Arial"/>
          </a:defRPr>
        </a:defPPr>
      </a:lstStyle>
    </a:txDef>
  </a:objectDefaults>
  <a:extraClrSchemeLst/>
  <a:extLst>
    <a:ext uri="{05A4C25C-085E-4340-85A3-A5531E510DB2}">
      <thm15:themeFamily xmlns:thm15="http://schemas.microsoft.com/office/thememl/2012/main" name="Webinar Template - Zoom.potx" id="{4308553B-DF66-49EC-B4B5-4230EB81684C}" vid="{6C893E75-5BCB-4BF8-AB2B-B01DFFBA86B9}"/>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461bd70-1a5b-4652-a17b-a939cc9edbe9">
      <Terms xmlns="http://schemas.microsoft.com/office/infopath/2007/PartnerControls"/>
    </lcf76f155ced4ddcb4097134ff3c332f>
    <TaxCatchAll xmlns="0fa9997c-3467-448a-b6fe-f7603406030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458E7DC1199A34C87353E17100E33FF" ma:contentTypeVersion="24" ma:contentTypeDescription="Create a new document." ma:contentTypeScope="" ma:versionID="6acb0a872ce851589ea51e6b67be6af6">
  <xsd:schema xmlns:xsd="http://www.w3.org/2001/XMLSchema" xmlns:xs="http://www.w3.org/2001/XMLSchema" xmlns:p="http://schemas.microsoft.com/office/2006/metadata/properties" xmlns:ns2="4461bd70-1a5b-4652-a17b-a939cc9edbe9" xmlns:ns3="0fa9997c-3467-448a-b6fe-f7603406030e" targetNamespace="http://schemas.microsoft.com/office/2006/metadata/properties" ma:root="true" ma:fieldsID="dbd41a893ae173806e3c8854cc165d93" ns2:_="" ns3:_="">
    <xsd:import namespace="4461bd70-1a5b-4652-a17b-a939cc9edbe9"/>
    <xsd:import namespace="0fa9997c-3467-448a-b6fe-f7603406030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2:MediaServiceAutoKeyPoints" minOccurs="0"/>
                <xsd:element ref="ns2:MediaServiceKeyPoints" minOccurs="0"/>
                <xsd:element ref="ns3:TaxCatchAll" minOccurs="0"/>
                <xsd:element ref="ns2:lcf76f155ced4ddcb4097134ff3c332f"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1bd70-1a5b-4652-a17b-a939cc9edb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bc4aeea-e14e-44be-ac4f-94ac1a061e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fa9997c-3467-448a-b6fe-f7603406030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0822f8b-dc39-4b5a-971e-6dee9e7a0df6}" ma:internalName="TaxCatchAll" ma:showField="CatchAllData" ma:web="0fa9997c-3467-448a-b6fe-f760340603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651AE3-E315-40AA-9089-E744E79BFB34}">
  <ds:schemaRefs>
    <ds:schemaRef ds:uri="http://schemas.microsoft.com/sharepoint/v3/contenttype/forms"/>
  </ds:schemaRefs>
</ds:datastoreItem>
</file>

<file path=customXml/itemProps2.xml><?xml version="1.0" encoding="utf-8"?>
<ds:datastoreItem xmlns:ds="http://schemas.openxmlformats.org/officeDocument/2006/customXml" ds:itemID="{66CCE844-2565-4042-9AA3-E672F57181A9}">
  <ds:schemaRefs>
    <ds:schemaRef ds:uri="http://schemas.openxmlformats.org/package/2006/metadata/core-properties"/>
    <ds:schemaRef ds:uri="0fa9997c-3467-448a-b6fe-f7603406030e"/>
    <ds:schemaRef ds:uri="http://schemas.microsoft.com/office/infopath/2007/PartnerControls"/>
    <ds:schemaRef ds:uri="http://purl.org/dc/terms/"/>
    <ds:schemaRef ds:uri="http://schemas.microsoft.com/office/2006/metadata/properties"/>
    <ds:schemaRef ds:uri="http://www.w3.org/XML/1998/namespace"/>
    <ds:schemaRef ds:uri="http://schemas.microsoft.com/office/2006/documentManagement/types"/>
    <ds:schemaRef ds:uri="http://purl.org/dc/elements/1.1/"/>
    <ds:schemaRef ds:uri="4461bd70-1a5b-4652-a17b-a939cc9edbe9"/>
    <ds:schemaRef ds:uri="http://purl.org/dc/dcmitype/"/>
  </ds:schemaRefs>
</ds:datastoreItem>
</file>

<file path=customXml/itemProps3.xml><?xml version="1.0" encoding="utf-8"?>
<ds:datastoreItem xmlns:ds="http://schemas.openxmlformats.org/officeDocument/2006/customXml" ds:itemID="{0D8A42BB-2B80-4409-BE95-BF61A9A936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1bd70-1a5b-4652-a17b-a939cc9edbe9"/>
    <ds:schemaRef ds:uri="0fa9997c-3467-448a-b6fe-f760340603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5246</TotalTime>
  <Words>1045</Words>
  <Application>Microsoft Macintosh PowerPoint</Application>
  <PresentationFormat>Widescreen</PresentationFormat>
  <Paragraphs>166</Paragraphs>
  <Slides>19</Slides>
  <Notes>19</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Lato</vt:lpstr>
      <vt:lpstr>Roboto</vt:lpstr>
      <vt:lpstr>Poppins</vt:lpstr>
      <vt:lpstr>Arial</vt:lpstr>
      <vt:lpstr>Calibri</vt:lpstr>
      <vt:lpstr>Wingdings</vt:lpstr>
      <vt:lpstr>Light Theme</vt:lpstr>
      <vt:lpstr>Dark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Cory Mathis</dc:creator>
  <cp:lastModifiedBy>Cory Mathis</cp:lastModifiedBy>
  <cp:revision>470</cp:revision>
  <dcterms:created xsi:type="dcterms:W3CDTF">2024-01-31T15:12:50Z</dcterms:created>
  <dcterms:modified xsi:type="dcterms:W3CDTF">2024-08-07T14:45:59Z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77AC1313-7A83-495F-BDC4-E5EC2AFAF697</vt:lpwstr>
  </property>
  <property fmtid="{D5CDD505-2E9C-101B-9397-08002B2CF9AE}" pid="3" name="ArticulatePath">
    <vt:lpwstr>17_Understanding and Implementing Tanium User Permissions_v1.1</vt:lpwstr>
  </property>
  <property fmtid="{D5CDD505-2E9C-101B-9397-08002B2CF9AE}" pid="4" name="ContentTypeId">
    <vt:lpwstr>0x010100B458E7DC1199A34C87353E17100E33FF</vt:lpwstr>
  </property>
  <property fmtid="{D5CDD505-2E9C-101B-9397-08002B2CF9AE}" pid="5" name="MediaServiceImageTags">
    <vt:lpwstr/>
  </property>
</Properties>
</file>