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1"/>
  </p:notesMasterIdLst>
  <p:sldIdLst>
    <p:sldId id="259" r:id="rId5"/>
    <p:sldId id="264" r:id="rId6"/>
    <p:sldId id="265" r:id="rId7"/>
    <p:sldId id="317" r:id="rId8"/>
    <p:sldId id="318" r:id="rId9"/>
    <p:sldId id="319" r:id="rId10"/>
    <p:sldId id="323" r:id="rId11"/>
    <p:sldId id="320" r:id="rId12"/>
    <p:sldId id="321" r:id="rId13"/>
    <p:sldId id="322" r:id="rId14"/>
    <p:sldId id="325" r:id="rId15"/>
    <p:sldId id="324" r:id="rId16"/>
    <p:sldId id="327" r:id="rId17"/>
    <p:sldId id="326" r:id="rId18"/>
    <p:sldId id="328" r:id="rId19"/>
    <p:sldId id="329" r:id="rId20"/>
    <p:sldId id="330" r:id="rId21"/>
    <p:sldId id="331" r:id="rId22"/>
    <p:sldId id="332" r:id="rId23"/>
    <p:sldId id="333" r:id="rId24"/>
    <p:sldId id="336" r:id="rId25"/>
    <p:sldId id="337" r:id="rId26"/>
    <p:sldId id="338" r:id="rId27"/>
    <p:sldId id="339" r:id="rId28"/>
    <p:sldId id="334" r:id="rId29"/>
    <p:sldId id="340" r:id="rId30"/>
    <p:sldId id="335" r:id="rId31"/>
    <p:sldId id="341" r:id="rId32"/>
    <p:sldId id="342" r:id="rId33"/>
    <p:sldId id="343" r:id="rId34"/>
    <p:sldId id="344" r:id="rId35"/>
    <p:sldId id="345" r:id="rId36"/>
    <p:sldId id="348" r:id="rId37"/>
    <p:sldId id="349" r:id="rId38"/>
    <p:sldId id="350" r:id="rId39"/>
    <p:sldId id="351" r:id="rId40"/>
    <p:sldId id="346" r:id="rId41"/>
    <p:sldId id="347" r:id="rId42"/>
    <p:sldId id="352" r:id="rId43"/>
    <p:sldId id="353" r:id="rId44"/>
    <p:sldId id="364" r:id="rId45"/>
    <p:sldId id="365" r:id="rId46"/>
    <p:sldId id="360" r:id="rId47"/>
    <p:sldId id="361" r:id="rId48"/>
    <p:sldId id="354" r:id="rId49"/>
    <p:sldId id="355" r:id="rId50"/>
    <p:sldId id="356" r:id="rId51"/>
    <p:sldId id="358" r:id="rId52"/>
    <p:sldId id="359" r:id="rId53"/>
    <p:sldId id="357" r:id="rId54"/>
    <p:sldId id="362" r:id="rId55"/>
    <p:sldId id="368" r:id="rId56"/>
    <p:sldId id="370" r:id="rId57"/>
    <p:sldId id="369" r:id="rId58"/>
    <p:sldId id="366" r:id="rId59"/>
    <p:sldId id="367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0070C0"/>
    <a:srgbClr val="339966"/>
    <a:srgbClr val="6658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ED4428-F9BE-4F69-885B-BDB78EF7F2EF}" v="63" vWet="65" dt="2023-03-29T12:21:20.172"/>
    <p1510:client id="{E4D5CF89-21F0-42A4-B2FB-0E5B37D64967}" v="1840" dt="2023-03-29T13:52:42.9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dy Mathis" userId="358fe3d7-7379-43b9-b217-42d6ecdd1c52" providerId="ADAL" clId="{68ED4428-F9BE-4F69-885B-BDB78EF7F2EF}"/>
    <pc:docChg chg="custSel modSld sldOrd">
      <pc:chgData name="Cody Mathis" userId="358fe3d7-7379-43b9-b217-42d6ecdd1c52" providerId="ADAL" clId="{68ED4428-F9BE-4F69-885B-BDB78EF7F2EF}" dt="2023-03-29T11:42:37.166" v="63" actId="313"/>
      <pc:docMkLst>
        <pc:docMk/>
      </pc:docMkLst>
      <pc:sldChg chg="ord">
        <pc:chgData name="Cody Mathis" userId="358fe3d7-7379-43b9-b217-42d6ecdd1c52" providerId="ADAL" clId="{68ED4428-F9BE-4F69-885B-BDB78EF7F2EF}" dt="2023-03-29T11:35:51.844" v="1"/>
        <pc:sldMkLst>
          <pc:docMk/>
          <pc:sldMk cId="584327295" sldId="317"/>
        </pc:sldMkLst>
      </pc:sldChg>
      <pc:sldChg chg="modSp mod">
        <pc:chgData name="Cody Mathis" userId="358fe3d7-7379-43b9-b217-42d6ecdd1c52" providerId="ADAL" clId="{68ED4428-F9BE-4F69-885B-BDB78EF7F2EF}" dt="2023-03-29T11:39:03.810" v="9" actId="20577"/>
        <pc:sldMkLst>
          <pc:docMk/>
          <pc:sldMk cId="3182126635" sldId="318"/>
        </pc:sldMkLst>
        <pc:spChg chg="mod">
          <ac:chgData name="Cody Mathis" userId="358fe3d7-7379-43b9-b217-42d6ecdd1c52" providerId="ADAL" clId="{68ED4428-F9BE-4F69-885B-BDB78EF7F2EF}" dt="2023-03-29T11:39:03.810" v="9" actId="20577"/>
          <ac:spMkLst>
            <pc:docMk/>
            <pc:sldMk cId="3182126635" sldId="318"/>
            <ac:spMk id="5" creationId="{53C1CF2F-B93C-BF18-0634-80D5466E346B}"/>
          </ac:spMkLst>
        </pc:spChg>
      </pc:sldChg>
      <pc:sldChg chg="modSp mod">
        <pc:chgData name="Cody Mathis" userId="358fe3d7-7379-43b9-b217-42d6ecdd1c52" providerId="ADAL" clId="{68ED4428-F9BE-4F69-885B-BDB78EF7F2EF}" dt="2023-03-29T11:39:56.748" v="61" actId="6549"/>
        <pc:sldMkLst>
          <pc:docMk/>
          <pc:sldMk cId="327721940" sldId="321"/>
        </pc:sldMkLst>
        <pc:spChg chg="mod">
          <ac:chgData name="Cody Mathis" userId="358fe3d7-7379-43b9-b217-42d6ecdd1c52" providerId="ADAL" clId="{68ED4428-F9BE-4F69-885B-BDB78EF7F2EF}" dt="2023-03-29T11:39:56.748" v="61" actId="6549"/>
          <ac:spMkLst>
            <pc:docMk/>
            <pc:sldMk cId="327721940" sldId="321"/>
            <ac:spMk id="5" creationId="{53C1CF2F-B93C-BF18-0634-80D5466E346B}"/>
          </ac:spMkLst>
        </pc:spChg>
      </pc:sldChg>
      <pc:sldChg chg="modSp mod">
        <pc:chgData name="Cody Mathis" userId="358fe3d7-7379-43b9-b217-42d6ecdd1c52" providerId="ADAL" clId="{68ED4428-F9BE-4F69-885B-BDB78EF7F2EF}" dt="2023-03-29T11:42:37.166" v="63" actId="313"/>
        <pc:sldMkLst>
          <pc:docMk/>
          <pc:sldMk cId="3513768571" sldId="362"/>
        </pc:sldMkLst>
        <pc:spChg chg="mod">
          <ac:chgData name="Cody Mathis" userId="358fe3d7-7379-43b9-b217-42d6ecdd1c52" providerId="ADAL" clId="{68ED4428-F9BE-4F69-885B-BDB78EF7F2EF}" dt="2023-03-29T11:42:37.166" v="63" actId="313"/>
          <ac:spMkLst>
            <pc:docMk/>
            <pc:sldMk cId="3513768571" sldId="362"/>
            <ac:spMk id="6" creationId="{2D6237B5-514C-D2E6-3E2A-C4B8A7B343A1}"/>
          </ac:spMkLst>
        </pc:spChg>
      </pc:sldChg>
    </pc:docChg>
  </pc:docChgLst>
  <pc:docChgLst>
    <pc:chgData name="Ben Whitmore" userId="a35d5824-e0b8-46a2-bc64-9b8f55f120bc" providerId="ADAL" clId="{E4D5CF89-21F0-42A4-B2FB-0E5B37D64967}"/>
    <pc:docChg chg="undo custSel addSld delSld modSld sldOrd">
      <pc:chgData name="Ben Whitmore" userId="a35d5824-e0b8-46a2-bc64-9b8f55f120bc" providerId="ADAL" clId="{E4D5CF89-21F0-42A4-B2FB-0E5B37D64967}" dt="2023-03-29T13:52:42.932" v="4713" actId="20577"/>
      <pc:docMkLst>
        <pc:docMk/>
      </pc:docMkLst>
      <pc:sldChg chg="addSp delSp modSp new del mod">
        <pc:chgData name="Ben Whitmore" userId="a35d5824-e0b8-46a2-bc64-9b8f55f120bc" providerId="ADAL" clId="{E4D5CF89-21F0-42A4-B2FB-0E5B37D64967}" dt="2023-03-29T10:28:07.726" v="3932" actId="47"/>
        <pc:sldMkLst>
          <pc:docMk/>
          <pc:sldMk cId="2325699428" sldId="256"/>
        </pc:sldMkLst>
        <pc:spChg chg="add del">
          <ac:chgData name="Ben Whitmore" userId="a35d5824-e0b8-46a2-bc64-9b8f55f120bc" providerId="ADAL" clId="{E4D5CF89-21F0-42A4-B2FB-0E5B37D64967}" dt="2023-02-06T13:48:56.622" v="31" actId="478"/>
          <ac:spMkLst>
            <pc:docMk/>
            <pc:sldMk cId="2325699428" sldId="256"/>
            <ac:spMk id="2" creationId="{F4EABC08-9CAA-50B4-7B4B-42F578FBCBBA}"/>
          </ac:spMkLst>
        </pc:spChg>
        <pc:spChg chg="add del mod">
          <ac:chgData name="Ben Whitmore" userId="a35d5824-e0b8-46a2-bc64-9b8f55f120bc" providerId="ADAL" clId="{E4D5CF89-21F0-42A4-B2FB-0E5B37D64967}" dt="2023-02-27T13:44:01.651" v="1381" actId="20577"/>
          <ac:spMkLst>
            <pc:docMk/>
            <pc:sldMk cId="2325699428" sldId="256"/>
            <ac:spMk id="3" creationId="{AF10E77D-E4D4-EB4B-F094-E4A64671EE67}"/>
          </ac:spMkLst>
        </pc:spChg>
        <pc:picChg chg="add del mod">
          <ac:chgData name="Ben Whitmore" userId="a35d5824-e0b8-46a2-bc64-9b8f55f120bc" providerId="ADAL" clId="{E4D5CF89-21F0-42A4-B2FB-0E5B37D64967}" dt="2023-02-13T14:07:55.676" v="1155" actId="478"/>
          <ac:picMkLst>
            <pc:docMk/>
            <pc:sldMk cId="2325699428" sldId="256"/>
            <ac:picMk id="4" creationId="{DB2C4D21-6769-2456-51E3-42478E0E5D0A}"/>
          </ac:picMkLst>
        </pc:picChg>
      </pc:sldChg>
      <pc:sldChg chg="addSp delSp modSp add del mod">
        <pc:chgData name="Ben Whitmore" userId="a35d5824-e0b8-46a2-bc64-9b8f55f120bc" providerId="ADAL" clId="{E4D5CF89-21F0-42A4-B2FB-0E5B37D64967}" dt="2023-03-29T10:28:08.739" v="3933" actId="47"/>
        <pc:sldMkLst>
          <pc:docMk/>
          <pc:sldMk cId="3949085854" sldId="257"/>
        </pc:sldMkLst>
        <pc:spChg chg="mod">
          <ac:chgData name="Ben Whitmore" userId="a35d5824-e0b8-46a2-bc64-9b8f55f120bc" providerId="ADAL" clId="{E4D5CF89-21F0-42A4-B2FB-0E5B37D64967}" dt="2023-02-13T14:03:55.649" v="1152" actId="20577"/>
          <ac:spMkLst>
            <pc:docMk/>
            <pc:sldMk cId="3949085854" sldId="257"/>
            <ac:spMk id="3" creationId="{AF10E77D-E4D4-EB4B-F094-E4A64671EE67}"/>
          </ac:spMkLst>
        </pc:spChg>
        <pc:picChg chg="add mod">
          <ac:chgData name="Ben Whitmore" userId="a35d5824-e0b8-46a2-bc64-9b8f55f120bc" providerId="ADAL" clId="{E4D5CF89-21F0-42A4-B2FB-0E5B37D64967}" dt="2023-02-13T14:03:58.306" v="1154" actId="14100"/>
          <ac:picMkLst>
            <pc:docMk/>
            <pc:sldMk cId="3949085854" sldId="257"/>
            <ac:picMk id="2" creationId="{11CB2BB6-DA9C-783D-01A3-5A6224446EAF}"/>
          </ac:picMkLst>
        </pc:picChg>
        <pc:picChg chg="del">
          <ac:chgData name="Ben Whitmore" userId="a35d5824-e0b8-46a2-bc64-9b8f55f120bc" providerId="ADAL" clId="{E4D5CF89-21F0-42A4-B2FB-0E5B37D64967}" dt="2023-02-13T14:03:51.264" v="1150" actId="21"/>
          <ac:picMkLst>
            <pc:docMk/>
            <pc:sldMk cId="3949085854" sldId="257"/>
            <ac:picMk id="4" creationId="{DB2C4D21-6769-2456-51E3-42478E0E5D0A}"/>
          </ac:picMkLst>
        </pc:picChg>
      </pc:sldChg>
      <pc:sldChg chg="addSp delSp modSp new del mod">
        <pc:chgData name="Ben Whitmore" userId="a35d5824-e0b8-46a2-bc64-9b8f55f120bc" providerId="ADAL" clId="{E4D5CF89-21F0-42A4-B2FB-0E5B37D64967}" dt="2023-03-29T10:28:09.664" v="3934" actId="47"/>
        <pc:sldMkLst>
          <pc:docMk/>
          <pc:sldMk cId="4137197994" sldId="258"/>
        </pc:sldMkLst>
        <pc:spChg chg="del mod">
          <ac:chgData name="Ben Whitmore" userId="a35d5824-e0b8-46a2-bc64-9b8f55f120bc" providerId="ADAL" clId="{E4D5CF89-21F0-42A4-B2FB-0E5B37D64967}" dt="2023-02-15T10:03:05.149" v="1223" actId="478"/>
          <ac:spMkLst>
            <pc:docMk/>
            <pc:sldMk cId="4137197994" sldId="258"/>
            <ac:spMk id="2" creationId="{E800B5D0-7724-BE05-57C9-D8F617D4F451}"/>
          </ac:spMkLst>
        </pc:spChg>
        <pc:spChg chg="del">
          <ac:chgData name="Ben Whitmore" userId="a35d5824-e0b8-46a2-bc64-9b8f55f120bc" providerId="ADAL" clId="{E4D5CF89-21F0-42A4-B2FB-0E5B37D64967}" dt="2023-02-15T10:03:06.375" v="1224" actId="478"/>
          <ac:spMkLst>
            <pc:docMk/>
            <pc:sldMk cId="4137197994" sldId="258"/>
            <ac:spMk id="3" creationId="{5CE390E0-115B-FE6D-5B1B-F86A5AEEFA8E}"/>
          </ac:spMkLst>
        </pc:spChg>
        <pc:picChg chg="add">
          <ac:chgData name="Ben Whitmore" userId="a35d5824-e0b8-46a2-bc64-9b8f55f120bc" providerId="ADAL" clId="{E4D5CF89-21F0-42A4-B2FB-0E5B37D64967}" dt="2023-02-15T10:03:07.184" v="1225" actId="22"/>
          <ac:picMkLst>
            <pc:docMk/>
            <pc:sldMk cId="4137197994" sldId="258"/>
            <ac:picMk id="5" creationId="{A56C156D-B79B-8356-1C94-584648F9EF89}"/>
          </ac:picMkLst>
        </pc:picChg>
      </pc:sldChg>
      <pc:sldChg chg="modSp add mod ord">
        <pc:chgData name="Ben Whitmore" userId="a35d5824-e0b8-46a2-bc64-9b8f55f120bc" providerId="ADAL" clId="{E4D5CF89-21F0-42A4-B2FB-0E5B37D64967}" dt="2023-03-07T15:55:41.676" v="1480" actId="20577"/>
        <pc:sldMkLst>
          <pc:docMk/>
          <pc:sldMk cId="3394490888" sldId="259"/>
        </pc:sldMkLst>
        <pc:spChg chg="mod">
          <ac:chgData name="Ben Whitmore" userId="a35d5824-e0b8-46a2-bc64-9b8f55f120bc" providerId="ADAL" clId="{E4D5CF89-21F0-42A4-B2FB-0E5B37D64967}" dt="2023-03-07T15:55:41.676" v="1480" actId="20577"/>
          <ac:spMkLst>
            <pc:docMk/>
            <pc:sldMk cId="3394490888" sldId="259"/>
            <ac:spMk id="2" creationId="{CCE4558C-2481-EA22-24BA-2250934235D9}"/>
          </ac:spMkLst>
        </pc:spChg>
      </pc:sldChg>
      <pc:sldChg chg="add ord">
        <pc:chgData name="Ben Whitmore" userId="a35d5824-e0b8-46a2-bc64-9b8f55f120bc" providerId="ADAL" clId="{E4D5CF89-21F0-42A4-B2FB-0E5B37D64967}" dt="2023-03-06T23:09:28.374" v="1439"/>
        <pc:sldMkLst>
          <pc:docMk/>
          <pc:sldMk cId="4268942145" sldId="264"/>
        </pc:sldMkLst>
      </pc:sldChg>
      <pc:sldChg chg="modSp add mod ord">
        <pc:chgData name="Ben Whitmore" userId="a35d5824-e0b8-46a2-bc64-9b8f55f120bc" providerId="ADAL" clId="{E4D5CF89-21F0-42A4-B2FB-0E5B37D64967}" dt="2023-03-29T10:24:59.814" v="3858" actId="20577"/>
        <pc:sldMkLst>
          <pc:docMk/>
          <pc:sldMk cId="2586188219" sldId="265"/>
        </pc:sldMkLst>
        <pc:spChg chg="mod">
          <ac:chgData name="Ben Whitmore" userId="a35d5824-e0b8-46a2-bc64-9b8f55f120bc" providerId="ADAL" clId="{E4D5CF89-21F0-42A4-B2FB-0E5B37D64967}" dt="2023-03-29T10:24:59.814" v="3858" actId="20577"/>
          <ac:spMkLst>
            <pc:docMk/>
            <pc:sldMk cId="2586188219" sldId="265"/>
            <ac:spMk id="5" creationId="{53C1CF2F-B93C-BF18-0634-80D5466E346B}"/>
          </ac:spMkLst>
        </pc:spChg>
        <pc:spChg chg="mod">
          <ac:chgData name="Ben Whitmore" userId="a35d5824-e0b8-46a2-bc64-9b8f55f120bc" providerId="ADAL" clId="{E4D5CF89-21F0-42A4-B2FB-0E5B37D64967}" dt="2023-03-06T23:09:33.675" v="1454" actId="20577"/>
          <ac:spMkLst>
            <pc:docMk/>
            <pc:sldMk cId="2586188219" sldId="265"/>
            <ac:spMk id="8" creationId="{B9434D88-58D4-D331-594A-6F88F9C2E398}"/>
          </ac:spMkLst>
        </pc:spChg>
      </pc:sldChg>
      <pc:sldChg chg="modSp add mod ord">
        <pc:chgData name="Ben Whitmore" userId="a35d5824-e0b8-46a2-bc64-9b8f55f120bc" providerId="ADAL" clId="{E4D5CF89-21F0-42A4-B2FB-0E5B37D64967}" dt="2023-03-07T15:55:55.135" v="1483" actId="20577"/>
        <pc:sldMkLst>
          <pc:docMk/>
          <pc:sldMk cId="584327295" sldId="317"/>
        </pc:sldMkLst>
        <pc:spChg chg="mod">
          <ac:chgData name="Ben Whitmore" userId="a35d5824-e0b8-46a2-bc64-9b8f55f120bc" providerId="ADAL" clId="{E4D5CF89-21F0-42A4-B2FB-0E5B37D64967}" dt="2023-03-07T15:55:55.135" v="1483" actId="20577"/>
          <ac:spMkLst>
            <pc:docMk/>
            <pc:sldMk cId="584327295" sldId="317"/>
            <ac:spMk id="2" creationId="{CCE4558C-2481-EA22-24BA-2250934235D9}"/>
          </ac:spMkLst>
        </pc:spChg>
      </pc:sldChg>
      <pc:sldChg chg="add del">
        <pc:chgData name="Ben Whitmore" userId="a35d5824-e0b8-46a2-bc64-9b8f55f120bc" providerId="ADAL" clId="{E4D5CF89-21F0-42A4-B2FB-0E5B37D64967}" dt="2023-03-06T23:09:51.526" v="1460" actId="47"/>
        <pc:sldMkLst>
          <pc:docMk/>
          <pc:sldMk cId="2356969476" sldId="318"/>
        </pc:sldMkLst>
      </pc:sldChg>
      <pc:sldChg chg="addSp modSp mod">
        <pc:chgData name="Ben Whitmore" userId="a35d5824-e0b8-46a2-bc64-9b8f55f120bc" providerId="ADAL" clId="{E4D5CF89-21F0-42A4-B2FB-0E5B37D64967}" dt="2023-03-29T12:42:26.372" v="4518" actId="1076"/>
        <pc:sldMkLst>
          <pc:docMk/>
          <pc:sldMk cId="3182126635" sldId="318"/>
        </pc:sldMkLst>
        <pc:spChg chg="mod">
          <ac:chgData name="Ben Whitmore" userId="a35d5824-e0b8-46a2-bc64-9b8f55f120bc" providerId="ADAL" clId="{E4D5CF89-21F0-42A4-B2FB-0E5B37D64967}" dt="2023-03-29T12:29:25.194" v="4351" actId="20577"/>
          <ac:spMkLst>
            <pc:docMk/>
            <pc:sldMk cId="3182126635" sldId="318"/>
            <ac:spMk id="5" creationId="{53C1CF2F-B93C-BF18-0634-80D5466E346B}"/>
          </ac:spMkLst>
        </pc:spChg>
        <pc:picChg chg="add mod">
          <ac:chgData name="Ben Whitmore" userId="a35d5824-e0b8-46a2-bc64-9b8f55f120bc" providerId="ADAL" clId="{E4D5CF89-21F0-42A4-B2FB-0E5B37D64967}" dt="2023-03-29T12:42:26.372" v="4518" actId="1076"/>
          <ac:picMkLst>
            <pc:docMk/>
            <pc:sldMk cId="3182126635" sldId="318"/>
            <ac:picMk id="4" creationId="{64873656-A462-A0FE-2D31-3F113A4DAEE7}"/>
          </ac:picMkLst>
        </pc:picChg>
      </pc:sldChg>
      <pc:sldChg chg="addSp delSp modSp mod">
        <pc:chgData name="Ben Whitmore" userId="a35d5824-e0b8-46a2-bc64-9b8f55f120bc" providerId="ADAL" clId="{E4D5CF89-21F0-42A4-B2FB-0E5B37D64967}" dt="2023-03-29T12:52:42.397" v="4591" actId="1076"/>
        <pc:sldMkLst>
          <pc:docMk/>
          <pc:sldMk cId="420528350" sldId="319"/>
        </pc:sldMkLst>
        <pc:spChg chg="add mod">
          <ac:chgData name="Ben Whitmore" userId="a35d5824-e0b8-46a2-bc64-9b8f55f120bc" providerId="ADAL" clId="{E4D5CF89-21F0-42A4-B2FB-0E5B37D64967}" dt="2023-03-29T12:52:42.397" v="4591" actId="1076"/>
          <ac:spMkLst>
            <pc:docMk/>
            <pc:sldMk cId="420528350" sldId="319"/>
            <ac:spMk id="18" creationId="{0F39C2B4-A186-793B-3A5D-B09EDE087AD2}"/>
          </ac:spMkLst>
        </pc:spChg>
        <pc:spChg chg="add mod">
          <ac:chgData name="Ben Whitmore" userId="a35d5824-e0b8-46a2-bc64-9b8f55f120bc" providerId="ADAL" clId="{E4D5CF89-21F0-42A4-B2FB-0E5B37D64967}" dt="2023-03-29T12:52:33.452" v="4588" actId="692"/>
          <ac:spMkLst>
            <pc:docMk/>
            <pc:sldMk cId="420528350" sldId="319"/>
            <ac:spMk id="23" creationId="{6BB84B84-FD72-F56D-17EE-569F748A71EE}"/>
          </ac:spMkLst>
        </pc:spChg>
        <pc:spChg chg="del mod">
          <ac:chgData name="Ben Whitmore" userId="a35d5824-e0b8-46a2-bc64-9b8f55f120bc" providerId="ADAL" clId="{E4D5CF89-21F0-42A4-B2FB-0E5B37D64967}" dt="2023-03-29T12:50:28.930" v="4529" actId="478"/>
          <ac:spMkLst>
            <pc:docMk/>
            <pc:sldMk cId="420528350" sldId="319"/>
            <ac:spMk id="30" creationId="{FFB69B57-4F47-D589-F0B4-9E941074E042}"/>
          </ac:spMkLst>
        </pc:spChg>
        <pc:picChg chg="add mod">
          <ac:chgData name="Ben Whitmore" userId="a35d5824-e0b8-46a2-bc64-9b8f55f120bc" providerId="ADAL" clId="{E4D5CF89-21F0-42A4-B2FB-0E5B37D64967}" dt="2023-03-29T12:52:39.217" v="4590" actId="1076"/>
          <ac:picMkLst>
            <pc:docMk/>
            <pc:sldMk cId="420528350" sldId="319"/>
            <ac:picMk id="3" creationId="{EE452C01-AF8E-2A5B-4600-14157141FC04}"/>
          </ac:picMkLst>
        </pc:picChg>
        <pc:picChg chg="add mod">
          <ac:chgData name="Ben Whitmore" userId="a35d5824-e0b8-46a2-bc64-9b8f55f120bc" providerId="ADAL" clId="{E4D5CF89-21F0-42A4-B2FB-0E5B37D64967}" dt="2023-03-29T12:52:37.356" v="4589" actId="1076"/>
          <ac:picMkLst>
            <pc:docMk/>
            <pc:sldMk cId="420528350" sldId="319"/>
            <ac:picMk id="20" creationId="{1E541D79-8823-BE59-3B96-D07F1E594C60}"/>
          </ac:picMkLst>
        </pc:picChg>
        <pc:cxnChg chg="add mod">
          <ac:chgData name="Ben Whitmore" userId="a35d5824-e0b8-46a2-bc64-9b8f55f120bc" providerId="ADAL" clId="{E4D5CF89-21F0-42A4-B2FB-0E5B37D64967}" dt="2023-03-29T12:51:55.748" v="4565" actId="14100"/>
          <ac:cxnSpMkLst>
            <pc:docMk/>
            <pc:sldMk cId="420528350" sldId="319"/>
            <ac:cxnSpMk id="5" creationId="{79FD88C9-AF40-2911-B798-77023020528C}"/>
          </ac:cxnSpMkLst>
        </pc:cxnChg>
      </pc:sldChg>
      <pc:sldChg chg="addSp modSp mod">
        <pc:chgData name="Ben Whitmore" userId="a35d5824-e0b8-46a2-bc64-9b8f55f120bc" providerId="ADAL" clId="{E4D5CF89-21F0-42A4-B2FB-0E5B37D64967}" dt="2023-03-28T12:25:39.501" v="2050" actId="1076"/>
        <pc:sldMkLst>
          <pc:docMk/>
          <pc:sldMk cId="327721940" sldId="321"/>
        </pc:sldMkLst>
        <pc:spChg chg="add mod">
          <ac:chgData name="Ben Whitmore" userId="a35d5824-e0b8-46a2-bc64-9b8f55f120bc" providerId="ADAL" clId="{E4D5CF89-21F0-42A4-B2FB-0E5B37D64967}" dt="2023-03-28T12:25:39.501" v="2050" actId="1076"/>
          <ac:spMkLst>
            <pc:docMk/>
            <pc:sldMk cId="327721940" sldId="321"/>
            <ac:spMk id="3" creationId="{19B776CE-4D8E-49B6-0F3C-8C1CAFBE754B}"/>
          </ac:spMkLst>
        </pc:spChg>
        <pc:spChg chg="mod">
          <ac:chgData name="Ben Whitmore" userId="a35d5824-e0b8-46a2-bc64-9b8f55f120bc" providerId="ADAL" clId="{E4D5CF89-21F0-42A4-B2FB-0E5B37D64967}" dt="2023-03-28T12:25:24.436" v="2039" actId="20577"/>
          <ac:spMkLst>
            <pc:docMk/>
            <pc:sldMk cId="327721940" sldId="321"/>
            <ac:spMk id="5" creationId="{53C1CF2F-B93C-BF18-0634-80D5466E346B}"/>
          </ac:spMkLst>
        </pc:spChg>
      </pc:sldChg>
      <pc:sldChg chg="addSp modSp mod">
        <pc:chgData name="Ben Whitmore" userId="a35d5824-e0b8-46a2-bc64-9b8f55f120bc" providerId="ADAL" clId="{E4D5CF89-21F0-42A4-B2FB-0E5B37D64967}" dt="2023-03-28T12:32:31.980" v="2057" actId="1076"/>
        <pc:sldMkLst>
          <pc:docMk/>
          <pc:sldMk cId="3205634101" sldId="322"/>
        </pc:sldMkLst>
        <pc:spChg chg="mod">
          <ac:chgData name="Ben Whitmore" userId="a35d5824-e0b8-46a2-bc64-9b8f55f120bc" providerId="ADAL" clId="{E4D5CF89-21F0-42A4-B2FB-0E5B37D64967}" dt="2023-03-28T12:31:43.924" v="2051" actId="20577"/>
          <ac:spMkLst>
            <pc:docMk/>
            <pc:sldMk cId="3205634101" sldId="322"/>
            <ac:spMk id="5" creationId="{53C1CF2F-B93C-BF18-0634-80D5466E346B}"/>
          </ac:spMkLst>
        </pc:spChg>
        <pc:picChg chg="add mod">
          <ac:chgData name="Ben Whitmore" userId="a35d5824-e0b8-46a2-bc64-9b8f55f120bc" providerId="ADAL" clId="{E4D5CF89-21F0-42A4-B2FB-0E5B37D64967}" dt="2023-03-28T12:32:31.980" v="2057" actId="1076"/>
          <ac:picMkLst>
            <pc:docMk/>
            <pc:sldMk cId="3205634101" sldId="322"/>
            <ac:picMk id="9" creationId="{21F6997D-CCB6-0208-553E-366D3D917124}"/>
          </ac:picMkLst>
        </pc:picChg>
      </pc:sldChg>
      <pc:sldChg chg="addSp delSp modSp mod">
        <pc:chgData name="Ben Whitmore" userId="a35d5824-e0b8-46a2-bc64-9b8f55f120bc" providerId="ADAL" clId="{E4D5CF89-21F0-42A4-B2FB-0E5B37D64967}" dt="2023-03-29T12:59:24.163" v="4641" actId="1076"/>
        <pc:sldMkLst>
          <pc:docMk/>
          <pc:sldMk cId="1896990331" sldId="323"/>
        </pc:sldMkLst>
        <pc:spChg chg="del">
          <ac:chgData name="Ben Whitmore" userId="a35d5824-e0b8-46a2-bc64-9b8f55f120bc" providerId="ADAL" clId="{E4D5CF89-21F0-42A4-B2FB-0E5B37D64967}" dt="2023-03-29T12:58:35.903" v="4609" actId="478"/>
          <ac:spMkLst>
            <pc:docMk/>
            <pc:sldMk cId="1896990331" sldId="323"/>
            <ac:spMk id="2" creationId="{AC97B714-4BA5-340D-2487-978BB3554141}"/>
          </ac:spMkLst>
        </pc:spChg>
        <pc:spChg chg="add del mod">
          <ac:chgData name="Ben Whitmore" userId="a35d5824-e0b8-46a2-bc64-9b8f55f120bc" providerId="ADAL" clId="{E4D5CF89-21F0-42A4-B2FB-0E5B37D64967}" dt="2023-03-29T12:58:10.329" v="4603" actId="478"/>
          <ac:spMkLst>
            <pc:docMk/>
            <pc:sldMk cId="1896990331" sldId="323"/>
            <ac:spMk id="9" creationId="{09983542-41D6-01FF-20AF-0F46497EB568}"/>
          </ac:spMkLst>
        </pc:spChg>
        <pc:spChg chg="mod">
          <ac:chgData name="Ben Whitmore" userId="a35d5824-e0b8-46a2-bc64-9b8f55f120bc" providerId="ADAL" clId="{E4D5CF89-21F0-42A4-B2FB-0E5B37D64967}" dt="2023-03-29T12:59:22.505" v="4640" actId="20577"/>
          <ac:spMkLst>
            <pc:docMk/>
            <pc:sldMk cId="1896990331" sldId="323"/>
            <ac:spMk id="30" creationId="{FFB69B57-4F47-D589-F0B4-9E941074E042}"/>
          </ac:spMkLst>
        </pc:spChg>
        <pc:picChg chg="add del">
          <ac:chgData name="Ben Whitmore" userId="a35d5824-e0b8-46a2-bc64-9b8f55f120bc" providerId="ADAL" clId="{E4D5CF89-21F0-42A4-B2FB-0E5B37D64967}" dt="2023-03-29T12:57:26.393" v="4593" actId="22"/>
          <ac:picMkLst>
            <pc:docMk/>
            <pc:sldMk cId="1896990331" sldId="323"/>
            <ac:picMk id="4" creationId="{810A7018-FD13-D3B6-1BF6-FCA30FCFFBFB}"/>
          </ac:picMkLst>
        </pc:picChg>
        <pc:picChg chg="add del mod">
          <ac:chgData name="Ben Whitmore" userId="a35d5824-e0b8-46a2-bc64-9b8f55f120bc" providerId="ADAL" clId="{E4D5CF89-21F0-42A4-B2FB-0E5B37D64967}" dt="2023-03-29T12:58:12.198" v="4604" actId="478"/>
          <ac:picMkLst>
            <pc:docMk/>
            <pc:sldMk cId="1896990331" sldId="323"/>
            <ac:picMk id="7" creationId="{EE082F9F-2625-1A30-8BC9-C89C0B33B118}"/>
          </ac:picMkLst>
        </pc:picChg>
        <pc:picChg chg="add mod">
          <ac:chgData name="Ben Whitmore" userId="a35d5824-e0b8-46a2-bc64-9b8f55f120bc" providerId="ADAL" clId="{E4D5CF89-21F0-42A4-B2FB-0E5B37D64967}" dt="2023-03-29T12:59:24.163" v="4641" actId="1076"/>
          <ac:picMkLst>
            <pc:docMk/>
            <pc:sldMk cId="1896990331" sldId="323"/>
            <ac:picMk id="11" creationId="{97DB60FE-A4D9-49F4-2EE6-4D192ADF9DBF}"/>
          </ac:picMkLst>
        </pc:picChg>
      </pc:sldChg>
      <pc:sldChg chg="modSp mod">
        <pc:chgData name="Ben Whitmore" userId="a35d5824-e0b8-46a2-bc64-9b8f55f120bc" providerId="ADAL" clId="{E4D5CF89-21F0-42A4-B2FB-0E5B37D64967}" dt="2023-03-29T12:21:19.372" v="4158" actId="20577"/>
        <pc:sldMkLst>
          <pc:docMk/>
          <pc:sldMk cId="4004564457" sldId="324"/>
        </pc:sldMkLst>
        <pc:spChg chg="mod">
          <ac:chgData name="Ben Whitmore" userId="a35d5824-e0b8-46a2-bc64-9b8f55f120bc" providerId="ADAL" clId="{E4D5CF89-21F0-42A4-B2FB-0E5B37D64967}" dt="2023-03-29T12:21:19.372" v="4158" actId="20577"/>
          <ac:spMkLst>
            <pc:docMk/>
            <pc:sldMk cId="4004564457" sldId="324"/>
            <ac:spMk id="5" creationId="{53C1CF2F-B93C-BF18-0634-80D5466E346B}"/>
          </ac:spMkLst>
        </pc:spChg>
      </pc:sldChg>
      <pc:sldChg chg="addSp modSp mod">
        <pc:chgData name="Ben Whitmore" userId="a35d5824-e0b8-46a2-bc64-9b8f55f120bc" providerId="ADAL" clId="{E4D5CF89-21F0-42A4-B2FB-0E5B37D64967}" dt="2023-03-28T10:26:50.365" v="1667" actId="166"/>
        <pc:sldMkLst>
          <pc:docMk/>
          <pc:sldMk cId="3122377973" sldId="333"/>
        </pc:sldMkLst>
        <pc:spChg chg="ord">
          <ac:chgData name="Ben Whitmore" userId="a35d5824-e0b8-46a2-bc64-9b8f55f120bc" providerId="ADAL" clId="{E4D5CF89-21F0-42A4-B2FB-0E5B37D64967}" dt="2023-03-28T10:26:50.365" v="1667" actId="166"/>
          <ac:spMkLst>
            <pc:docMk/>
            <pc:sldMk cId="3122377973" sldId="333"/>
            <ac:spMk id="7" creationId="{04361BD8-0519-8D83-13BD-74D3EB3F6989}"/>
          </ac:spMkLst>
        </pc:spChg>
        <pc:picChg chg="add mod ord">
          <ac:chgData name="Ben Whitmore" userId="a35d5824-e0b8-46a2-bc64-9b8f55f120bc" providerId="ADAL" clId="{E4D5CF89-21F0-42A4-B2FB-0E5B37D64967}" dt="2023-03-28T10:26:46.751" v="1666" actId="171"/>
          <ac:picMkLst>
            <pc:docMk/>
            <pc:sldMk cId="3122377973" sldId="333"/>
            <ac:picMk id="10" creationId="{C66A760D-908D-A666-4735-1E0D02FA0B60}"/>
          </ac:picMkLst>
        </pc:picChg>
      </pc:sldChg>
      <pc:sldChg chg="delSp modSp mod">
        <pc:chgData name="Ben Whitmore" userId="a35d5824-e0b8-46a2-bc64-9b8f55f120bc" providerId="ADAL" clId="{E4D5CF89-21F0-42A4-B2FB-0E5B37D64967}" dt="2023-03-28T12:58:52.903" v="2132" actId="20577"/>
        <pc:sldMkLst>
          <pc:docMk/>
          <pc:sldMk cId="1544847348" sldId="334"/>
        </pc:sldMkLst>
        <pc:spChg chg="mod">
          <ac:chgData name="Ben Whitmore" userId="a35d5824-e0b8-46a2-bc64-9b8f55f120bc" providerId="ADAL" clId="{E4D5CF89-21F0-42A4-B2FB-0E5B37D64967}" dt="2023-03-28T12:58:52.903" v="2132" actId="20577"/>
          <ac:spMkLst>
            <pc:docMk/>
            <pc:sldMk cId="1544847348" sldId="334"/>
            <ac:spMk id="5" creationId="{53C1CF2F-B93C-BF18-0634-80D5466E346B}"/>
          </ac:spMkLst>
        </pc:spChg>
        <pc:spChg chg="del mod">
          <ac:chgData name="Ben Whitmore" userId="a35d5824-e0b8-46a2-bc64-9b8f55f120bc" providerId="ADAL" clId="{E4D5CF89-21F0-42A4-B2FB-0E5B37D64967}" dt="2023-03-28T11:52:54.686" v="1973" actId="478"/>
          <ac:spMkLst>
            <pc:docMk/>
            <pc:sldMk cId="1544847348" sldId="334"/>
            <ac:spMk id="10" creationId="{4C9C1895-8600-661E-EFAB-51F257E7607C}"/>
          </ac:spMkLst>
        </pc:spChg>
      </pc:sldChg>
      <pc:sldChg chg="addSp delSp mod">
        <pc:chgData name="Ben Whitmore" userId="a35d5824-e0b8-46a2-bc64-9b8f55f120bc" providerId="ADAL" clId="{E4D5CF89-21F0-42A4-B2FB-0E5B37D64967}" dt="2023-03-28T12:59:42.680" v="2136" actId="22"/>
        <pc:sldMkLst>
          <pc:docMk/>
          <pc:sldMk cId="4181909451" sldId="335"/>
        </pc:sldMkLst>
        <pc:spChg chg="add del">
          <ac:chgData name="Ben Whitmore" userId="a35d5824-e0b8-46a2-bc64-9b8f55f120bc" providerId="ADAL" clId="{E4D5CF89-21F0-42A4-B2FB-0E5B37D64967}" dt="2023-03-28T12:59:39.944" v="2134" actId="22"/>
          <ac:spMkLst>
            <pc:docMk/>
            <pc:sldMk cId="4181909451" sldId="335"/>
            <ac:spMk id="6" creationId="{DE10446A-3FD5-EBC5-AF61-4BC9C9CE5E9B}"/>
          </ac:spMkLst>
        </pc:spChg>
        <pc:spChg chg="add del">
          <ac:chgData name="Ben Whitmore" userId="a35d5824-e0b8-46a2-bc64-9b8f55f120bc" providerId="ADAL" clId="{E4D5CF89-21F0-42A4-B2FB-0E5B37D64967}" dt="2023-03-28T12:59:42.680" v="2136" actId="22"/>
          <ac:spMkLst>
            <pc:docMk/>
            <pc:sldMk cId="4181909451" sldId="335"/>
            <ac:spMk id="10" creationId="{D57325DC-4B35-1640-8842-A64433A3E80D}"/>
          </ac:spMkLst>
        </pc:spChg>
      </pc:sldChg>
      <pc:sldChg chg="addSp delSp modSp mod ord">
        <pc:chgData name="Ben Whitmore" userId="a35d5824-e0b8-46a2-bc64-9b8f55f120bc" providerId="ADAL" clId="{E4D5CF89-21F0-42A4-B2FB-0E5B37D64967}" dt="2023-03-28T10:05:09.340" v="1660" actId="1076"/>
        <pc:sldMkLst>
          <pc:docMk/>
          <pc:sldMk cId="2534971238" sldId="336"/>
        </pc:sldMkLst>
        <pc:spChg chg="add mod">
          <ac:chgData name="Ben Whitmore" userId="a35d5824-e0b8-46a2-bc64-9b8f55f120bc" providerId="ADAL" clId="{E4D5CF89-21F0-42A4-B2FB-0E5B37D64967}" dt="2023-03-28T10:05:09.340" v="1660" actId="1076"/>
          <ac:spMkLst>
            <pc:docMk/>
            <pc:sldMk cId="2534971238" sldId="336"/>
            <ac:spMk id="4" creationId="{613187F9-8441-65DC-ACB3-C30BB1022D2F}"/>
          </ac:spMkLst>
        </pc:spChg>
        <pc:spChg chg="mod">
          <ac:chgData name="Ben Whitmore" userId="a35d5824-e0b8-46a2-bc64-9b8f55f120bc" providerId="ADAL" clId="{E4D5CF89-21F0-42A4-B2FB-0E5B37D64967}" dt="2023-03-28T10:05:05.702" v="1659" actId="1076"/>
          <ac:spMkLst>
            <pc:docMk/>
            <pc:sldMk cId="2534971238" sldId="336"/>
            <ac:spMk id="5" creationId="{53C1CF2F-B93C-BF18-0634-80D5466E346B}"/>
          </ac:spMkLst>
        </pc:spChg>
        <pc:picChg chg="add mod">
          <ac:chgData name="Ben Whitmore" userId="a35d5824-e0b8-46a2-bc64-9b8f55f120bc" providerId="ADAL" clId="{E4D5CF89-21F0-42A4-B2FB-0E5B37D64967}" dt="2023-03-28T10:04:40.142" v="1633" actId="14100"/>
          <ac:picMkLst>
            <pc:docMk/>
            <pc:sldMk cId="2534971238" sldId="336"/>
            <ac:picMk id="3" creationId="{0E565409-F469-159A-7939-0DB8CDD1EE0B}"/>
          </ac:picMkLst>
        </pc:picChg>
        <pc:picChg chg="del">
          <ac:chgData name="Ben Whitmore" userId="a35d5824-e0b8-46a2-bc64-9b8f55f120bc" providerId="ADAL" clId="{E4D5CF89-21F0-42A4-B2FB-0E5B37D64967}" dt="2023-03-28T09:46:41.003" v="1484" actId="478"/>
          <ac:picMkLst>
            <pc:docMk/>
            <pc:sldMk cId="2534971238" sldId="336"/>
            <ac:picMk id="6" creationId="{6C0CF9C6-2C7A-535D-81D1-7C21C1AD2B9A}"/>
          </ac:picMkLst>
        </pc:picChg>
        <pc:picChg chg="add del mod">
          <ac:chgData name="Ben Whitmore" userId="a35d5824-e0b8-46a2-bc64-9b8f55f120bc" providerId="ADAL" clId="{E4D5CF89-21F0-42A4-B2FB-0E5B37D64967}" dt="2023-03-28T10:04:21.491" v="1626" actId="478"/>
          <ac:picMkLst>
            <pc:docMk/>
            <pc:sldMk cId="2534971238" sldId="336"/>
            <ac:picMk id="10" creationId="{E4E42707-8F56-39E7-3311-57515E6926C7}"/>
          </ac:picMkLst>
        </pc:picChg>
        <pc:picChg chg="add mod">
          <ac:chgData name="Ben Whitmore" userId="a35d5824-e0b8-46a2-bc64-9b8f55f120bc" providerId="ADAL" clId="{E4D5CF89-21F0-42A4-B2FB-0E5B37D64967}" dt="2023-03-28T10:04:26.385" v="1629" actId="1076"/>
          <ac:picMkLst>
            <pc:docMk/>
            <pc:sldMk cId="2534971238" sldId="336"/>
            <ac:picMk id="12" creationId="{A9B7DBE1-CB75-7AED-0609-148756714C22}"/>
          </ac:picMkLst>
        </pc:picChg>
      </pc:sldChg>
      <pc:sldChg chg="addSp delSp modSp mod">
        <pc:chgData name="Ben Whitmore" userId="a35d5824-e0b8-46a2-bc64-9b8f55f120bc" providerId="ADAL" clId="{E4D5CF89-21F0-42A4-B2FB-0E5B37D64967}" dt="2023-03-28T12:55:45.081" v="2076" actId="14100"/>
        <pc:sldMkLst>
          <pc:docMk/>
          <pc:sldMk cId="1320907405" sldId="337"/>
        </pc:sldMkLst>
        <pc:spChg chg="add mod">
          <ac:chgData name="Ben Whitmore" userId="a35d5824-e0b8-46a2-bc64-9b8f55f120bc" providerId="ADAL" clId="{E4D5CF89-21F0-42A4-B2FB-0E5B37D64967}" dt="2023-03-28T12:55:36.481" v="2074" actId="14100"/>
          <ac:spMkLst>
            <pc:docMk/>
            <pc:sldMk cId="1320907405" sldId="337"/>
            <ac:spMk id="4" creationId="{AD583F84-C3E9-A89E-D673-B60F626FBC7A}"/>
          </ac:spMkLst>
        </pc:spChg>
        <pc:spChg chg="add del mod">
          <ac:chgData name="Ben Whitmore" userId="a35d5824-e0b8-46a2-bc64-9b8f55f120bc" providerId="ADAL" clId="{E4D5CF89-21F0-42A4-B2FB-0E5B37D64967}" dt="2023-03-28T10:41:34.716" v="1752" actId="22"/>
          <ac:spMkLst>
            <pc:docMk/>
            <pc:sldMk cId="1320907405" sldId="337"/>
            <ac:spMk id="10" creationId="{F574F1AA-D0DC-4F9D-1206-7BA05D792A67}"/>
          </ac:spMkLst>
        </pc:spChg>
        <pc:spChg chg="add mod">
          <ac:chgData name="Ben Whitmore" userId="a35d5824-e0b8-46a2-bc64-9b8f55f120bc" providerId="ADAL" clId="{E4D5CF89-21F0-42A4-B2FB-0E5B37D64967}" dt="2023-03-28T12:55:42.691" v="2075" actId="1076"/>
          <ac:spMkLst>
            <pc:docMk/>
            <pc:sldMk cId="1320907405" sldId="337"/>
            <ac:spMk id="12" creationId="{CE518673-9840-A134-864A-E657A524D736}"/>
          </ac:spMkLst>
        </pc:spChg>
        <pc:picChg chg="add mod">
          <ac:chgData name="Ben Whitmore" userId="a35d5824-e0b8-46a2-bc64-9b8f55f120bc" providerId="ADAL" clId="{E4D5CF89-21F0-42A4-B2FB-0E5B37D64967}" dt="2023-03-28T12:55:45.081" v="2076" actId="14100"/>
          <ac:picMkLst>
            <pc:docMk/>
            <pc:sldMk cId="1320907405" sldId="337"/>
            <ac:picMk id="3" creationId="{9E9518F3-BC9F-0E3A-6046-C31D7C863908}"/>
          </ac:picMkLst>
        </pc:picChg>
        <pc:picChg chg="del">
          <ac:chgData name="Ben Whitmore" userId="a35d5824-e0b8-46a2-bc64-9b8f55f120bc" providerId="ADAL" clId="{E4D5CF89-21F0-42A4-B2FB-0E5B37D64967}" dt="2023-03-28T09:47:07.733" v="1487" actId="478"/>
          <ac:picMkLst>
            <pc:docMk/>
            <pc:sldMk cId="1320907405" sldId="337"/>
            <ac:picMk id="6" creationId="{6C0CF9C6-2C7A-535D-81D1-7C21C1AD2B9A}"/>
          </ac:picMkLst>
        </pc:picChg>
        <pc:picChg chg="del mod">
          <ac:chgData name="Ben Whitmore" userId="a35d5824-e0b8-46a2-bc64-9b8f55f120bc" providerId="ADAL" clId="{E4D5CF89-21F0-42A4-B2FB-0E5B37D64967}" dt="2023-03-28T10:29:44.538" v="1674" actId="478"/>
          <ac:picMkLst>
            <pc:docMk/>
            <pc:sldMk cId="1320907405" sldId="337"/>
            <ac:picMk id="7" creationId="{6A4B6799-6DA5-7899-7F0D-D2E9ABBB9F41}"/>
          </ac:picMkLst>
        </pc:picChg>
      </pc:sldChg>
      <pc:sldChg chg="addSp delSp modSp add mod">
        <pc:chgData name="Ben Whitmore" userId="a35d5824-e0b8-46a2-bc64-9b8f55f120bc" providerId="ADAL" clId="{E4D5CF89-21F0-42A4-B2FB-0E5B37D64967}" dt="2023-03-28T10:51:59.181" v="1916" actId="1076"/>
        <pc:sldMkLst>
          <pc:docMk/>
          <pc:sldMk cId="760018364" sldId="338"/>
        </pc:sldMkLst>
        <pc:spChg chg="mod">
          <ac:chgData name="Ben Whitmore" userId="a35d5824-e0b8-46a2-bc64-9b8f55f120bc" providerId="ADAL" clId="{E4D5CF89-21F0-42A4-B2FB-0E5B37D64967}" dt="2023-03-28T10:51:57.411" v="1915" actId="1076"/>
          <ac:spMkLst>
            <pc:docMk/>
            <pc:sldMk cId="760018364" sldId="338"/>
            <ac:spMk id="4" creationId="{AD583F84-C3E9-A89E-D673-B60F626FBC7A}"/>
          </ac:spMkLst>
        </pc:spChg>
        <pc:spChg chg="del">
          <ac:chgData name="Ben Whitmore" userId="a35d5824-e0b8-46a2-bc64-9b8f55f120bc" providerId="ADAL" clId="{E4D5CF89-21F0-42A4-B2FB-0E5B37D64967}" dt="2023-03-28T10:51:17.443" v="1812" actId="478"/>
          <ac:spMkLst>
            <pc:docMk/>
            <pc:sldMk cId="760018364" sldId="338"/>
            <ac:spMk id="12" creationId="{CE518673-9840-A134-864A-E657A524D736}"/>
          </ac:spMkLst>
        </pc:spChg>
        <pc:picChg chg="del">
          <ac:chgData name="Ben Whitmore" userId="a35d5824-e0b8-46a2-bc64-9b8f55f120bc" providerId="ADAL" clId="{E4D5CF89-21F0-42A4-B2FB-0E5B37D64967}" dt="2023-03-28T10:51:15.448" v="1811" actId="478"/>
          <ac:picMkLst>
            <pc:docMk/>
            <pc:sldMk cId="760018364" sldId="338"/>
            <ac:picMk id="3" creationId="{9E9518F3-BC9F-0E3A-6046-C31D7C863908}"/>
          </ac:picMkLst>
        </pc:picChg>
        <pc:picChg chg="add mod">
          <ac:chgData name="Ben Whitmore" userId="a35d5824-e0b8-46a2-bc64-9b8f55f120bc" providerId="ADAL" clId="{E4D5CF89-21F0-42A4-B2FB-0E5B37D64967}" dt="2023-03-28T10:51:59.181" v="1916" actId="1076"/>
          <ac:picMkLst>
            <pc:docMk/>
            <pc:sldMk cId="760018364" sldId="338"/>
            <ac:picMk id="6" creationId="{34BEACF2-E8F6-E419-5475-41EBE20967D2}"/>
          </ac:picMkLst>
        </pc:picChg>
      </pc:sldChg>
      <pc:sldChg chg="addSp delSp modSp add mod">
        <pc:chgData name="Ben Whitmore" userId="a35d5824-e0b8-46a2-bc64-9b8f55f120bc" providerId="ADAL" clId="{E4D5CF89-21F0-42A4-B2FB-0E5B37D64967}" dt="2023-03-28T10:55:28.838" v="1938" actId="1076"/>
        <pc:sldMkLst>
          <pc:docMk/>
          <pc:sldMk cId="164680516" sldId="339"/>
        </pc:sldMkLst>
        <pc:spChg chg="del mod">
          <ac:chgData name="Ben Whitmore" userId="a35d5824-e0b8-46a2-bc64-9b8f55f120bc" providerId="ADAL" clId="{E4D5CF89-21F0-42A4-B2FB-0E5B37D64967}" dt="2023-03-28T10:53:08.967" v="1923" actId="478"/>
          <ac:spMkLst>
            <pc:docMk/>
            <pc:sldMk cId="164680516" sldId="339"/>
            <ac:spMk id="4" creationId="{AD583F84-C3E9-A89E-D673-B60F626FBC7A}"/>
          </ac:spMkLst>
        </pc:spChg>
        <pc:picChg chg="add mod">
          <ac:chgData name="Ben Whitmore" userId="a35d5824-e0b8-46a2-bc64-9b8f55f120bc" providerId="ADAL" clId="{E4D5CF89-21F0-42A4-B2FB-0E5B37D64967}" dt="2023-03-28T10:55:28.838" v="1938" actId="1076"/>
          <ac:picMkLst>
            <pc:docMk/>
            <pc:sldMk cId="164680516" sldId="339"/>
            <ac:picMk id="3" creationId="{FE588302-7BE3-9E3D-45B8-D0365AB6EC59}"/>
          </ac:picMkLst>
        </pc:picChg>
        <pc:picChg chg="del">
          <ac:chgData name="Ben Whitmore" userId="a35d5824-e0b8-46a2-bc64-9b8f55f120bc" providerId="ADAL" clId="{E4D5CF89-21F0-42A4-B2FB-0E5B37D64967}" dt="2023-03-28T10:52:57.700" v="1918" actId="478"/>
          <ac:picMkLst>
            <pc:docMk/>
            <pc:sldMk cId="164680516" sldId="339"/>
            <ac:picMk id="6" creationId="{34BEACF2-E8F6-E419-5475-41EBE20967D2}"/>
          </ac:picMkLst>
        </pc:picChg>
        <pc:picChg chg="add del mod">
          <ac:chgData name="Ben Whitmore" userId="a35d5824-e0b8-46a2-bc64-9b8f55f120bc" providerId="ADAL" clId="{E4D5CF89-21F0-42A4-B2FB-0E5B37D64967}" dt="2023-03-28T10:55:13.117" v="1932" actId="478"/>
          <ac:picMkLst>
            <pc:docMk/>
            <pc:sldMk cId="164680516" sldId="339"/>
            <ac:picMk id="9" creationId="{3CDF55E6-F127-6F7D-0F0A-A7541D1627F5}"/>
          </ac:picMkLst>
        </pc:picChg>
        <pc:picChg chg="add mod">
          <ac:chgData name="Ben Whitmore" userId="a35d5824-e0b8-46a2-bc64-9b8f55f120bc" providerId="ADAL" clId="{E4D5CF89-21F0-42A4-B2FB-0E5B37D64967}" dt="2023-03-28T10:55:19.047" v="1934" actId="1076"/>
          <ac:picMkLst>
            <pc:docMk/>
            <pc:sldMk cId="164680516" sldId="339"/>
            <ac:picMk id="11" creationId="{A7B68B5D-E110-B9D6-DA4D-87963D09FC59}"/>
          </ac:picMkLst>
        </pc:picChg>
        <pc:picChg chg="add mod">
          <ac:chgData name="Ben Whitmore" userId="a35d5824-e0b8-46a2-bc64-9b8f55f120bc" providerId="ADAL" clId="{E4D5CF89-21F0-42A4-B2FB-0E5B37D64967}" dt="2023-03-28T10:55:25.084" v="1936" actId="1076"/>
          <ac:picMkLst>
            <pc:docMk/>
            <pc:sldMk cId="164680516" sldId="339"/>
            <ac:picMk id="13" creationId="{94162C7B-3CF4-21CF-4E58-5EBCF2800D2B}"/>
          </ac:picMkLst>
        </pc:picChg>
      </pc:sldChg>
      <pc:sldChg chg="addSp delSp modSp add mod ord">
        <pc:chgData name="Ben Whitmore" userId="a35d5824-e0b8-46a2-bc64-9b8f55f120bc" providerId="ADAL" clId="{E4D5CF89-21F0-42A4-B2FB-0E5B37D64967}" dt="2023-03-28T10:56:53.188" v="1948"/>
        <pc:sldMkLst>
          <pc:docMk/>
          <pc:sldMk cId="3767614222" sldId="340"/>
        </pc:sldMkLst>
        <pc:spChg chg="add del mod">
          <ac:chgData name="Ben Whitmore" userId="a35d5824-e0b8-46a2-bc64-9b8f55f120bc" providerId="ADAL" clId="{E4D5CF89-21F0-42A4-B2FB-0E5B37D64967}" dt="2023-03-28T10:56:46.419" v="1944" actId="478"/>
          <ac:spMkLst>
            <pc:docMk/>
            <pc:sldMk cId="3767614222" sldId="340"/>
            <ac:spMk id="3" creationId="{B1C50C54-D612-FA7B-3948-8EDAD6378CDC}"/>
          </ac:spMkLst>
        </pc:spChg>
        <pc:spChg chg="del">
          <ac:chgData name="Ben Whitmore" userId="a35d5824-e0b8-46a2-bc64-9b8f55f120bc" providerId="ADAL" clId="{E4D5CF89-21F0-42A4-B2FB-0E5B37D64967}" dt="2023-03-28T10:56:43.859" v="1943" actId="478"/>
          <ac:spMkLst>
            <pc:docMk/>
            <pc:sldMk cId="3767614222" sldId="340"/>
            <ac:spMk id="5" creationId="{53C1CF2F-B93C-BF18-0634-80D5466E346B}"/>
          </ac:spMkLst>
        </pc:spChg>
        <pc:picChg chg="del">
          <ac:chgData name="Ben Whitmore" userId="a35d5824-e0b8-46a2-bc64-9b8f55f120bc" providerId="ADAL" clId="{E4D5CF89-21F0-42A4-B2FB-0E5B37D64967}" dt="2023-03-28T10:56:41.927" v="1940" actId="478"/>
          <ac:picMkLst>
            <pc:docMk/>
            <pc:sldMk cId="3767614222" sldId="340"/>
            <ac:picMk id="4" creationId="{6ADC7E0B-3EDA-4BAB-B0DA-CC7D7E31F71C}"/>
          </ac:picMkLst>
        </pc:picChg>
        <pc:picChg chg="del mod">
          <ac:chgData name="Ben Whitmore" userId="a35d5824-e0b8-46a2-bc64-9b8f55f120bc" providerId="ADAL" clId="{E4D5CF89-21F0-42A4-B2FB-0E5B37D64967}" dt="2023-03-28T10:56:42.451" v="1942" actId="478"/>
          <ac:picMkLst>
            <pc:docMk/>
            <pc:sldMk cId="3767614222" sldId="340"/>
            <ac:picMk id="7" creationId="{24CB7544-AB62-572D-CBDD-840EE21966B9}"/>
          </ac:picMkLst>
        </pc:picChg>
        <pc:picChg chg="add mod">
          <ac:chgData name="Ben Whitmore" userId="a35d5824-e0b8-46a2-bc64-9b8f55f120bc" providerId="ADAL" clId="{E4D5CF89-21F0-42A4-B2FB-0E5B37D64967}" dt="2023-03-28T10:56:50.178" v="1946" actId="1076"/>
          <ac:picMkLst>
            <pc:docMk/>
            <pc:sldMk cId="3767614222" sldId="340"/>
            <ac:picMk id="9" creationId="{07ACB77D-7603-934C-CCDE-3144179601D3}"/>
          </ac:picMkLst>
        </pc:picChg>
      </pc:sldChg>
      <pc:sldChg chg="modSp add mod">
        <pc:chgData name="Ben Whitmore" userId="a35d5824-e0b8-46a2-bc64-9b8f55f120bc" providerId="ADAL" clId="{E4D5CF89-21F0-42A4-B2FB-0E5B37D64967}" dt="2023-03-28T13:00:00.757" v="2153" actId="20577"/>
        <pc:sldMkLst>
          <pc:docMk/>
          <pc:sldMk cId="2431034714" sldId="341"/>
        </pc:sldMkLst>
        <pc:spChg chg="mod">
          <ac:chgData name="Ben Whitmore" userId="a35d5824-e0b8-46a2-bc64-9b8f55f120bc" providerId="ADAL" clId="{E4D5CF89-21F0-42A4-B2FB-0E5B37D64967}" dt="2023-03-28T13:00:00.757" v="2153" actId="20577"/>
          <ac:spMkLst>
            <pc:docMk/>
            <pc:sldMk cId="2431034714" sldId="341"/>
            <ac:spMk id="2" creationId="{CCE4558C-2481-EA22-24BA-2250934235D9}"/>
          </ac:spMkLst>
        </pc:spChg>
      </pc:sldChg>
      <pc:sldChg chg="addSp delSp modSp add mod modNotesTx">
        <pc:chgData name="Ben Whitmore" userId="a35d5824-e0b8-46a2-bc64-9b8f55f120bc" providerId="ADAL" clId="{E4D5CF89-21F0-42A4-B2FB-0E5B37D64967}" dt="2023-03-28T13:08:03.091" v="2419" actId="20577"/>
        <pc:sldMkLst>
          <pc:docMk/>
          <pc:sldMk cId="4134383914" sldId="342"/>
        </pc:sldMkLst>
        <pc:spChg chg="add mod">
          <ac:chgData name="Ben Whitmore" userId="a35d5824-e0b8-46a2-bc64-9b8f55f120bc" providerId="ADAL" clId="{E4D5CF89-21F0-42A4-B2FB-0E5B37D64967}" dt="2023-03-28T13:08:03.091" v="2419" actId="20577"/>
          <ac:spMkLst>
            <pc:docMk/>
            <pc:sldMk cId="4134383914" sldId="342"/>
            <ac:spMk id="5" creationId="{4E338CA6-5C04-596F-C2C8-93F46436AEDF}"/>
          </ac:spMkLst>
        </pc:spChg>
        <pc:spChg chg="add mod">
          <ac:chgData name="Ben Whitmore" userId="a35d5824-e0b8-46a2-bc64-9b8f55f120bc" providerId="ADAL" clId="{E4D5CF89-21F0-42A4-B2FB-0E5B37D64967}" dt="2023-03-28T13:07:45.480" v="2416"/>
          <ac:spMkLst>
            <pc:docMk/>
            <pc:sldMk cId="4134383914" sldId="342"/>
            <ac:spMk id="7" creationId="{EF3919D9-843A-AD34-81BE-48E101A26AC5}"/>
          </ac:spMkLst>
        </pc:spChg>
        <pc:spChg chg="mod">
          <ac:chgData name="Ben Whitmore" userId="a35d5824-e0b8-46a2-bc64-9b8f55f120bc" providerId="ADAL" clId="{E4D5CF89-21F0-42A4-B2FB-0E5B37D64967}" dt="2023-03-28T13:00:18.613" v="2173" actId="20577"/>
          <ac:spMkLst>
            <pc:docMk/>
            <pc:sldMk cId="4134383914" sldId="342"/>
            <ac:spMk id="8" creationId="{B9434D88-58D4-D331-594A-6F88F9C2E398}"/>
          </ac:spMkLst>
        </pc:spChg>
        <pc:picChg chg="add mod">
          <ac:chgData name="Ben Whitmore" userId="a35d5824-e0b8-46a2-bc64-9b8f55f120bc" providerId="ADAL" clId="{E4D5CF89-21F0-42A4-B2FB-0E5B37D64967}" dt="2023-03-28T13:05:52.420" v="2350" actId="1076"/>
          <ac:picMkLst>
            <pc:docMk/>
            <pc:sldMk cId="4134383914" sldId="342"/>
            <ac:picMk id="3" creationId="{9EDD47A1-A8AC-01E1-1AE0-DC8678249732}"/>
          </ac:picMkLst>
        </pc:picChg>
        <pc:picChg chg="del">
          <ac:chgData name="Ben Whitmore" userId="a35d5824-e0b8-46a2-bc64-9b8f55f120bc" providerId="ADAL" clId="{E4D5CF89-21F0-42A4-B2FB-0E5B37D64967}" dt="2023-03-28T13:00:10.964" v="2155" actId="478"/>
          <ac:picMkLst>
            <pc:docMk/>
            <pc:sldMk cId="4134383914" sldId="342"/>
            <ac:picMk id="9" creationId="{07ACB77D-7603-934C-CCDE-3144179601D3}"/>
          </ac:picMkLst>
        </pc:picChg>
        <pc:picChg chg="add mod">
          <ac:chgData name="Ben Whitmore" userId="a35d5824-e0b8-46a2-bc64-9b8f55f120bc" providerId="ADAL" clId="{E4D5CF89-21F0-42A4-B2FB-0E5B37D64967}" dt="2023-03-28T13:07:18.348" v="2410" actId="1076"/>
          <ac:picMkLst>
            <pc:docMk/>
            <pc:sldMk cId="4134383914" sldId="342"/>
            <ac:picMk id="11" creationId="{4347C196-9817-1D17-B0C9-5F075FD55BE2}"/>
          </ac:picMkLst>
        </pc:picChg>
        <pc:picChg chg="add mod">
          <ac:chgData name="Ben Whitmore" userId="a35d5824-e0b8-46a2-bc64-9b8f55f120bc" providerId="ADAL" clId="{E4D5CF89-21F0-42A4-B2FB-0E5B37D64967}" dt="2023-03-28T13:07:49.336" v="2417" actId="1076"/>
          <ac:picMkLst>
            <pc:docMk/>
            <pc:sldMk cId="4134383914" sldId="342"/>
            <ac:picMk id="12" creationId="{7F91DAE3-E11D-DFFC-7768-882F069AD7CB}"/>
          </ac:picMkLst>
        </pc:picChg>
      </pc:sldChg>
      <pc:sldChg chg="addSp delSp modSp add mod">
        <pc:chgData name="Ben Whitmore" userId="a35d5824-e0b8-46a2-bc64-9b8f55f120bc" providerId="ADAL" clId="{E4D5CF89-21F0-42A4-B2FB-0E5B37D64967}" dt="2023-03-28T13:12:03.453" v="2434" actId="1076"/>
        <pc:sldMkLst>
          <pc:docMk/>
          <pc:sldMk cId="2361153841" sldId="343"/>
        </pc:sldMkLst>
        <pc:spChg chg="mod">
          <ac:chgData name="Ben Whitmore" userId="a35d5824-e0b8-46a2-bc64-9b8f55f120bc" providerId="ADAL" clId="{E4D5CF89-21F0-42A4-B2FB-0E5B37D64967}" dt="2023-03-28T13:11:17.167" v="2430" actId="14100"/>
          <ac:spMkLst>
            <pc:docMk/>
            <pc:sldMk cId="2361153841" sldId="343"/>
            <ac:spMk id="5" creationId="{4E338CA6-5C04-596F-C2C8-93F46436AEDF}"/>
          </ac:spMkLst>
        </pc:spChg>
        <pc:spChg chg="del">
          <ac:chgData name="Ben Whitmore" userId="a35d5824-e0b8-46a2-bc64-9b8f55f120bc" providerId="ADAL" clId="{E4D5CF89-21F0-42A4-B2FB-0E5B37D64967}" dt="2023-03-28T13:09:31.815" v="2421" actId="478"/>
          <ac:spMkLst>
            <pc:docMk/>
            <pc:sldMk cId="2361153841" sldId="343"/>
            <ac:spMk id="7" creationId="{EF3919D9-843A-AD34-81BE-48E101A26AC5}"/>
          </ac:spMkLst>
        </pc:spChg>
        <pc:picChg chg="del">
          <ac:chgData name="Ben Whitmore" userId="a35d5824-e0b8-46a2-bc64-9b8f55f120bc" providerId="ADAL" clId="{E4D5CF89-21F0-42A4-B2FB-0E5B37D64967}" dt="2023-03-28T13:09:32.292" v="2422" actId="478"/>
          <ac:picMkLst>
            <pc:docMk/>
            <pc:sldMk cId="2361153841" sldId="343"/>
            <ac:picMk id="3" creationId="{9EDD47A1-A8AC-01E1-1AE0-DC8678249732}"/>
          </ac:picMkLst>
        </pc:picChg>
        <pc:picChg chg="add mod">
          <ac:chgData name="Ben Whitmore" userId="a35d5824-e0b8-46a2-bc64-9b8f55f120bc" providerId="ADAL" clId="{E4D5CF89-21F0-42A4-B2FB-0E5B37D64967}" dt="2023-03-28T13:11:15.028" v="2429" actId="1076"/>
          <ac:picMkLst>
            <pc:docMk/>
            <pc:sldMk cId="2361153841" sldId="343"/>
            <ac:picMk id="4" creationId="{4700DC61-8E01-9897-D2E8-0C98E41662DF}"/>
          </ac:picMkLst>
        </pc:picChg>
        <pc:picChg chg="add mod">
          <ac:chgData name="Ben Whitmore" userId="a35d5824-e0b8-46a2-bc64-9b8f55f120bc" providerId="ADAL" clId="{E4D5CF89-21F0-42A4-B2FB-0E5B37D64967}" dt="2023-03-28T13:12:03.453" v="2434" actId="1076"/>
          <ac:picMkLst>
            <pc:docMk/>
            <pc:sldMk cId="2361153841" sldId="343"/>
            <ac:picMk id="9" creationId="{C7DB0A82-C6E4-477F-F785-1C42657EAB45}"/>
          </ac:picMkLst>
        </pc:picChg>
        <pc:picChg chg="del">
          <ac:chgData name="Ben Whitmore" userId="a35d5824-e0b8-46a2-bc64-9b8f55f120bc" providerId="ADAL" clId="{E4D5CF89-21F0-42A4-B2FB-0E5B37D64967}" dt="2023-03-28T13:09:34.905" v="2424" actId="478"/>
          <ac:picMkLst>
            <pc:docMk/>
            <pc:sldMk cId="2361153841" sldId="343"/>
            <ac:picMk id="11" creationId="{4347C196-9817-1D17-B0C9-5F075FD55BE2}"/>
          </ac:picMkLst>
        </pc:picChg>
        <pc:picChg chg="del">
          <ac:chgData name="Ben Whitmore" userId="a35d5824-e0b8-46a2-bc64-9b8f55f120bc" providerId="ADAL" clId="{E4D5CF89-21F0-42A4-B2FB-0E5B37D64967}" dt="2023-03-28T13:09:33.532" v="2423" actId="478"/>
          <ac:picMkLst>
            <pc:docMk/>
            <pc:sldMk cId="2361153841" sldId="343"/>
            <ac:picMk id="12" creationId="{7F91DAE3-E11D-DFFC-7768-882F069AD7CB}"/>
          </ac:picMkLst>
        </pc:picChg>
      </pc:sldChg>
      <pc:sldChg chg="addSp delSp modSp add mod">
        <pc:chgData name="Ben Whitmore" userId="a35d5824-e0b8-46a2-bc64-9b8f55f120bc" providerId="ADAL" clId="{E4D5CF89-21F0-42A4-B2FB-0E5B37D64967}" dt="2023-03-28T13:15:25.048" v="2454" actId="692"/>
        <pc:sldMkLst>
          <pc:docMk/>
          <pc:sldMk cId="1113736813" sldId="344"/>
        </pc:sldMkLst>
        <pc:spChg chg="mod">
          <ac:chgData name="Ben Whitmore" userId="a35d5824-e0b8-46a2-bc64-9b8f55f120bc" providerId="ADAL" clId="{E4D5CF89-21F0-42A4-B2FB-0E5B37D64967}" dt="2023-03-28T13:15:07.532" v="2447" actId="1076"/>
          <ac:spMkLst>
            <pc:docMk/>
            <pc:sldMk cId="1113736813" sldId="344"/>
            <ac:spMk id="5" creationId="{4E338CA6-5C04-596F-C2C8-93F46436AEDF}"/>
          </ac:spMkLst>
        </pc:spChg>
        <pc:picChg chg="add mod">
          <ac:chgData name="Ben Whitmore" userId="a35d5824-e0b8-46a2-bc64-9b8f55f120bc" providerId="ADAL" clId="{E4D5CF89-21F0-42A4-B2FB-0E5B37D64967}" dt="2023-03-28T13:15:25.048" v="2454" actId="692"/>
          <ac:picMkLst>
            <pc:docMk/>
            <pc:sldMk cId="1113736813" sldId="344"/>
            <ac:picMk id="3" creationId="{3572DAE6-07C9-DF99-05EC-4C43D61669CA}"/>
          </ac:picMkLst>
        </pc:picChg>
        <pc:picChg chg="del">
          <ac:chgData name="Ben Whitmore" userId="a35d5824-e0b8-46a2-bc64-9b8f55f120bc" providerId="ADAL" clId="{E4D5CF89-21F0-42A4-B2FB-0E5B37D64967}" dt="2023-03-28T13:14:24.156" v="2436" actId="478"/>
          <ac:picMkLst>
            <pc:docMk/>
            <pc:sldMk cId="1113736813" sldId="344"/>
            <ac:picMk id="9" creationId="{C7DB0A82-C6E4-477F-F785-1C42657EAB45}"/>
          </ac:picMkLst>
        </pc:picChg>
      </pc:sldChg>
      <pc:sldChg chg="addSp delSp modSp add mod">
        <pc:chgData name="Ben Whitmore" userId="a35d5824-e0b8-46a2-bc64-9b8f55f120bc" providerId="ADAL" clId="{E4D5CF89-21F0-42A4-B2FB-0E5B37D64967}" dt="2023-03-29T12:23:23.255" v="4176" actId="20577"/>
        <pc:sldMkLst>
          <pc:docMk/>
          <pc:sldMk cId="451765161" sldId="345"/>
        </pc:sldMkLst>
        <pc:spChg chg="mod">
          <ac:chgData name="Ben Whitmore" userId="a35d5824-e0b8-46a2-bc64-9b8f55f120bc" providerId="ADAL" clId="{E4D5CF89-21F0-42A4-B2FB-0E5B37D64967}" dt="2023-03-29T12:23:23.255" v="4176" actId="20577"/>
          <ac:spMkLst>
            <pc:docMk/>
            <pc:sldMk cId="451765161" sldId="345"/>
            <ac:spMk id="5" creationId="{4E338CA6-5C04-596F-C2C8-93F46436AEDF}"/>
          </ac:spMkLst>
        </pc:spChg>
        <pc:picChg chg="del">
          <ac:chgData name="Ben Whitmore" userId="a35d5824-e0b8-46a2-bc64-9b8f55f120bc" providerId="ADAL" clId="{E4D5CF89-21F0-42A4-B2FB-0E5B37D64967}" dt="2023-03-28T13:15:35.041" v="2456" actId="478"/>
          <ac:picMkLst>
            <pc:docMk/>
            <pc:sldMk cId="451765161" sldId="345"/>
            <ac:picMk id="3" creationId="{3572DAE6-07C9-DF99-05EC-4C43D61669CA}"/>
          </ac:picMkLst>
        </pc:picChg>
        <pc:picChg chg="del">
          <ac:chgData name="Ben Whitmore" userId="a35d5824-e0b8-46a2-bc64-9b8f55f120bc" providerId="ADAL" clId="{E4D5CF89-21F0-42A4-B2FB-0E5B37D64967}" dt="2023-03-28T13:15:35.410" v="2457" actId="478"/>
          <ac:picMkLst>
            <pc:docMk/>
            <pc:sldMk cId="451765161" sldId="345"/>
            <ac:picMk id="4" creationId="{4700DC61-8E01-9897-D2E8-0C98E41662DF}"/>
          </ac:picMkLst>
        </pc:picChg>
        <pc:picChg chg="add mod">
          <ac:chgData name="Ben Whitmore" userId="a35d5824-e0b8-46a2-bc64-9b8f55f120bc" providerId="ADAL" clId="{E4D5CF89-21F0-42A4-B2FB-0E5B37D64967}" dt="2023-03-28T13:16:34.331" v="2496" actId="14100"/>
          <ac:picMkLst>
            <pc:docMk/>
            <pc:sldMk cId="451765161" sldId="345"/>
            <ac:picMk id="6" creationId="{6CB3AA17-D8AD-6764-079D-01A1DD4E600F}"/>
          </ac:picMkLst>
        </pc:picChg>
      </pc:sldChg>
      <pc:sldChg chg="addSp delSp modSp add mod">
        <pc:chgData name="Ben Whitmore" userId="a35d5824-e0b8-46a2-bc64-9b8f55f120bc" providerId="ADAL" clId="{E4D5CF89-21F0-42A4-B2FB-0E5B37D64967}" dt="2023-03-28T13:19:13.880" v="2589" actId="1076"/>
        <pc:sldMkLst>
          <pc:docMk/>
          <pc:sldMk cId="513186329" sldId="346"/>
        </pc:sldMkLst>
        <pc:spChg chg="add mod">
          <ac:chgData name="Ben Whitmore" userId="a35d5824-e0b8-46a2-bc64-9b8f55f120bc" providerId="ADAL" clId="{E4D5CF89-21F0-42A4-B2FB-0E5B37D64967}" dt="2023-03-28T13:17:56.091" v="2561" actId="1076"/>
          <ac:spMkLst>
            <pc:docMk/>
            <pc:sldMk cId="513186329" sldId="346"/>
            <ac:spMk id="3" creationId="{53A65818-F0B9-76DC-DB9B-758E74829A64}"/>
          </ac:spMkLst>
        </pc:spChg>
        <pc:spChg chg="del mod">
          <ac:chgData name="Ben Whitmore" userId="a35d5824-e0b8-46a2-bc64-9b8f55f120bc" providerId="ADAL" clId="{E4D5CF89-21F0-42A4-B2FB-0E5B37D64967}" dt="2023-03-28T13:17:30.178" v="2556" actId="478"/>
          <ac:spMkLst>
            <pc:docMk/>
            <pc:sldMk cId="513186329" sldId="346"/>
            <ac:spMk id="5" creationId="{4E338CA6-5C04-596F-C2C8-93F46436AEDF}"/>
          </ac:spMkLst>
        </pc:spChg>
        <pc:picChg chg="del">
          <ac:chgData name="Ben Whitmore" userId="a35d5824-e0b8-46a2-bc64-9b8f55f120bc" providerId="ADAL" clId="{E4D5CF89-21F0-42A4-B2FB-0E5B37D64967}" dt="2023-03-28T13:17:17.387" v="2551" actId="478"/>
          <ac:picMkLst>
            <pc:docMk/>
            <pc:sldMk cId="513186329" sldId="346"/>
            <ac:picMk id="6" creationId="{6CB3AA17-D8AD-6764-079D-01A1DD4E600F}"/>
          </ac:picMkLst>
        </pc:picChg>
        <pc:picChg chg="add mod">
          <ac:chgData name="Ben Whitmore" userId="a35d5824-e0b8-46a2-bc64-9b8f55f120bc" providerId="ADAL" clId="{E4D5CF89-21F0-42A4-B2FB-0E5B37D64967}" dt="2023-03-28T13:19:13.880" v="2589" actId="1076"/>
          <ac:picMkLst>
            <pc:docMk/>
            <pc:sldMk cId="513186329" sldId="346"/>
            <ac:picMk id="14" creationId="{4BA322C7-E248-FF21-648D-4DB8EFA639B1}"/>
          </ac:picMkLst>
        </pc:picChg>
        <pc:picChg chg="add mod">
          <ac:chgData name="Ben Whitmore" userId="a35d5824-e0b8-46a2-bc64-9b8f55f120bc" providerId="ADAL" clId="{E4D5CF89-21F0-42A4-B2FB-0E5B37D64967}" dt="2023-03-28T13:18:28.880" v="2565" actId="1076"/>
          <ac:picMkLst>
            <pc:docMk/>
            <pc:sldMk cId="513186329" sldId="346"/>
            <ac:picMk id="1026" creationId="{2E9D1E0F-E481-E781-AFC1-1F9343FD5BF6}"/>
          </ac:picMkLst>
        </pc:picChg>
        <pc:cxnChg chg="add mod">
          <ac:chgData name="Ben Whitmore" userId="a35d5824-e0b8-46a2-bc64-9b8f55f120bc" providerId="ADAL" clId="{E4D5CF89-21F0-42A4-B2FB-0E5B37D64967}" dt="2023-03-28T13:18:37.038" v="2579" actId="692"/>
          <ac:cxnSpMkLst>
            <pc:docMk/>
            <pc:sldMk cId="513186329" sldId="346"/>
            <ac:cxnSpMk id="7" creationId="{BC12F4EC-1E19-06E8-7958-D5F702F6D728}"/>
          </ac:cxnSpMkLst>
        </pc:cxnChg>
        <pc:cxnChg chg="add mod">
          <ac:chgData name="Ben Whitmore" userId="a35d5824-e0b8-46a2-bc64-9b8f55f120bc" providerId="ADAL" clId="{E4D5CF89-21F0-42A4-B2FB-0E5B37D64967}" dt="2023-03-28T13:18:44.560" v="2582" actId="1076"/>
          <ac:cxnSpMkLst>
            <pc:docMk/>
            <pc:sldMk cId="513186329" sldId="346"/>
            <ac:cxnSpMk id="9" creationId="{653522B0-DD9E-E2D3-0AC0-5EAEE9A020E6}"/>
          </ac:cxnSpMkLst>
        </pc:cxnChg>
        <pc:cxnChg chg="add mod">
          <ac:chgData name="Ben Whitmore" userId="a35d5824-e0b8-46a2-bc64-9b8f55f120bc" providerId="ADAL" clId="{E4D5CF89-21F0-42A4-B2FB-0E5B37D64967}" dt="2023-03-28T13:18:49.904" v="2585" actId="14100"/>
          <ac:cxnSpMkLst>
            <pc:docMk/>
            <pc:sldMk cId="513186329" sldId="346"/>
            <ac:cxnSpMk id="11" creationId="{4647A843-1149-D677-68C5-2273823FB2C1}"/>
          </ac:cxnSpMkLst>
        </pc:cxnChg>
      </pc:sldChg>
      <pc:sldChg chg="addSp delSp modSp add mod">
        <pc:chgData name="Ben Whitmore" userId="a35d5824-e0b8-46a2-bc64-9b8f55f120bc" providerId="ADAL" clId="{E4D5CF89-21F0-42A4-B2FB-0E5B37D64967}" dt="2023-03-28T13:20:47.593" v="2654" actId="20577"/>
        <pc:sldMkLst>
          <pc:docMk/>
          <pc:sldMk cId="597817208" sldId="347"/>
        </pc:sldMkLst>
        <pc:spChg chg="del">
          <ac:chgData name="Ben Whitmore" userId="a35d5824-e0b8-46a2-bc64-9b8f55f120bc" providerId="ADAL" clId="{E4D5CF89-21F0-42A4-B2FB-0E5B37D64967}" dt="2023-03-28T13:20:03.840" v="2607" actId="478"/>
          <ac:spMkLst>
            <pc:docMk/>
            <pc:sldMk cId="597817208" sldId="347"/>
            <ac:spMk id="3" creationId="{53A65818-F0B9-76DC-DB9B-758E74829A64}"/>
          </ac:spMkLst>
        </pc:spChg>
        <pc:spChg chg="add mod">
          <ac:chgData name="Ben Whitmore" userId="a35d5824-e0b8-46a2-bc64-9b8f55f120bc" providerId="ADAL" clId="{E4D5CF89-21F0-42A4-B2FB-0E5B37D64967}" dt="2023-03-28T13:20:47.593" v="2654" actId="20577"/>
          <ac:spMkLst>
            <pc:docMk/>
            <pc:sldMk cId="597817208" sldId="347"/>
            <ac:spMk id="4" creationId="{B79512D1-69C7-9578-BC7A-938C3891C90C}"/>
          </ac:spMkLst>
        </pc:spChg>
        <pc:picChg chg="del">
          <ac:chgData name="Ben Whitmore" userId="a35d5824-e0b8-46a2-bc64-9b8f55f120bc" providerId="ADAL" clId="{E4D5CF89-21F0-42A4-B2FB-0E5B37D64967}" dt="2023-03-28T13:19:29.751" v="2592" actId="478"/>
          <ac:picMkLst>
            <pc:docMk/>
            <pc:sldMk cId="597817208" sldId="347"/>
            <ac:picMk id="14" creationId="{4BA322C7-E248-FF21-648D-4DB8EFA639B1}"/>
          </ac:picMkLst>
        </pc:picChg>
        <pc:picChg chg="del">
          <ac:chgData name="Ben Whitmore" userId="a35d5824-e0b8-46a2-bc64-9b8f55f120bc" providerId="ADAL" clId="{E4D5CF89-21F0-42A4-B2FB-0E5B37D64967}" dt="2023-03-28T13:19:28.962" v="2591" actId="478"/>
          <ac:picMkLst>
            <pc:docMk/>
            <pc:sldMk cId="597817208" sldId="347"/>
            <ac:picMk id="1026" creationId="{2E9D1E0F-E481-E781-AFC1-1F9343FD5BF6}"/>
          </ac:picMkLst>
        </pc:picChg>
        <pc:picChg chg="add mod">
          <ac:chgData name="Ben Whitmore" userId="a35d5824-e0b8-46a2-bc64-9b8f55f120bc" providerId="ADAL" clId="{E4D5CF89-21F0-42A4-B2FB-0E5B37D64967}" dt="2023-03-28T13:19:50.843" v="2604" actId="1076"/>
          <ac:picMkLst>
            <pc:docMk/>
            <pc:sldMk cId="597817208" sldId="347"/>
            <ac:picMk id="2050" creationId="{20294C61-0DB0-9C29-73E7-CF02E24CB240}"/>
          </ac:picMkLst>
        </pc:picChg>
        <pc:cxnChg chg="del">
          <ac:chgData name="Ben Whitmore" userId="a35d5824-e0b8-46a2-bc64-9b8f55f120bc" providerId="ADAL" clId="{E4D5CF89-21F0-42A4-B2FB-0E5B37D64967}" dt="2023-03-28T13:19:30.584" v="2593" actId="478"/>
          <ac:cxnSpMkLst>
            <pc:docMk/>
            <pc:sldMk cId="597817208" sldId="347"/>
            <ac:cxnSpMk id="7" creationId="{BC12F4EC-1E19-06E8-7958-D5F702F6D728}"/>
          </ac:cxnSpMkLst>
        </pc:cxnChg>
        <pc:cxnChg chg="del">
          <ac:chgData name="Ben Whitmore" userId="a35d5824-e0b8-46a2-bc64-9b8f55f120bc" providerId="ADAL" clId="{E4D5CF89-21F0-42A4-B2FB-0E5B37D64967}" dt="2023-03-28T13:19:31.165" v="2594" actId="478"/>
          <ac:cxnSpMkLst>
            <pc:docMk/>
            <pc:sldMk cId="597817208" sldId="347"/>
            <ac:cxnSpMk id="9" creationId="{653522B0-DD9E-E2D3-0AC0-5EAEE9A020E6}"/>
          </ac:cxnSpMkLst>
        </pc:cxnChg>
        <pc:cxnChg chg="del">
          <ac:chgData name="Ben Whitmore" userId="a35d5824-e0b8-46a2-bc64-9b8f55f120bc" providerId="ADAL" clId="{E4D5CF89-21F0-42A4-B2FB-0E5B37D64967}" dt="2023-03-28T13:19:31.769" v="2595" actId="478"/>
          <ac:cxnSpMkLst>
            <pc:docMk/>
            <pc:sldMk cId="597817208" sldId="347"/>
            <ac:cxnSpMk id="11" creationId="{4647A843-1149-D677-68C5-2273823FB2C1}"/>
          </ac:cxnSpMkLst>
        </pc:cxnChg>
      </pc:sldChg>
      <pc:sldChg chg="addSp delSp modSp add mod">
        <pc:chgData name="Ben Whitmore" userId="a35d5824-e0b8-46a2-bc64-9b8f55f120bc" providerId="ADAL" clId="{E4D5CF89-21F0-42A4-B2FB-0E5B37D64967}" dt="2023-03-28T13:23:28.061" v="2676" actId="20577"/>
        <pc:sldMkLst>
          <pc:docMk/>
          <pc:sldMk cId="654326783" sldId="348"/>
        </pc:sldMkLst>
        <pc:spChg chg="mod">
          <ac:chgData name="Ben Whitmore" userId="a35d5824-e0b8-46a2-bc64-9b8f55f120bc" providerId="ADAL" clId="{E4D5CF89-21F0-42A4-B2FB-0E5B37D64967}" dt="2023-03-28T13:23:28.061" v="2676" actId="20577"/>
          <ac:spMkLst>
            <pc:docMk/>
            <pc:sldMk cId="654326783" sldId="348"/>
            <ac:spMk id="5" creationId="{4E338CA6-5C04-596F-C2C8-93F46436AEDF}"/>
          </ac:spMkLst>
        </pc:spChg>
        <pc:picChg chg="add mod">
          <ac:chgData name="Ben Whitmore" userId="a35d5824-e0b8-46a2-bc64-9b8f55f120bc" providerId="ADAL" clId="{E4D5CF89-21F0-42A4-B2FB-0E5B37D64967}" dt="2023-03-28T13:21:44.485" v="2667" actId="1076"/>
          <ac:picMkLst>
            <pc:docMk/>
            <pc:sldMk cId="654326783" sldId="348"/>
            <ac:picMk id="3" creationId="{1A92F48B-E629-1FA9-D01D-8E83544B88B0}"/>
          </ac:picMkLst>
        </pc:picChg>
        <pc:picChg chg="del">
          <ac:chgData name="Ben Whitmore" userId="a35d5824-e0b8-46a2-bc64-9b8f55f120bc" providerId="ADAL" clId="{E4D5CF89-21F0-42A4-B2FB-0E5B37D64967}" dt="2023-03-28T13:21:24.154" v="2662" actId="478"/>
          <ac:picMkLst>
            <pc:docMk/>
            <pc:sldMk cId="654326783" sldId="348"/>
            <ac:picMk id="6" creationId="{6CB3AA17-D8AD-6764-079D-01A1DD4E600F}"/>
          </ac:picMkLst>
        </pc:picChg>
      </pc:sldChg>
      <pc:sldChg chg="delSp modSp add mod">
        <pc:chgData name="Ben Whitmore" userId="a35d5824-e0b8-46a2-bc64-9b8f55f120bc" providerId="ADAL" clId="{E4D5CF89-21F0-42A4-B2FB-0E5B37D64967}" dt="2023-03-28T13:23:53.292" v="2685" actId="1076"/>
        <pc:sldMkLst>
          <pc:docMk/>
          <pc:sldMk cId="3152506653" sldId="349"/>
        </pc:sldMkLst>
        <pc:spChg chg="mod">
          <ac:chgData name="Ben Whitmore" userId="a35d5824-e0b8-46a2-bc64-9b8f55f120bc" providerId="ADAL" clId="{E4D5CF89-21F0-42A4-B2FB-0E5B37D64967}" dt="2023-03-28T13:23:53.292" v="2685" actId="1076"/>
          <ac:spMkLst>
            <pc:docMk/>
            <pc:sldMk cId="3152506653" sldId="349"/>
            <ac:spMk id="5" creationId="{4E338CA6-5C04-596F-C2C8-93F46436AEDF}"/>
          </ac:spMkLst>
        </pc:spChg>
        <pc:picChg chg="del">
          <ac:chgData name="Ben Whitmore" userId="a35d5824-e0b8-46a2-bc64-9b8f55f120bc" providerId="ADAL" clId="{E4D5CF89-21F0-42A4-B2FB-0E5B37D64967}" dt="2023-03-28T13:23:35.488" v="2678" actId="478"/>
          <ac:picMkLst>
            <pc:docMk/>
            <pc:sldMk cId="3152506653" sldId="349"/>
            <ac:picMk id="3" creationId="{1A92F48B-E629-1FA9-D01D-8E83544B88B0}"/>
          </ac:picMkLst>
        </pc:picChg>
      </pc:sldChg>
      <pc:sldChg chg="addSp delSp modSp add mod">
        <pc:chgData name="Ben Whitmore" userId="a35d5824-e0b8-46a2-bc64-9b8f55f120bc" providerId="ADAL" clId="{E4D5CF89-21F0-42A4-B2FB-0E5B37D64967}" dt="2023-03-28T13:28:12.792" v="2744" actId="478"/>
        <pc:sldMkLst>
          <pc:docMk/>
          <pc:sldMk cId="3775848354" sldId="350"/>
        </pc:sldMkLst>
        <pc:spChg chg="mod">
          <ac:chgData name="Ben Whitmore" userId="a35d5824-e0b8-46a2-bc64-9b8f55f120bc" providerId="ADAL" clId="{E4D5CF89-21F0-42A4-B2FB-0E5B37D64967}" dt="2023-03-28T13:25:48.246" v="2717" actId="255"/>
          <ac:spMkLst>
            <pc:docMk/>
            <pc:sldMk cId="3775848354" sldId="350"/>
            <ac:spMk id="5" creationId="{4E338CA6-5C04-596F-C2C8-93F46436AEDF}"/>
          </ac:spMkLst>
        </pc:spChg>
        <pc:spChg chg="add del">
          <ac:chgData name="Ben Whitmore" userId="a35d5824-e0b8-46a2-bc64-9b8f55f120bc" providerId="ADAL" clId="{E4D5CF89-21F0-42A4-B2FB-0E5B37D64967}" dt="2023-03-28T13:25:36.316" v="2715" actId="22"/>
          <ac:spMkLst>
            <pc:docMk/>
            <pc:sldMk cId="3775848354" sldId="350"/>
            <ac:spMk id="6" creationId="{AB91EB4B-C7C2-ACDF-B4A5-AD28A797A64A}"/>
          </ac:spMkLst>
        </pc:spChg>
        <pc:spChg chg="add del mod">
          <ac:chgData name="Ben Whitmore" userId="a35d5824-e0b8-46a2-bc64-9b8f55f120bc" providerId="ADAL" clId="{E4D5CF89-21F0-42A4-B2FB-0E5B37D64967}" dt="2023-03-28T13:28:12.792" v="2744" actId="478"/>
          <ac:spMkLst>
            <pc:docMk/>
            <pc:sldMk cId="3775848354" sldId="350"/>
            <ac:spMk id="9" creationId="{82B6C0AE-D1D0-ED0C-93B9-40440BC82FA2}"/>
          </ac:spMkLst>
        </pc:spChg>
        <pc:picChg chg="add mod">
          <ac:chgData name="Ben Whitmore" userId="a35d5824-e0b8-46a2-bc64-9b8f55f120bc" providerId="ADAL" clId="{E4D5CF89-21F0-42A4-B2FB-0E5B37D64967}" dt="2023-03-28T13:26:05.704" v="2722" actId="1076"/>
          <ac:picMkLst>
            <pc:docMk/>
            <pc:sldMk cId="3775848354" sldId="350"/>
            <ac:picMk id="3" creationId="{0FB9EF3E-A6E4-6C51-81AE-3A93A0ACE3D7}"/>
          </ac:picMkLst>
        </pc:picChg>
      </pc:sldChg>
      <pc:sldChg chg="addSp delSp modSp add mod">
        <pc:chgData name="Ben Whitmore" userId="a35d5824-e0b8-46a2-bc64-9b8f55f120bc" providerId="ADAL" clId="{E4D5CF89-21F0-42A4-B2FB-0E5B37D64967}" dt="2023-03-28T13:28:07.169" v="2743" actId="20577"/>
        <pc:sldMkLst>
          <pc:docMk/>
          <pc:sldMk cId="4179604681" sldId="351"/>
        </pc:sldMkLst>
        <pc:spChg chg="del mod">
          <ac:chgData name="Ben Whitmore" userId="a35d5824-e0b8-46a2-bc64-9b8f55f120bc" providerId="ADAL" clId="{E4D5CF89-21F0-42A4-B2FB-0E5B37D64967}" dt="2023-03-28T13:27:32.975" v="2729"/>
          <ac:spMkLst>
            <pc:docMk/>
            <pc:sldMk cId="4179604681" sldId="351"/>
            <ac:spMk id="5" creationId="{4E338CA6-5C04-596F-C2C8-93F46436AEDF}"/>
          </ac:spMkLst>
        </pc:spChg>
        <pc:spChg chg="mod">
          <ac:chgData name="Ben Whitmore" userId="a35d5824-e0b8-46a2-bc64-9b8f55f120bc" providerId="ADAL" clId="{E4D5CF89-21F0-42A4-B2FB-0E5B37D64967}" dt="2023-03-28T13:28:07.169" v="2743" actId="20577"/>
          <ac:spMkLst>
            <pc:docMk/>
            <pc:sldMk cId="4179604681" sldId="351"/>
            <ac:spMk id="9" creationId="{82B6C0AE-D1D0-ED0C-93B9-40440BC82FA2}"/>
          </ac:spMkLst>
        </pc:spChg>
        <pc:picChg chg="del">
          <ac:chgData name="Ben Whitmore" userId="a35d5824-e0b8-46a2-bc64-9b8f55f120bc" providerId="ADAL" clId="{E4D5CF89-21F0-42A4-B2FB-0E5B37D64967}" dt="2023-03-28T13:27:28.883" v="2726" actId="478"/>
          <ac:picMkLst>
            <pc:docMk/>
            <pc:sldMk cId="4179604681" sldId="351"/>
            <ac:picMk id="3" creationId="{0FB9EF3E-A6E4-6C51-81AE-3A93A0ACE3D7}"/>
          </ac:picMkLst>
        </pc:picChg>
        <pc:picChg chg="add mod">
          <ac:chgData name="Ben Whitmore" userId="a35d5824-e0b8-46a2-bc64-9b8f55f120bc" providerId="ADAL" clId="{E4D5CF89-21F0-42A4-B2FB-0E5B37D64967}" dt="2023-03-28T13:27:35.265" v="2731" actId="1076"/>
          <ac:picMkLst>
            <pc:docMk/>
            <pc:sldMk cId="4179604681" sldId="351"/>
            <ac:picMk id="4" creationId="{185D6519-4A8F-0CB9-7F87-E20D27B2BD0F}"/>
          </ac:picMkLst>
        </pc:picChg>
      </pc:sldChg>
      <pc:sldChg chg="addSp delSp modSp add mod">
        <pc:chgData name="Ben Whitmore" userId="a35d5824-e0b8-46a2-bc64-9b8f55f120bc" providerId="ADAL" clId="{E4D5CF89-21F0-42A4-B2FB-0E5B37D64967}" dt="2023-03-28T13:48:56.678" v="2855" actId="14100"/>
        <pc:sldMkLst>
          <pc:docMk/>
          <pc:sldMk cId="1977940055" sldId="352"/>
        </pc:sldMkLst>
        <pc:spChg chg="mod">
          <ac:chgData name="Ben Whitmore" userId="a35d5824-e0b8-46a2-bc64-9b8f55f120bc" providerId="ADAL" clId="{E4D5CF89-21F0-42A4-B2FB-0E5B37D64967}" dt="2023-03-28T13:45:28.114" v="2839" actId="20577"/>
          <ac:spMkLst>
            <pc:docMk/>
            <pc:sldMk cId="1977940055" sldId="352"/>
            <ac:spMk id="4" creationId="{B79512D1-69C7-9578-BC7A-938C3891C90C}"/>
          </ac:spMkLst>
        </pc:spChg>
        <pc:picChg chg="add del mod">
          <ac:chgData name="Ben Whitmore" userId="a35d5824-e0b8-46a2-bc64-9b8f55f120bc" providerId="ADAL" clId="{E4D5CF89-21F0-42A4-B2FB-0E5B37D64967}" dt="2023-03-28T13:31:25.658" v="2768" actId="478"/>
          <ac:picMkLst>
            <pc:docMk/>
            <pc:sldMk cId="1977940055" sldId="352"/>
            <ac:picMk id="3" creationId="{66656C27-6E8B-F132-E57D-A8968925063B}"/>
          </ac:picMkLst>
        </pc:picChg>
        <pc:picChg chg="add mod">
          <ac:chgData name="Ben Whitmore" userId="a35d5824-e0b8-46a2-bc64-9b8f55f120bc" providerId="ADAL" clId="{E4D5CF89-21F0-42A4-B2FB-0E5B37D64967}" dt="2023-03-28T13:48:56.678" v="2855" actId="14100"/>
          <ac:picMkLst>
            <pc:docMk/>
            <pc:sldMk cId="1977940055" sldId="352"/>
            <ac:picMk id="6" creationId="{4C334CAC-AC97-4A6F-6701-38029286B8B8}"/>
          </ac:picMkLst>
        </pc:picChg>
        <pc:picChg chg="add mod">
          <ac:chgData name="Ben Whitmore" userId="a35d5824-e0b8-46a2-bc64-9b8f55f120bc" providerId="ADAL" clId="{E4D5CF89-21F0-42A4-B2FB-0E5B37D64967}" dt="2023-03-28T13:47:45.666" v="2846" actId="1076"/>
          <ac:picMkLst>
            <pc:docMk/>
            <pc:sldMk cId="1977940055" sldId="352"/>
            <ac:picMk id="9" creationId="{3E1EC6DE-3C34-D45E-DFF4-F01B1582BBB6}"/>
          </ac:picMkLst>
        </pc:picChg>
        <pc:picChg chg="add mod">
          <ac:chgData name="Ben Whitmore" userId="a35d5824-e0b8-46a2-bc64-9b8f55f120bc" providerId="ADAL" clId="{E4D5CF89-21F0-42A4-B2FB-0E5B37D64967}" dt="2023-03-28T13:48:50.635" v="2854" actId="1076"/>
          <ac:picMkLst>
            <pc:docMk/>
            <pc:sldMk cId="1977940055" sldId="352"/>
            <ac:picMk id="11" creationId="{C6611343-4CE0-D1EC-0ACA-4BFD3E740DA5}"/>
          </ac:picMkLst>
        </pc:picChg>
        <pc:picChg chg="del">
          <ac:chgData name="Ben Whitmore" userId="a35d5824-e0b8-46a2-bc64-9b8f55f120bc" providerId="ADAL" clId="{E4D5CF89-21F0-42A4-B2FB-0E5B37D64967}" dt="2023-03-28T13:29:59.693" v="2746" actId="478"/>
          <ac:picMkLst>
            <pc:docMk/>
            <pc:sldMk cId="1977940055" sldId="352"/>
            <ac:picMk id="2050" creationId="{20294C61-0DB0-9C29-73E7-CF02E24CB240}"/>
          </ac:picMkLst>
        </pc:picChg>
        <pc:cxnChg chg="add mod">
          <ac:chgData name="Ben Whitmore" userId="a35d5824-e0b8-46a2-bc64-9b8f55f120bc" providerId="ADAL" clId="{E4D5CF89-21F0-42A4-B2FB-0E5B37D64967}" dt="2023-03-28T13:48:48.934" v="2853" actId="1076"/>
          <ac:cxnSpMkLst>
            <pc:docMk/>
            <pc:sldMk cId="1977940055" sldId="352"/>
            <ac:cxnSpMk id="13" creationId="{BC7E08C1-5F9E-0A69-EB87-2DDC77AEAF6B}"/>
          </ac:cxnSpMkLst>
        </pc:cxnChg>
      </pc:sldChg>
      <pc:sldChg chg="delSp modSp add mod">
        <pc:chgData name="Ben Whitmore" userId="a35d5824-e0b8-46a2-bc64-9b8f55f120bc" providerId="ADAL" clId="{E4D5CF89-21F0-42A4-B2FB-0E5B37D64967}" dt="2023-03-28T13:32:00.039" v="2804" actId="1076"/>
        <pc:sldMkLst>
          <pc:docMk/>
          <pc:sldMk cId="1341519930" sldId="353"/>
        </pc:sldMkLst>
        <pc:spChg chg="del">
          <ac:chgData name="Ben Whitmore" userId="a35d5824-e0b8-46a2-bc64-9b8f55f120bc" providerId="ADAL" clId="{E4D5CF89-21F0-42A4-B2FB-0E5B37D64967}" dt="2023-03-28T13:31:50.611" v="2801" actId="478"/>
          <ac:spMkLst>
            <pc:docMk/>
            <pc:sldMk cId="1341519930" sldId="353"/>
            <ac:spMk id="4" creationId="{B79512D1-69C7-9578-BC7A-938C3891C90C}"/>
          </ac:spMkLst>
        </pc:spChg>
        <pc:picChg chg="mod">
          <ac:chgData name="Ben Whitmore" userId="a35d5824-e0b8-46a2-bc64-9b8f55f120bc" providerId="ADAL" clId="{E4D5CF89-21F0-42A4-B2FB-0E5B37D64967}" dt="2023-03-28T13:32:00.039" v="2804" actId="1076"/>
          <ac:picMkLst>
            <pc:docMk/>
            <pc:sldMk cId="1341519930" sldId="353"/>
            <ac:picMk id="3" creationId="{66656C27-6E8B-F132-E57D-A8968925063B}"/>
          </ac:picMkLst>
        </pc:picChg>
        <pc:picChg chg="del">
          <ac:chgData name="Ben Whitmore" userId="a35d5824-e0b8-46a2-bc64-9b8f55f120bc" providerId="ADAL" clId="{E4D5CF89-21F0-42A4-B2FB-0E5B37D64967}" dt="2023-03-28T13:31:48.668" v="2800" actId="478"/>
          <ac:picMkLst>
            <pc:docMk/>
            <pc:sldMk cId="1341519930" sldId="353"/>
            <ac:picMk id="6" creationId="{4C334CAC-AC97-4A6F-6701-38029286B8B8}"/>
          </ac:picMkLst>
        </pc:picChg>
      </pc:sldChg>
      <pc:sldChg chg="addSp delSp modSp add mod">
        <pc:chgData name="Ben Whitmore" userId="a35d5824-e0b8-46a2-bc64-9b8f55f120bc" providerId="ADAL" clId="{E4D5CF89-21F0-42A4-B2FB-0E5B37D64967}" dt="2023-03-28T14:05:41.295" v="2899" actId="1076"/>
        <pc:sldMkLst>
          <pc:docMk/>
          <pc:sldMk cId="3901612775" sldId="354"/>
        </pc:sldMkLst>
        <pc:spChg chg="add mod">
          <ac:chgData name="Ben Whitmore" userId="a35d5824-e0b8-46a2-bc64-9b8f55f120bc" providerId="ADAL" clId="{E4D5CF89-21F0-42A4-B2FB-0E5B37D64967}" dt="2023-03-28T14:02:04.634" v="2890" actId="20577"/>
          <ac:spMkLst>
            <pc:docMk/>
            <pc:sldMk cId="3901612775" sldId="354"/>
            <ac:spMk id="2" creationId="{A709F06E-0CA4-85BA-100E-AE38199A2D8A}"/>
          </ac:spMkLst>
        </pc:spChg>
        <pc:picChg chg="del">
          <ac:chgData name="Ben Whitmore" userId="a35d5824-e0b8-46a2-bc64-9b8f55f120bc" providerId="ADAL" clId="{E4D5CF89-21F0-42A4-B2FB-0E5B37D64967}" dt="2023-03-28T13:45:07.175" v="2821" actId="478"/>
          <ac:picMkLst>
            <pc:docMk/>
            <pc:sldMk cId="3901612775" sldId="354"/>
            <ac:picMk id="3" creationId="{66656C27-6E8B-F132-E57D-A8968925063B}"/>
          </ac:picMkLst>
        </pc:picChg>
        <pc:picChg chg="add del mod">
          <ac:chgData name="Ben Whitmore" userId="a35d5824-e0b8-46a2-bc64-9b8f55f120bc" providerId="ADAL" clId="{E4D5CF89-21F0-42A4-B2FB-0E5B37D64967}" dt="2023-03-28T14:05:04.438" v="2891" actId="478"/>
          <ac:picMkLst>
            <pc:docMk/>
            <pc:sldMk cId="3901612775" sldId="354"/>
            <ac:picMk id="5" creationId="{073026CE-1BCF-CD69-2316-E0D1A50F40C6}"/>
          </ac:picMkLst>
        </pc:picChg>
        <pc:picChg chg="add del mod">
          <ac:chgData name="Ben Whitmore" userId="a35d5824-e0b8-46a2-bc64-9b8f55f120bc" providerId="ADAL" clId="{E4D5CF89-21F0-42A4-B2FB-0E5B37D64967}" dt="2023-03-28T14:05:33.266" v="2894" actId="478"/>
          <ac:picMkLst>
            <pc:docMk/>
            <pc:sldMk cId="3901612775" sldId="354"/>
            <ac:picMk id="7" creationId="{B4E739F7-388E-488C-FFB9-0597475224F2}"/>
          </ac:picMkLst>
        </pc:picChg>
        <pc:picChg chg="add mod">
          <ac:chgData name="Ben Whitmore" userId="a35d5824-e0b8-46a2-bc64-9b8f55f120bc" providerId="ADAL" clId="{E4D5CF89-21F0-42A4-B2FB-0E5B37D64967}" dt="2023-03-28T14:05:39.139" v="2898" actId="1076"/>
          <ac:picMkLst>
            <pc:docMk/>
            <pc:sldMk cId="3901612775" sldId="354"/>
            <ac:picMk id="10" creationId="{7343E9EA-0349-F124-EDCD-79ACACB77B81}"/>
          </ac:picMkLst>
        </pc:picChg>
        <pc:picChg chg="add mod">
          <ac:chgData name="Ben Whitmore" userId="a35d5824-e0b8-46a2-bc64-9b8f55f120bc" providerId="ADAL" clId="{E4D5CF89-21F0-42A4-B2FB-0E5B37D64967}" dt="2023-03-28T14:05:41.295" v="2899" actId="1076"/>
          <ac:picMkLst>
            <pc:docMk/>
            <pc:sldMk cId="3901612775" sldId="354"/>
            <ac:picMk id="12" creationId="{C0064514-5F66-BFE1-F5FC-080F88712EBF}"/>
          </ac:picMkLst>
        </pc:picChg>
      </pc:sldChg>
      <pc:sldChg chg="addSp delSp modSp add mod">
        <pc:chgData name="Ben Whitmore" userId="a35d5824-e0b8-46a2-bc64-9b8f55f120bc" providerId="ADAL" clId="{E4D5CF89-21F0-42A4-B2FB-0E5B37D64967}" dt="2023-03-29T09:28:35.728" v="3353" actId="14100"/>
        <pc:sldMkLst>
          <pc:docMk/>
          <pc:sldMk cId="1009049903" sldId="355"/>
        </pc:sldMkLst>
        <pc:spChg chg="mod">
          <ac:chgData name="Ben Whitmore" userId="a35d5824-e0b8-46a2-bc64-9b8f55f120bc" providerId="ADAL" clId="{E4D5CF89-21F0-42A4-B2FB-0E5B37D64967}" dt="2023-03-29T09:23:48.106" v="3268" actId="20577"/>
          <ac:spMkLst>
            <pc:docMk/>
            <pc:sldMk cId="1009049903" sldId="355"/>
            <ac:spMk id="2" creationId="{A709F06E-0CA4-85BA-100E-AE38199A2D8A}"/>
          </ac:spMkLst>
        </pc:spChg>
        <pc:spChg chg="add mod">
          <ac:chgData name="Ben Whitmore" userId="a35d5824-e0b8-46a2-bc64-9b8f55f120bc" providerId="ADAL" clId="{E4D5CF89-21F0-42A4-B2FB-0E5B37D64967}" dt="2023-03-28T14:19:30.374" v="2932" actId="1076"/>
          <ac:spMkLst>
            <pc:docMk/>
            <pc:sldMk cId="1009049903" sldId="355"/>
            <ac:spMk id="6" creationId="{2D6237B5-514C-D2E6-3E2A-C4B8A7B343A1}"/>
          </ac:spMkLst>
        </pc:spChg>
        <pc:picChg chg="add del mod">
          <ac:chgData name="Ben Whitmore" userId="a35d5824-e0b8-46a2-bc64-9b8f55f120bc" providerId="ADAL" clId="{E4D5CF89-21F0-42A4-B2FB-0E5B37D64967}" dt="2023-03-28T14:20:46.428" v="2936" actId="478"/>
          <ac:picMkLst>
            <pc:docMk/>
            <pc:sldMk cId="1009049903" sldId="355"/>
            <ac:picMk id="4" creationId="{E3C89603-145F-7FA0-865F-BF2005ECBBE1}"/>
          </ac:picMkLst>
        </pc:picChg>
        <pc:picChg chg="del">
          <ac:chgData name="Ben Whitmore" userId="a35d5824-e0b8-46a2-bc64-9b8f55f120bc" providerId="ADAL" clId="{E4D5CF89-21F0-42A4-B2FB-0E5B37D64967}" dt="2023-03-28T14:18:18.659" v="2902" actId="478"/>
          <ac:picMkLst>
            <pc:docMk/>
            <pc:sldMk cId="1009049903" sldId="355"/>
            <ac:picMk id="10" creationId="{7343E9EA-0349-F124-EDCD-79ACACB77B81}"/>
          </ac:picMkLst>
        </pc:picChg>
        <pc:picChg chg="del">
          <ac:chgData name="Ben Whitmore" userId="a35d5824-e0b8-46a2-bc64-9b8f55f120bc" providerId="ADAL" clId="{E4D5CF89-21F0-42A4-B2FB-0E5B37D64967}" dt="2023-03-28T14:18:18.203" v="2901" actId="478"/>
          <ac:picMkLst>
            <pc:docMk/>
            <pc:sldMk cId="1009049903" sldId="355"/>
            <ac:picMk id="12" creationId="{C0064514-5F66-BFE1-F5FC-080F88712EBF}"/>
          </ac:picMkLst>
        </pc:picChg>
        <pc:picChg chg="add del mod">
          <ac:chgData name="Ben Whitmore" userId="a35d5824-e0b8-46a2-bc64-9b8f55f120bc" providerId="ADAL" clId="{E4D5CF89-21F0-42A4-B2FB-0E5B37D64967}" dt="2023-03-29T09:22:18.116" v="3235" actId="478"/>
          <ac:picMkLst>
            <pc:docMk/>
            <pc:sldMk cId="1009049903" sldId="355"/>
            <ac:picMk id="13" creationId="{16D5077C-012D-115E-7C6F-7504EE48B7EA}"/>
          </ac:picMkLst>
        </pc:picChg>
        <pc:picChg chg="add del mod">
          <ac:chgData name="Ben Whitmore" userId="a35d5824-e0b8-46a2-bc64-9b8f55f120bc" providerId="ADAL" clId="{E4D5CF89-21F0-42A4-B2FB-0E5B37D64967}" dt="2023-03-29T09:22:42.346" v="3244" actId="478"/>
          <ac:picMkLst>
            <pc:docMk/>
            <pc:sldMk cId="1009049903" sldId="355"/>
            <ac:picMk id="15" creationId="{0306C254-4701-E6FB-7690-BBF9746925CD}"/>
          </ac:picMkLst>
        </pc:picChg>
        <pc:picChg chg="add del mod">
          <ac:chgData name="Ben Whitmore" userId="a35d5824-e0b8-46a2-bc64-9b8f55f120bc" providerId="ADAL" clId="{E4D5CF89-21F0-42A4-B2FB-0E5B37D64967}" dt="2023-03-29T09:28:31.567" v="3350" actId="478"/>
          <ac:picMkLst>
            <pc:docMk/>
            <pc:sldMk cId="1009049903" sldId="355"/>
            <ac:picMk id="17" creationId="{452F06EA-9D41-BC91-01D7-0F4E19CC3664}"/>
          </ac:picMkLst>
        </pc:picChg>
        <pc:picChg chg="add mod">
          <ac:chgData name="Ben Whitmore" userId="a35d5824-e0b8-46a2-bc64-9b8f55f120bc" providerId="ADAL" clId="{E4D5CF89-21F0-42A4-B2FB-0E5B37D64967}" dt="2023-03-29T09:28:35.728" v="3353" actId="14100"/>
          <ac:picMkLst>
            <pc:docMk/>
            <pc:sldMk cId="1009049903" sldId="355"/>
            <ac:picMk id="19" creationId="{D829973B-8BF2-9773-88DD-59EF9F713E67}"/>
          </ac:picMkLst>
        </pc:picChg>
        <pc:cxnChg chg="add del mod ord">
          <ac:chgData name="Ben Whitmore" userId="a35d5824-e0b8-46a2-bc64-9b8f55f120bc" providerId="ADAL" clId="{E4D5CF89-21F0-42A4-B2FB-0E5B37D64967}" dt="2023-03-29T09:22:45.075" v="3246" actId="478"/>
          <ac:cxnSpMkLst>
            <pc:docMk/>
            <pc:sldMk cId="1009049903" sldId="355"/>
            <ac:cxnSpMk id="7" creationId="{58DF7DC7-F4B5-8B42-87D6-2F5FF7CDE526}"/>
          </ac:cxnSpMkLst>
        </pc:cxnChg>
      </pc:sldChg>
      <pc:sldChg chg="addSp delSp modSp add mod">
        <pc:chgData name="Ben Whitmore" userId="a35d5824-e0b8-46a2-bc64-9b8f55f120bc" providerId="ADAL" clId="{E4D5CF89-21F0-42A4-B2FB-0E5B37D64967}" dt="2023-03-29T12:25:25.512" v="4215" actId="20577"/>
        <pc:sldMkLst>
          <pc:docMk/>
          <pc:sldMk cId="3182113395" sldId="356"/>
        </pc:sldMkLst>
        <pc:spChg chg="del">
          <ac:chgData name="Ben Whitmore" userId="a35d5824-e0b8-46a2-bc64-9b8f55f120bc" providerId="ADAL" clId="{E4D5CF89-21F0-42A4-B2FB-0E5B37D64967}" dt="2023-03-29T09:23:06.140" v="3253" actId="478"/>
          <ac:spMkLst>
            <pc:docMk/>
            <pc:sldMk cId="3182113395" sldId="356"/>
            <ac:spMk id="2" creationId="{A709F06E-0CA4-85BA-100E-AE38199A2D8A}"/>
          </ac:spMkLst>
        </pc:spChg>
        <pc:spChg chg="mod">
          <ac:chgData name="Ben Whitmore" userId="a35d5824-e0b8-46a2-bc64-9b8f55f120bc" providerId="ADAL" clId="{E4D5CF89-21F0-42A4-B2FB-0E5B37D64967}" dt="2023-03-29T12:25:25.512" v="4215" actId="20577"/>
          <ac:spMkLst>
            <pc:docMk/>
            <pc:sldMk cId="3182113395" sldId="356"/>
            <ac:spMk id="6" creationId="{2D6237B5-514C-D2E6-3E2A-C4B8A7B343A1}"/>
          </ac:spMkLst>
        </pc:spChg>
        <pc:picChg chg="add mod">
          <ac:chgData name="Ben Whitmore" userId="a35d5824-e0b8-46a2-bc64-9b8f55f120bc" providerId="ADAL" clId="{E4D5CF89-21F0-42A4-B2FB-0E5B37D64967}" dt="2023-03-28T16:11:49.796" v="2951" actId="1076"/>
          <ac:picMkLst>
            <pc:docMk/>
            <pc:sldMk cId="3182113395" sldId="356"/>
            <ac:picMk id="4" creationId="{086B7488-6F29-B396-3F7D-9EE1E295D663}"/>
          </ac:picMkLst>
        </pc:picChg>
        <pc:picChg chg="add mod">
          <ac:chgData name="Ben Whitmore" userId="a35d5824-e0b8-46a2-bc64-9b8f55f120bc" providerId="ADAL" clId="{E4D5CF89-21F0-42A4-B2FB-0E5B37D64967}" dt="2023-03-29T08:25:53.314" v="3167" actId="1076"/>
          <ac:picMkLst>
            <pc:docMk/>
            <pc:sldMk cId="3182113395" sldId="356"/>
            <ac:picMk id="9" creationId="{F23520E4-85EA-9046-E2F5-3E00156D50AB}"/>
          </ac:picMkLst>
        </pc:picChg>
        <pc:picChg chg="del">
          <ac:chgData name="Ben Whitmore" userId="a35d5824-e0b8-46a2-bc64-9b8f55f120bc" providerId="ADAL" clId="{E4D5CF89-21F0-42A4-B2FB-0E5B37D64967}" dt="2023-03-28T16:11:41.003" v="2946" actId="478"/>
          <ac:picMkLst>
            <pc:docMk/>
            <pc:sldMk cId="3182113395" sldId="356"/>
            <ac:picMk id="13" creationId="{16D5077C-012D-115E-7C6F-7504EE48B7EA}"/>
          </ac:picMkLst>
        </pc:picChg>
        <pc:cxnChg chg="del">
          <ac:chgData name="Ben Whitmore" userId="a35d5824-e0b8-46a2-bc64-9b8f55f120bc" providerId="ADAL" clId="{E4D5CF89-21F0-42A4-B2FB-0E5B37D64967}" dt="2023-03-28T16:11:48.357" v="2950" actId="478"/>
          <ac:cxnSpMkLst>
            <pc:docMk/>
            <pc:sldMk cId="3182113395" sldId="356"/>
            <ac:cxnSpMk id="7" creationId="{58DF7DC7-F4B5-8B42-87D6-2F5FF7CDE526}"/>
          </ac:cxnSpMkLst>
        </pc:cxnChg>
      </pc:sldChg>
      <pc:sldChg chg="addSp delSp modSp add mod modNotesTx">
        <pc:chgData name="Ben Whitmore" userId="a35d5824-e0b8-46a2-bc64-9b8f55f120bc" providerId="ADAL" clId="{E4D5CF89-21F0-42A4-B2FB-0E5B37D64967}" dt="2023-03-29T13:51:45.576" v="4644" actId="20577"/>
        <pc:sldMkLst>
          <pc:docMk/>
          <pc:sldMk cId="700196496" sldId="357"/>
        </pc:sldMkLst>
        <pc:spChg chg="del">
          <ac:chgData name="Ben Whitmore" userId="a35d5824-e0b8-46a2-bc64-9b8f55f120bc" providerId="ADAL" clId="{E4D5CF89-21F0-42A4-B2FB-0E5B37D64967}" dt="2023-03-29T09:23:26.403" v="3255" actId="478"/>
          <ac:spMkLst>
            <pc:docMk/>
            <pc:sldMk cId="700196496" sldId="357"/>
            <ac:spMk id="2" creationId="{A709F06E-0CA4-85BA-100E-AE38199A2D8A}"/>
          </ac:spMkLst>
        </pc:spChg>
        <pc:spChg chg="mod">
          <ac:chgData name="Ben Whitmore" userId="a35d5824-e0b8-46a2-bc64-9b8f55f120bc" providerId="ADAL" clId="{E4D5CF89-21F0-42A4-B2FB-0E5B37D64967}" dt="2023-03-29T13:51:45.576" v="4644" actId="20577"/>
          <ac:spMkLst>
            <pc:docMk/>
            <pc:sldMk cId="700196496" sldId="357"/>
            <ac:spMk id="6" creationId="{2D6237B5-514C-D2E6-3E2A-C4B8A7B343A1}"/>
          </ac:spMkLst>
        </pc:spChg>
        <pc:picChg chg="add mod">
          <ac:chgData name="Ben Whitmore" userId="a35d5824-e0b8-46a2-bc64-9b8f55f120bc" providerId="ADAL" clId="{E4D5CF89-21F0-42A4-B2FB-0E5B37D64967}" dt="2023-03-29T09:26:37.446" v="3279" actId="1076"/>
          <ac:picMkLst>
            <pc:docMk/>
            <pc:sldMk cId="700196496" sldId="357"/>
            <ac:picMk id="3" creationId="{4DAC6AAA-E108-F1BF-6D81-C74211FCF283}"/>
          </ac:picMkLst>
        </pc:picChg>
        <pc:picChg chg="del">
          <ac:chgData name="Ben Whitmore" userId="a35d5824-e0b8-46a2-bc64-9b8f55f120bc" providerId="ADAL" clId="{E4D5CF89-21F0-42A4-B2FB-0E5B37D64967}" dt="2023-03-29T09:02:38.161" v="3232" actId="478"/>
          <ac:picMkLst>
            <pc:docMk/>
            <pc:sldMk cId="700196496" sldId="357"/>
            <ac:picMk id="4" creationId="{086B7488-6F29-B396-3F7D-9EE1E295D663}"/>
          </ac:picMkLst>
        </pc:picChg>
        <pc:picChg chg="add del mod">
          <ac:chgData name="Ben Whitmore" userId="a35d5824-e0b8-46a2-bc64-9b8f55f120bc" providerId="ADAL" clId="{E4D5CF89-21F0-42A4-B2FB-0E5B37D64967}" dt="2023-03-29T10:45:44.894" v="3938" actId="478"/>
          <ac:picMkLst>
            <pc:docMk/>
            <pc:sldMk cId="700196496" sldId="357"/>
            <ac:picMk id="5" creationId="{F9538A3A-185C-FA69-C00F-87EC728C347F}"/>
          </ac:picMkLst>
        </pc:picChg>
        <pc:picChg chg="del mod">
          <ac:chgData name="Ben Whitmore" userId="a35d5824-e0b8-46a2-bc64-9b8f55f120bc" providerId="ADAL" clId="{E4D5CF89-21F0-42A4-B2FB-0E5B37D64967}" dt="2023-03-29T09:23:31.614" v="3257" actId="478"/>
          <ac:picMkLst>
            <pc:docMk/>
            <pc:sldMk cId="700196496" sldId="357"/>
            <ac:picMk id="9" creationId="{F23520E4-85EA-9046-E2F5-3E00156D50AB}"/>
          </ac:picMkLst>
        </pc:picChg>
        <pc:picChg chg="add mod">
          <ac:chgData name="Ben Whitmore" userId="a35d5824-e0b8-46a2-bc64-9b8f55f120bc" providerId="ADAL" clId="{E4D5CF89-21F0-42A4-B2FB-0E5B37D64967}" dt="2023-03-29T10:46:01.789" v="3954" actId="1076"/>
          <ac:picMkLst>
            <pc:docMk/>
            <pc:sldMk cId="700196496" sldId="357"/>
            <ac:picMk id="10" creationId="{4CBA68E4-BBDD-4B69-F111-42CB257A9AEF}"/>
          </ac:picMkLst>
        </pc:picChg>
      </pc:sldChg>
      <pc:sldChg chg="addSp delSp modSp add mod">
        <pc:chgData name="Ben Whitmore" userId="a35d5824-e0b8-46a2-bc64-9b8f55f120bc" providerId="ADAL" clId="{E4D5CF89-21F0-42A4-B2FB-0E5B37D64967}" dt="2023-03-29T09:02:03.929" v="3231" actId="1076"/>
        <pc:sldMkLst>
          <pc:docMk/>
          <pc:sldMk cId="3671384661" sldId="358"/>
        </pc:sldMkLst>
        <pc:spChg chg="del">
          <ac:chgData name="Ben Whitmore" userId="a35d5824-e0b8-46a2-bc64-9b8f55f120bc" providerId="ADAL" clId="{E4D5CF89-21F0-42A4-B2FB-0E5B37D64967}" dt="2023-03-29T09:01:56.929" v="3227" actId="478"/>
          <ac:spMkLst>
            <pc:docMk/>
            <pc:sldMk cId="3671384661" sldId="358"/>
            <ac:spMk id="2" creationId="{A709F06E-0CA4-85BA-100E-AE38199A2D8A}"/>
          </ac:spMkLst>
        </pc:spChg>
        <pc:spChg chg="del">
          <ac:chgData name="Ben Whitmore" userId="a35d5824-e0b8-46a2-bc64-9b8f55f120bc" providerId="ADAL" clId="{E4D5CF89-21F0-42A4-B2FB-0E5B37D64967}" dt="2023-03-29T09:01:58.742" v="3228" actId="478"/>
          <ac:spMkLst>
            <pc:docMk/>
            <pc:sldMk cId="3671384661" sldId="358"/>
            <ac:spMk id="6" creationId="{2D6237B5-514C-D2E6-3E2A-C4B8A7B343A1}"/>
          </ac:spMkLst>
        </pc:spChg>
        <pc:picChg chg="del">
          <ac:chgData name="Ben Whitmore" userId="a35d5824-e0b8-46a2-bc64-9b8f55f120bc" providerId="ADAL" clId="{E4D5CF89-21F0-42A4-B2FB-0E5B37D64967}" dt="2023-03-29T09:01:37.876" v="3219" actId="478"/>
          <ac:picMkLst>
            <pc:docMk/>
            <pc:sldMk cId="3671384661" sldId="358"/>
            <ac:picMk id="4" creationId="{086B7488-6F29-B396-3F7D-9EE1E295D663}"/>
          </ac:picMkLst>
        </pc:picChg>
        <pc:picChg chg="add mod modCrop">
          <ac:chgData name="Ben Whitmore" userId="a35d5824-e0b8-46a2-bc64-9b8f55f120bc" providerId="ADAL" clId="{E4D5CF89-21F0-42A4-B2FB-0E5B37D64967}" dt="2023-03-29T09:02:03.929" v="3231" actId="1076"/>
          <ac:picMkLst>
            <pc:docMk/>
            <pc:sldMk cId="3671384661" sldId="358"/>
            <ac:picMk id="5" creationId="{1DDF5BA8-EF00-29BD-DFF0-2EA447E86F29}"/>
          </ac:picMkLst>
        </pc:picChg>
        <pc:picChg chg="del">
          <ac:chgData name="Ben Whitmore" userId="a35d5824-e0b8-46a2-bc64-9b8f55f120bc" providerId="ADAL" clId="{E4D5CF89-21F0-42A4-B2FB-0E5B37D64967}" dt="2023-03-29T09:01:38.765" v="3220" actId="478"/>
          <ac:picMkLst>
            <pc:docMk/>
            <pc:sldMk cId="3671384661" sldId="358"/>
            <ac:picMk id="9" creationId="{F23520E4-85EA-9046-E2F5-3E00156D50AB}"/>
          </ac:picMkLst>
        </pc:picChg>
      </pc:sldChg>
      <pc:sldChg chg="addSp delSp modSp add mod ord">
        <pc:chgData name="Ben Whitmore" userId="a35d5824-e0b8-46a2-bc64-9b8f55f120bc" providerId="ADAL" clId="{E4D5CF89-21F0-42A4-B2FB-0E5B37D64967}" dt="2023-03-29T09:27:48.652" v="3349" actId="14100"/>
        <pc:sldMkLst>
          <pc:docMk/>
          <pc:sldMk cId="2970310147" sldId="359"/>
        </pc:sldMkLst>
        <pc:spChg chg="mod">
          <ac:chgData name="Ben Whitmore" userId="a35d5824-e0b8-46a2-bc64-9b8f55f120bc" providerId="ADAL" clId="{E4D5CF89-21F0-42A4-B2FB-0E5B37D64967}" dt="2023-03-29T09:23:57.697" v="3273" actId="20577"/>
          <ac:spMkLst>
            <pc:docMk/>
            <pc:sldMk cId="2970310147" sldId="359"/>
            <ac:spMk id="2" creationId="{A709F06E-0CA4-85BA-100E-AE38199A2D8A}"/>
          </ac:spMkLst>
        </pc:spChg>
        <pc:picChg chg="add del mod">
          <ac:chgData name="Ben Whitmore" userId="a35d5824-e0b8-46a2-bc64-9b8f55f120bc" providerId="ADAL" clId="{E4D5CF89-21F0-42A4-B2FB-0E5B37D64967}" dt="2023-03-29T09:27:44.014" v="3346" actId="478"/>
          <ac:picMkLst>
            <pc:docMk/>
            <pc:sldMk cId="2970310147" sldId="359"/>
            <ac:picMk id="4" creationId="{20BBA049-FAA8-7C12-2D99-EE76B9A50424}"/>
          </ac:picMkLst>
        </pc:picChg>
        <pc:picChg chg="add mod">
          <ac:chgData name="Ben Whitmore" userId="a35d5824-e0b8-46a2-bc64-9b8f55f120bc" providerId="ADAL" clId="{E4D5CF89-21F0-42A4-B2FB-0E5B37D64967}" dt="2023-03-29T09:27:48.652" v="3349" actId="14100"/>
          <ac:picMkLst>
            <pc:docMk/>
            <pc:sldMk cId="2970310147" sldId="359"/>
            <ac:picMk id="7" creationId="{31378625-052B-4EBD-6065-91CF3A3532BA}"/>
          </ac:picMkLst>
        </pc:picChg>
        <pc:picChg chg="del">
          <ac:chgData name="Ben Whitmore" userId="a35d5824-e0b8-46a2-bc64-9b8f55f120bc" providerId="ADAL" clId="{E4D5CF89-21F0-42A4-B2FB-0E5B37D64967}" dt="2023-03-29T09:24:31.911" v="3274" actId="478"/>
          <ac:picMkLst>
            <pc:docMk/>
            <pc:sldMk cId="2970310147" sldId="359"/>
            <ac:picMk id="17" creationId="{452F06EA-9D41-BC91-01D7-0F4E19CC3664}"/>
          </ac:picMkLst>
        </pc:picChg>
      </pc:sldChg>
      <pc:sldChg chg="addSp delSp modSp add mod ord">
        <pc:chgData name="Ben Whitmore" userId="a35d5824-e0b8-46a2-bc64-9b8f55f120bc" providerId="ADAL" clId="{E4D5CF89-21F0-42A4-B2FB-0E5B37D64967}" dt="2023-03-29T09:42:51.122" v="3394" actId="20577"/>
        <pc:sldMkLst>
          <pc:docMk/>
          <pc:sldMk cId="1709085284" sldId="360"/>
        </pc:sldMkLst>
        <pc:spChg chg="mod">
          <ac:chgData name="Ben Whitmore" userId="a35d5824-e0b8-46a2-bc64-9b8f55f120bc" providerId="ADAL" clId="{E4D5CF89-21F0-42A4-B2FB-0E5B37D64967}" dt="2023-03-29T09:42:51.122" v="3394" actId="20577"/>
          <ac:spMkLst>
            <pc:docMk/>
            <pc:sldMk cId="1709085284" sldId="360"/>
            <ac:spMk id="2" creationId="{A709F06E-0CA4-85BA-100E-AE38199A2D8A}"/>
          </ac:spMkLst>
        </pc:spChg>
        <pc:picChg chg="add del mod">
          <ac:chgData name="Ben Whitmore" userId="a35d5824-e0b8-46a2-bc64-9b8f55f120bc" providerId="ADAL" clId="{E4D5CF89-21F0-42A4-B2FB-0E5B37D64967}" dt="2023-03-29T09:42:07.258" v="3387" actId="478"/>
          <ac:picMkLst>
            <pc:docMk/>
            <pc:sldMk cId="1709085284" sldId="360"/>
            <ac:picMk id="4" creationId="{C9C07C6F-976D-C922-28B2-A81C79FEE2F1}"/>
          </ac:picMkLst>
        </pc:picChg>
        <pc:picChg chg="add mod">
          <ac:chgData name="Ben Whitmore" userId="a35d5824-e0b8-46a2-bc64-9b8f55f120bc" providerId="ADAL" clId="{E4D5CF89-21F0-42A4-B2FB-0E5B37D64967}" dt="2023-03-29T09:42:41.566" v="3391" actId="1076"/>
          <ac:picMkLst>
            <pc:docMk/>
            <pc:sldMk cId="1709085284" sldId="360"/>
            <ac:picMk id="6" creationId="{6A7A8840-E2D9-89FE-0A8F-6DFBBC6F26AA}"/>
          </ac:picMkLst>
        </pc:picChg>
        <pc:picChg chg="del">
          <ac:chgData name="Ben Whitmore" userId="a35d5824-e0b8-46a2-bc64-9b8f55f120bc" providerId="ADAL" clId="{E4D5CF89-21F0-42A4-B2FB-0E5B37D64967}" dt="2023-03-29T09:41:17.674" v="3356" actId="478"/>
          <ac:picMkLst>
            <pc:docMk/>
            <pc:sldMk cId="1709085284" sldId="360"/>
            <ac:picMk id="10" creationId="{7343E9EA-0349-F124-EDCD-79ACACB77B81}"/>
          </ac:picMkLst>
        </pc:picChg>
        <pc:picChg chg="del">
          <ac:chgData name="Ben Whitmore" userId="a35d5824-e0b8-46a2-bc64-9b8f55f120bc" providerId="ADAL" clId="{E4D5CF89-21F0-42A4-B2FB-0E5B37D64967}" dt="2023-03-29T09:41:17.165" v="3355" actId="478"/>
          <ac:picMkLst>
            <pc:docMk/>
            <pc:sldMk cId="1709085284" sldId="360"/>
            <ac:picMk id="12" creationId="{C0064514-5F66-BFE1-F5FC-080F88712EBF}"/>
          </ac:picMkLst>
        </pc:picChg>
      </pc:sldChg>
      <pc:sldChg chg="modSp add mod">
        <pc:chgData name="Ben Whitmore" userId="a35d5824-e0b8-46a2-bc64-9b8f55f120bc" providerId="ADAL" clId="{E4D5CF89-21F0-42A4-B2FB-0E5B37D64967}" dt="2023-03-29T12:24:54.590" v="4186" actId="20577"/>
        <pc:sldMkLst>
          <pc:docMk/>
          <pc:sldMk cId="168547760" sldId="361"/>
        </pc:sldMkLst>
        <pc:spChg chg="mod">
          <ac:chgData name="Ben Whitmore" userId="a35d5824-e0b8-46a2-bc64-9b8f55f120bc" providerId="ADAL" clId="{E4D5CF89-21F0-42A4-B2FB-0E5B37D64967}" dt="2023-03-29T12:24:54.590" v="4186" actId="20577"/>
          <ac:spMkLst>
            <pc:docMk/>
            <pc:sldMk cId="168547760" sldId="361"/>
            <ac:spMk id="2" creationId="{A709F06E-0CA4-85BA-100E-AE38199A2D8A}"/>
          </ac:spMkLst>
        </pc:spChg>
      </pc:sldChg>
      <pc:sldChg chg="addSp delSp modSp add mod">
        <pc:chgData name="Ben Whitmore" userId="a35d5824-e0b8-46a2-bc64-9b8f55f120bc" providerId="ADAL" clId="{E4D5CF89-21F0-42A4-B2FB-0E5B37D64967}" dt="2023-03-29T13:52:42.932" v="4713" actId="20577"/>
        <pc:sldMkLst>
          <pc:docMk/>
          <pc:sldMk cId="3513768571" sldId="362"/>
        </pc:sldMkLst>
        <pc:spChg chg="add del mod">
          <ac:chgData name="Ben Whitmore" userId="a35d5824-e0b8-46a2-bc64-9b8f55f120bc" providerId="ADAL" clId="{E4D5CF89-21F0-42A4-B2FB-0E5B37D64967}" dt="2023-03-29T13:52:42.932" v="4713" actId="20577"/>
          <ac:spMkLst>
            <pc:docMk/>
            <pc:sldMk cId="3513768571" sldId="362"/>
            <ac:spMk id="6" creationId="{2D6237B5-514C-D2E6-3E2A-C4B8A7B343A1}"/>
          </ac:spMkLst>
        </pc:spChg>
        <pc:spChg chg="add del mod">
          <ac:chgData name="Ben Whitmore" userId="a35d5824-e0b8-46a2-bc64-9b8f55f120bc" providerId="ADAL" clId="{E4D5CF89-21F0-42A4-B2FB-0E5B37D64967}" dt="2023-03-29T13:52:11.908" v="4648" actId="478"/>
          <ac:spMkLst>
            <pc:docMk/>
            <pc:sldMk cId="3513768571" sldId="362"/>
            <ac:spMk id="15" creationId="{30E89AA4-4BBA-6718-1477-A41E3728E814}"/>
          </ac:spMkLst>
        </pc:spChg>
        <pc:picChg chg="del">
          <ac:chgData name="Ben Whitmore" userId="a35d5824-e0b8-46a2-bc64-9b8f55f120bc" providerId="ADAL" clId="{E4D5CF89-21F0-42A4-B2FB-0E5B37D64967}" dt="2023-03-29T09:44:33.895" v="3396" actId="478"/>
          <ac:picMkLst>
            <pc:docMk/>
            <pc:sldMk cId="3513768571" sldId="362"/>
            <ac:picMk id="3" creationId="{4DAC6AAA-E108-F1BF-6D81-C74211FCF283}"/>
          </ac:picMkLst>
        </pc:picChg>
        <pc:picChg chg="add mod">
          <ac:chgData name="Ben Whitmore" userId="a35d5824-e0b8-46a2-bc64-9b8f55f120bc" providerId="ADAL" clId="{E4D5CF89-21F0-42A4-B2FB-0E5B37D64967}" dt="2023-03-29T13:52:29.614" v="4657" actId="1076"/>
          <ac:picMkLst>
            <pc:docMk/>
            <pc:sldMk cId="3513768571" sldId="362"/>
            <ac:picMk id="3" creationId="{BF000397-D994-1612-2563-D4FD780E2746}"/>
          </ac:picMkLst>
        </pc:picChg>
        <pc:picChg chg="add del mod">
          <ac:chgData name="Ben Whitmore" userId="a35d5824-e0b8-46a2-bc64-9b8f55f120bc" providerId="ADAL" clId="{E4D5CF89-21F0-42A4-B2FB-0E5B37D64967}" dt="2023-03-29T09:50:04.199" v="3479" actId="478"/>
          <ac:picMkLst>
            <pc:docMk/>
            <pc:sldMk cId="3513768571" sldId="362"/>
            <ac:picMk id="4" creationId="{BC14FF52-3C93-8B29-8BD1-E6465605DFF5}"/>
          </ac:picMkLst>
        </pc:picChg>
        <pc:picChg chg="del">
          <ac:chgData name="Ben Whitmore" userId="a35d5824-e0b8-46a2-bc64-9b8f55f120bc" providerId="ADAL" clId="{E4D5CF89-21F0-42A4-B2FB-0E5B37D64967}" dt="2023-03-29T09:44:41.430" v="3399" actId="478"/>
          <ac:picMkLst>
            <pc:docMk/>
            <pc:sldMk cId="3513768571" sldId="362"/>
            <ac:picMk id="5" creationId="{F9538A3A-185C-FA69-C00F-87EC728C347F}"/>
          </ac:picMkLst>
        </pc:picChg>
        <pc:picChg chg="add del mod">
          <ac:chgData name="Ben Whitmore" userId="a35d5824-e0b8-46a2-bc64-9b8f55f120bc" providerId="ADAL" clId="{E4D5CF89-21F0-42A4-B2FB-0E5B37D64967}" dt="2023-03-29T09:58:31.118" v="3491" actId="478"/>
          <ac:picMkLst>
            <pc:docMk/>
            <pc:sldMk cId="3513768571" sldId="362"/>
            <ac:picMk id="9" creationId="{F8F6A011-6FE3-80E0-E0F8-ACD0436FFC1C}"/>
          </ac:picMkLst>
        </pc:picChg>
        <pc:picChg chg="add del mod">
          <ac:chgData name="Ben Whitmore" userId="a35d5824-e0b8-46a2-bc64-9b8f55f120bc" providerId="ADAL" clId="{E4D5CF89-21F0-42A4-B2FB-0E5B37D64967}" dt="2023-03-29T13:52:10.720" v="4647" actId="478"/>
          <ac:picMkLst>
            <pc:docMk/>
            <pc:sldMk cId="3513768571" sldId="362"/>
            <ac:picMk id="11" creationId="{72524D0C-55EE-5162-434B-D3096A92F581}"/>
          </ac:picMkLst>
        </pc:picChg>
        <pc:picChg chg="add del mod modCrop">
          <ac:chgData name="Ben Whitmore" userId="a35d5824-e0b8-46a2-bc64-9b8f55f120bc" providerId="ADAL" clId="{E4D5CF89-21F0-42A4-B2FB-0E5B37D64967}" dt="2023-03-29T10:14:38.306" v="3647" actId="478"/>
          <ac:picMkLst>
            <pc:docMk/>
            <pc:sldMk cId="3513768571" sldId="362"/>
            <ac:picMk id="13" creationId="{C57AEB63-B259-44D3-C88E-242F3A3DCE87}"/>
          </ac:picMkLst>
        </pc:picChg>
        <pc:picChg chg="add del mod">
          <ac:chgData name="Ben Whitmore" userId="a35d5824-e0b8-46a2-bc64-9b8f55f120bc" providerId="ADAL" clId="{E4D5CF89-21F0-42A4-B2FB-0E5B37D64967}" dt="2023-03-29T13:52:09.569" v="4646" actId="478"/>
          <ac:picMkLst>
            <pc:docMk/>
            <pc:sldMk cId="3513768571" sldId="362"/>
            <ac:picMk id="17" creationId="{5A8AF3B0-F2D3-24C6-B22B-EBD0463796CA}"/>
          </ac:picMkLst>
        </pc:picChg>
      </pc:sldChg>
      <pc:sldChg chg="addSp delSp modSp add del mod">
        <pc:chgData name="Ben Whitmore" userId="a35d5824-e0b8-46a2-bc64-9b8f55f120bc" providerId="ADAL" clId="{E4D5CF89-21F0-42A4-B2FB-0E5B37D64967}" dt="2023-03-29T13:52:05.083" v="4645" actId="47"/>
        <pc:sldMkLst>
          <pc:docMk/>
          <pc:sldMk cId="656943550" sldId="363"/>
        </pc:sldMkLst>
        <pc:spChg chg="mod">
          <ac:chgData name="Ben Whitmore" userId="a35d5824-e0b8-46a2-bc64-9b8f55f120bc" providerId="ADAL" clId="{E4D5CF89-21F0-42A4-B2FB-0E5B37D64967}" dt="2023-03-29T11:01:24.427" v="4116" actId="14100"/>
          <ac:spMkLst>
            <pc:docMk/>
            <pc:sldMk cId="656943550" sldId="363"/>
            <ac:spMk id="6" creationId="{2D6237B5-514C-D2E6-3E2A-C4B8A7B343A1}"/>
          </ac:spMkLst>
        </pc:spChg>
        <pc:spChg chg="add mod">
          <ac:chgData name="Ben Whitmore" userId="a35d5824-e0b8-46a2-bc64-9b8f55f120bc" providerId="ADAL" clId="{E4D5CF89-21F0-42A4-B2FB-0E5B37D64967}" dt="2023-03-29T11:02:37.876" v="4125" actId="1076"/>
          <ac:spMkLst>
            <pc:docMk/>
            <pc:sldMk cId="656943550" sldId="363"/>
            <ac:spMk id="9" creationId="{8918876C-35C0-BF58-9E4F-FCA0ECD04ADC}"/>
          </ac:spMkLst>
        </pc:spChg>
        <pc:spChg chg="del">
          <ac:chgData name="Ben Whitmore" userId="a35d5824-e0b8-46a2-bc64-9b8f55f120bc" providerId="ADAL" clId="{E4D5CF89-21F0-42A4-B2FB-0E5B37D64967}" dt="2023-03-29T10:12:04.758" v="3631" actId="478"/>
          <ac:spMkLst>
            <pc:docMk/>
            <pc:sldMk cId="656943550" sldId="363"/>
            <ac:spMk id="15" creationId="{30E89AA4-4BBA-6718-1477-A41E3728E814}"/>
          </ac:spMkLst>
        </pc:spChg>
        <pc:picChg chg="add del mod">
          <ac:chgData name="Ben Whitmore" userId="a35d5824-e0b8-46a2-bc64-9b8f55f120bc" providerId="ADAL" clId="{E4D5CF89-21F0-42A4-B2FB-0E5B37D64967}" dt="2023-03-29T10:54:53.556" v="3958" actId="478"/>
          <ac:picMkLst>
            <pc:docMk/>
            <pc:sldMk cId="656943550" sldId="363"/>
            <ac:picMk id="3" creationId="{861D3366-E055-A1C0-AFC9-0020C11EC39A}"/>
          </ac:picMkLst>
        </pc:picChg>
        <pc:picChg chg="add mod">
          <ac:chgData name="Ben Whitmore" userId="a35d5824-e0b8-46a2-bc64-9b8f55f120bc" providerId="ADAL" clId="{E4D5CF89-21F0-42A4-B2FB-0E5B37D64967}" dt="2023-03-29T11:02:29.963" v="4121" actId="1076"/>
          <ac:picMkLst>
            <pc:docMk/>
            <pc:sldMk cId="656943550" sldId="363"/>
            <ac:picMk id="5" creationId="{7EDF1DC6-0F20-42D0-EF42-70BDAB86FFE4}"/>
          </ac:picMkLst>
        </pc:picChg>
        <pc:picChg chg="del">
          <ac:chgData name="Ben Whitmore" userId="a35d5824-e0b8-46a2-bc64-9b8f55f120bc" providerId="ADAL" clId="{E4D5CF89-21F0-42A4-B2FB-0E5B37D64967}" dt="2023-03-29T10:12:02.819" v="3629" actId="478"/>
          <ac:picMkLst>
            <pc:docMk/>
            <pc:sldMk cId="656943550" sldId="363"/>
            <ac:picMk id="11" creationId="{72524D0C-55EE-5162-434B-D3096A92F581}"/>
          </ac:picMkLst>
        </pc:picChg>
        <pc:picChg chg="add mod">
          <ac:chgData name="Ben Whitmore" userId="a35d5824-e0b8-46a2-bc64-9b8f55f120bc" providerId="ADAL" clId="{E4D5CF89-21F0-42A4-B2FB-0E5B37D64967}" dt="2023-03-29T11:02:36.131" v="4123" actId="1076"/>
          <ac:picMkLst>
            <pc:docMk/>
            <pc:sldMk cId="656943550" sldId="363"/>
            <ac:picMk id="12" creationId="{9D58ACE9-EB39-2681-7E69-2AE15C9E8B07}"/>
          </ac:picMkLst>
        </pc:picChg>
        <pc:picChg chg="del">
          <ac:chgData name="Ben Whitmore" userId="a35d5824-e0b8-46a2-bc64-9b8f55f120bc" providerId="ADAL" clId="{E4D5CF89-21F0-42A4-B2FB-0E5B37D64967}" dt="2023-03-29T10:12:03.753" v="3630" actId="478"/>
          <ac:picMkLst>
            <pc:docMk/>
            <pc:sldMk cId="656943550" sldId="363"/>
            <ac:picMk id="13" creationId="{C57AEB63-B259-44D3-C88E-242F3A3DCE87}"/>
          </ac:picMkLst>
        </pc:picChg>
        <pc:picChg chg="del">
          <ac:chgData name="Ben Whitmore" userId="a35d5824-e0b8-46a2-bc64-9b8f55f120bc" providerId="ADAL" clId="{E4D5CF89-21F0-42A4-B2FB-0E5B37D64967}" dt="2023-03-29T10:12:00.776" v="3628" actId="478"/>
          <ac:picMkLst>
            <pc:docMk/>
            <pc:sldMk cId="656943550" sldId="363"/>
            <ac:picMk id="17" creationId="{5A8AF3B0-F2D3-24C6-B22B-EBD0463796CA}"/>
          </ac:picMkLst>
        </pc:picChg>
      </pc:sldChg>
      <pc:sldChg chg="addSp delSp modSp add mod ord modNotesTx">
        <pc:chgData name="Ben Whitmore" userId="a35d5824-e0b8-46a2-bc64-9b8f55f120bc" providerId="ADAL" clId="{E4D5CF89-21F0-42A4-B2FB-0E5B37D64967}" dt="2023-03-29T12:42:02.152" v="4517"/>
        <pc:sldMkLst>
          <pc:docMk/>
          <pc:sldMk cId="1591856816" sldId="364"/>
        </pc:sldMkLst>
        <pc:spChg chg="mod">
          <ac:chgData name="Ben Whitmore" userId="a35d5824-e0b8-46a2-bc64-9b8f55f120bc" providerId="ADAL" clId="{E4D5CF89-21F0-42A4-B2FB-0E5B37D64967}" dt="2023-03-29T10:23:53.965" v="3835" actId="6549"/>
          <ac:spMkLst>
            <pc:docMk/>
            <pc:sldMk cId="1591856816" sldId="364"/>
            <ac:spMk id="6" creationId="{2D6237B5-514C-D2E6-3E2A-C4B8A7B343A1}"/>
          </ac:spMkLst>
        </pc:spChg>
        <pc:picChg chg="del">
          <ac:chgData name="Ben Whitmore" userId="a35d5824-e0b8-46a2-bc64-9b8f55f120bc" providerId="ADAL" clId="{E4D5CF89-21F0-42A4-B2FB-0E5B37D64967}" dt="2023-03-29T10:20:20.303" v="3678" actId="478"/>
          <ac:picMkLst>
            <pc:docMk/>
            <pc:sldMk cId="1591856816" sldId="364"/>
            <ac:picMk id="3" creationId="{861D3366-E055-A1C0-AFC9-0020C11EC39A}"/>
          </ac:picMkLst>
        </pc:picChg>
        <pc:picChg chg="add mod">
          <ac:chgData name="Ben Whitmore" userId="a35d5824-e0b8-46a2-bc64-9b8f55f120bc" providerId="ADAL" clId="{E4D5CF89-21F0-42A4-B2FB-0E5B37D64967}" dt="2023-03-29T10:23:57.682" v="3836" actId="1076"/>
          <ac:picMkLst>
            <pc:docMk/>
            <pc:sldMk cId="1591856816" sldId="364"/>
            <ac:picMk id="3074" creationId="{80148905-FC69-811D-7162-D7B4C693FC05}"/>
          </ac:picMkLst>
        </pc:picChg>
      </pc:sldChg>
      <pc:sldChg chg="addSp delSp modSp add mod ord">
        <pc:chgData name="Ben Whitmore" userId="a35d5824-e0b8-46a2-bc64-9b8f55f120bc" providerId="ADAL" clId="{E4D5CF89-21F0-42A4-B2FB-0E5B37D64967}" dt="2023-03-29T12:42:02.152" v="4517"/>
        <pc:sldMkLst>
          <pc:docMk/>
          <pc:sldMk cId="3816885990" sldId="365"/>
        </pc:sldMkLst>
        <pc:spChg chg="mod">
          <ac:chgData name="Ben Whitmore" userId="a35d5824-e0b8-46a2-bc64-9b8f55f120bc" providerId="ADAL" clId="{E4D5CF89-21F0-42A4-B2FB-0E5B37D64967}" dt="2023-03-29T12:26:38.414" v="4292" actId="20577"/>
          <ac:spMkLst>
            <pc:docMk/>
            <pc:sldMk cId="3816885990" sldId="365"/>
            <ac:spMk id="6" creationId="{2D6237B5-514C-D2E6-3E2A-C4B8A7B343A1}"/>
          </ac:spMkLst>
        </pc:spChg>
        <pc:picChg chg="add mod">
          <ac:chgData name="Ben Whitmore" userId="a35d5824-e0b8-46a2-bc64-9b8f55f120bc" providerId="ADAL" clId="{E4D5CF89-21F0-42A4-B2FB-0E5B37D64967}" dt="2023-03-29T10:22:59.698" v="3817" actId="1076"/>
          <ac:picMkLst>
            <pc:docMk/>
            <pc:sldMk cId="3816885990" sldId="365"/>
            <ac:picMk id="3" creationId="{BFE2B013-4C8D-AAEE-0B21-3364161D2BFE}"/>
          </ac:picMkLst>
        </pc:picChg>
        <pc:picChg chg="del">
          <ac:chgData name="Ben Whitmore" userId="a35d5824-e0b8-46a2-bc64-9b8f55f120bc" providerId="ADAL" clId="{E4D5CF89-21F0-42A4-B2FB-0E5B37D64967}" dt="2023-03-29T10:21:49.457" v="3770" actId="478"/>
          <ac:picMkLst>
            <pc:docMk/>
            <pc:sldMk cId="3816885990" sldId="365"/>
            <ac:picMk id="3074" creationId="{80148905-FC69-811D-7162-D7B4C693FC05}"/>
          </ac:picMkLst>
        </pc:picChg>
      </pc:sldChg>
      <pc:sldChg chg="delSp modSp add mod modNotesTx">
        <pc:chgData name="Ben Whitmore" userId="a35d5824-e0b8-46a2-bc64-9b8f55f120bc" providerId="ADAL" clId="{E4D5CF89-21F0-42A4-B2FB-0E5B37D64967}" dt="2023-03-29T10:27:23.810" v="3906" actId="20577"/>
        <pc:sldMkLst>
          <pc:docMk/>
          <pc:sldMk cId="1665293408" sldId="366"/>
        </pc:sldMkLst>
        <pc:spChg chg="mod">
          <ac:chgData name="Ben Whitmore" userId="a35d5824-e0b8-46a2-bc64-9b8f55f120bc" providerId="ADAL" clId="{E4D5CF89-21F0-42A4-B2FB-0E5B37D64967}" dt="2023-03-29T10:27:23.810" v="3906" actId="20577"/>
          <ac:spMkLst>
            <pc:docMk/>
            <pc:sldMk cId="1665293408" sldId="366"/>
            <ac:spMk id="6" creationId="{2D6237B5-514C-D2E6-3E2A-C4B8A7B343A1}"/>
          </ac:spMkLst>
        </pc:spChg>
        <pc:picChg chg="del">
          <ac:chgData name="Ben Whitmore" userId="a35d5824-e0b8-46a2-bc64-9b8f55f120bc" providerId="ADAL" clId="{E4D5CF89-21F0-42A4-B2FB-0E5B37D64967}" dt="2023-03-29T10:25:10.921" v="3860" actId="478"/>
          <ac:picMkLst>
            <pc:docMk/>
            <pc:sldMk cId="1665293408" sldId="366"/>
            <ac:picMk id="3" creationId="{BFE2B013-4C8D-AAEE-0B21-3364161D2BFE}"/>
          </ac:picMkLst>
        </pc:picChg>
      </pc:sldChg>
      <pc:sldChg chg="add del">
        <pc:chgData name="Ben Whitmore" userId="a35d5824-e0b8-46a2-bc64-9b8f55f120bc" providerId="ADAL" clId="{E4D5CF89-21F0-42A4-B2FB-0E5B37D64967}" dt="2023-03-29T10:27:35.482" v="3908" actId="47"/>
        <pc:sldMkLst>
          <pc:docMk/>
          <pc:sldMk cId="2387340790" sldId="367"/>
        </pc:sldMkLst>
      </pc:sldChg>
      <pc:sldChg chg="modSp add mod">
        <pc:chgData name="Ben Whitmore" userId="a35d5824-e0b8-46a2-bc64-9b8f55f120bc" providerId="ADAL" clId="{E4D5CF89-21F0-42A4-B2FB-0E5B37D64967}" dt="2023-03-29T10:28:04.595" v="3931" actId="20577"/>
        <pc:sldMkLst>
          <pc:docMk/>
          <pc:sldMk cId="2523894854" sldId="367"/>
        </pc:sldMkLst>
        <pc:spChg chg="mod">
          <ac:chgData name="Ben Whitmore" userId="a35d5824-e0b8-46a2-bc64-9b8f55f120bc" providerId="ADAL" clId="{E4D5CF89-21F0-42A4-B2FB-0E5B37D64967}" dt="2023-03-29T10:28:04.595" v="3931" actId="20577"/>
          <ac:spMkLst>
            <pc:docMk/>
            <pc:sldMk cId="2523894854" sldId="367"/>
            <ac:spMk id="2" creationId="{CCE4558C-2481-EA22-24BA-2250934235D9}"/>
          </ac:spMkLst>
        </pc:spChg>
      </pc:sldChg>
      <pc:sldChg chg="addSp delSp modSp add mod">
        <pc:chgData name="Ben Whitmore" userId="a35d5824-e0b8-46a2-bc64-9b8f55f120bc" providerId="ADAL" clId="{E4D5CF89-21F0-42A4-B2FB-0E5B37D64967}" dt="2023-03-29T12:41:14.003" v="4515" actId="14734"/>
        <pc:sldMkLst>
          <pc:docMk/>
          <pc:sldMk cId="2383119978" sldId="368"/>
        </pc:sldMkLst>
        <pc:spChg chg="add del mod">
          <ac:chgData name="Ben Whitmore" userId="a35d5824-e0b8-46a2-bc64-9b8f55f120bc" providerId="ADAL" clId="{E4D5CF89-21F0-42A4-B2FB-0E5B37D64967}" dt="2023-03-29T12:40:53.854" v="4508" actId="478"/>
          <ac:spMkLst>
            <pc:docMk/>
            <pc:sldMk cId="2383119978" sldId="368"/>
            <ac:spMk id="3" creationId="{1DB6CD3F-16FC-526E-42BE-DF25BDC63789}"/>
          </ac:spMkLst>
        </pc:spChg>
        <pc:spChg chg="mod">
          <ac:chgData name="Ben Whitmore" userId="a35d5824-e0b8-46a2-bc64-9b8f55f120bc" providerId="ADAL" clId="{E4D5CF89-21F0-42A4-B2FB-0E5B37D64967}" dt="2023-03-29T12:41:00.653" v="4510" actId="14100"/>
          <ac:spMkLst>
            <pc:docMk/>
            <pc:sldMk cId="2383119978" sldId="368"/>
            <ac:spMk id="6" creationId="{2D6237B5-514C-D2E6-3E2A-C4B8A7B343A1}"/>
          </ac:spMkLst>
        </pc:spChg>
        <pc:spChg chg="add del mod">
          <ac:chgData name="Ben Whitmore" userId="a35d5824-e0b8-46a2-bc64-9b8f55f120bc" providerId="ADAL" clId="{E4D5CF89-21F0-42A4-B2FB-0E5B37D64967}" dt="2023-03-29T12:40:37.612" v="4503" actId="478"/>
          <ac:spMkLst>
            <pc:docMk/>
            <pc:sldMk cId="2383119978" sldId="368"/>
            <ac:spMk id="7" creationId="{AE45DB06-7004-F523-0BC2-8ED3C377CA3A}"/>
          </ac:spMkLst>
        </pc:spChg>
        <pc:spChg chg="del">
          <ac:chgData name="Ben Whitmore" userId="a35d5824-e0b8-46a2-bc64-9b8f55f120bc" providerId="ADAL" clId="{E4D5CF89-21F0-42A4-B2FB-0E5B37D64967}" dt="2023-03-29T12:34:43.015" v="4355" actId="478"/>
          <ac:spMkLst>
            <pc:docMk/>
            <pc:sldMk cId="2383119978" sldId="368"/>
            <ac:spMk id="9" creationId="{8918876C-35C0-BF58-9E4F-FCA0ECD04ADC}"/>
          </ac:spMkLst>
        </pc:spChg>
        <pc:graphicFrameChg chg="add mod modGraphic">
          <ac:chgData name="Ben Whitmore" userId="a35d5824-e0b8-46a2-bc64-9b8f55f120bc" providerId="ADAL" clId="{E4D5CF89-21F0-42A4-B2FB-0E5B37D64967}" dt="2023-03-29T12:41:14.003" v="4515" actId="14734"/>
          <ac:graphicFrameMkLst>
            <pc:docMk/>
            <pc:sldMk cId="2383119978" sldId="368"/>
            <ac:graphicFrameMk id="4" creationId="{A0EC22E5-E9DD-5D3F-7AFE-88AE15C71D00}"/>
          </ac:graphicFrameMkLst>
        </pc:graphicFrameChg>
        <pc:picChg chg="del">
          <ac:chgData name="Ben Whitmore" userId="a35d5824-e0b8-46a2-bc64-9b8f55f120bc" providerId="ADAL" clId="{E4D5CF89-21F0-42A4-B2FB-0E5B37D64967}" dt="2023-03-29T12:34:43.419" v="4356" actId="478"/>
          <ac:picMkLst>
            <pc:docMk/>
            <pc:sldMk cId="2383119978" sldId="368"/>
            <ac:picMk id="5" creationId="{7EDF1DC6-0F20-42D0-EF42-70BDAB86FFE4}"/>
          </ac:picMkLst>
        </pc:picChg>
        <pc:picChg chg="del">
          <ac:chgData name="Ben Whitmore" userId="a35d5824-e0b8-46a2-bc64-9b8f55f120bc" providerId="ADAL" clId="{E4D5CF89-21F0-42A4-B2FB-0E5B37D64967}" dt="2023-03-29T12:34:41.747" v="4354" actId="478"/>
          <ac:picMkLst>
            <pc:docMk/>
            <pc:sldMk cId="2383119978" sldId="368"/>
            <ac:picMk id="12" creationId="{9D58ACE9-EB39-2681-7E69-2AE15C9E8B07}"/>
          </ac:picMkLst>
        </pc:picChg>
        <pc:picChg chg="add del mod">
          <ac:chgData name="Ben Whitmore" userId="a35d5824-e0b8-46a2-bc64-9b8f55f120bc" providerId="ADAL" clId="{E4D5CF89-21F0-42A4-B2FB-0E5B37D64967}" dt="2023-03-29T12:40:33.174" v="4501" actId="478"/>
          <ac:picMkLst>
            <pc:docMk/>
            <pc:sldMk cId="2383119978" sldId="368"/>
            <ac:picMk id="4098" creationId="{3F808285-D2D3-71AE-8323-9B41408CF828}"/>
          </ac:picMkLst>
        </pc:picChg>
      </pc:sldChg>
      <pc:sldChg chg="addSp delSp modSp add mod">
        <pc:chgData name="Ben Whitmore" userId="a35d5824-e0b8-46a2-bc64-9b8f55f120bc" providerId="ADAL" clId="{E4D5CF89-21F0-42A4-B2FB-0E5B37D64967}" dt="2023-03-29T12:39:42.156" v="4499" actId="1076"/>
        <pc:sldMkLst>
          <pc:docMk/>
          <pc:sldMk cId="3981827349" sldId="369"/>
        </pc:sldMkLst>
        <pc:spChg chg="mod">
          <ac:chgData name="Ben Whitmore" userId="a35d5824-e0b8-46a2-bc64-9b8f55f120bc" providerId="ADAL" clId="{E4D5CF89-21F0-42A4-B2FB-0E5B37D64967}" dt="2023-03-29T12:39:27.496" v="4497" actId="1076"/>
          <ac:spMkLst>
            <pc:docMk/>
            <pc:sldMk cId="3981827349" sldId="369"/>
            <ac:spMk id="3" creationId="{1DB6CD3F-16FC-526E-42BE-DF25BDC63789}"/>
          </ac:spMkLst>
        </pc:spChg>
        <pc:spChg chg="del">
          <ac:chgData name="Ben Whitmore" userId="a35d5824-e0b8-46a2-bc64-9b8f55f120bc" providerId="ADAL" clId="{E4D5CF89-21F0-42A4-B2FB-0E5B37D64967}" dt="2023-03-29T12:38:50.116" v="4491" actId="478"/>
          <ac:spMkLst>
            <pc:docMk/>
            <pc:sldMk cId="3981827349" sldId="369"/>
            <ac:spMk id="6" creationId="{2D6237B5-514C-D2E6-3E2A-C4B8A7B343A1}"/>
          </ac:spMkLst>
        </pc:spChg>
        <pc:picChg chg="del">
          <ac:chgData name="Ben Whitmore" userId="a35d5824-e0b8-46a2-bc64-9b8f55f120bc" providerId="ADAL" clId="{E4D5CF89-21F0-42A4-B2FB-0E5B37D64967}" dt="2023-03-29T12:38:48.269" v="4490" actId="478"/>
          <ac:picMkLst>
            <pc:docMk/>
            <pc:sldMk cId="3981827349" sldId="369"/>
            <ac:picMk id="4098" creationId="{3F808285-D2D3-71AE-8323-9B41408CF828}"/>
          </ac:picMkLst>
        </pc:picChg>
        <pc:picChg chg="add mod">
          <ac:chgData name="Ben Whitmore" userId="a35d5824-e0b8-46a2-bc64-9b8f55f120bc" providerId="ADAL" clId="{E4D5CF89-21F0-42A4-B2FB-0E5B37D64967}" dt="2023-03-29T12:39:42.156" v="4499" actId="1076"/>
          <ac:picMkLst>
            <pc:docMk/>
            <pc:sldMk cId="3981827349" sldId="369"/>
            <ac:picMk id="5122" creationId="{1CC07B0C-5703-03A4-A19C-F7FEA156219D}"/>
          </ac:picMkLst>
        </pc:picChg>
      </pc:sldChg>
      <pc:sldChg chg="add">
        <pc:chgData name="Ben Whitmore" userId="a35d5824-e0b8-46a2-bc64-9b8f55f120bc" providerId="ADAL" clId="{E4D5CF89-21F0-42A4-B2FB-0E5B37D64967}" dt="2023-03-29T12:40:31.121" v="4500" actId="2890"/>
        <pc:sldMkLst>
          <pc:docMk/>
          <pc:sldMk cId="1079796053" sldId="370"/>
        </pc:sldMkLst>
      </pc:sldChg>
      <pc:sldMasterChg chg="addSldLayout">
        <pc:chgData name="Ben Whitmore" userId="a35d5824-e0b8-46a2-bc64-9b8f55f120bc" providerId="ADAL" clId="{E4D5CF89-21F0-42A4-B2FB-0E5B37D64967}" dt="2023-02-06T13:45:50.537" v="0" actId="680"/>
        <pc:sldMasterMkLst>
          <pc:docMk/>
          <pc:sldMasterMk cId="2121272934" sldId="2147483648"/>
        </pc:sldMasterMkLst>
        <pc:sldLayoutChg chg="add">
          <pc:chgData name="Ben Whitmore" userId="a35d5824-e0b8-46a2-bc64-9b8f55f120bc" providerId="ADAL" clId="{E4D5CF89-21F0-42A4-B2FB-0E5B37D64967}" dt="2023-02-06T13:45:50.537" v="0" actId="680"/>
          <pc:sldLayoutMkLst>
            <pc:docMk/>
            <pc:sldMasterMk cId="2121272934" sldId="2147483648"/>
            <pc:sldLayoutMk cId="2170167224" sldId="2147483649"/>
          </pc:sldLayoutMkLst>
        </pc:sldLayoutChg>
      </pc:sldMasterChg>
    </pc:docChg>
  </pc:docChgLst>
  <pc:docChgLst>
    <pc:chgData name="Ben Whitmore" userId="a35d5824-e0b8-46a2-bc64-9b8f55f120bc" providerId="ADAL" clId="{7781368F-E9F4-4DB3-8295-8A2EAFAE6AC5}"/>
    <pc:docChg chg="undo custSel addSld modSld sldOrd">
      <pc:chgData name="Ben Whitmore" userId="a35d5824-e0b8-46a2-bc64-9b8f55f120bc" providerId="ADAL" clId="{7781368F-E9F4-4DB3-8295-8A2EAFAE6AC5}" dt="2023-03-26T15:54:26.291" v="3447" actId="1076"/>
      <pc:docMkLst>
        <pc:docMk/>
      </pc:docMkLst>
      <pc:sldChg chg="modSp mod">
        <pc:chgData name="Ben Whitmore" userId="a35d5824-e0b8-46a2-bc64-9b8f55f120bc" providerId="ADAL" clId="{7781368F-E9F4-4DB3-8295-8A2EAFAE6AC5}" dt="2023-03-26T12:02:29.108" v="3375" actId="6549"/>
        <pc:sldMkLst>
          <pc:docMk/>
          <pc:sldMk cId="2325699428" sldId="256"/>
        </pc:sldMkLst>
        <pc:spChg chg="mod">
          <ac:chgData name="Ben Whitmore" userId="a35d5824-e0b8-46a2-bc64-9b8f55f120bc" providerId="ADAL" clId="{7781368F-E9F4-4DB3-8295-8A2EAFAE6AC5}" dt="2023-03-26T12:02:29.108" v="3375" actId="6549"/>
          <ac:spMkLst>
            <pc:docMk/>
            <pc:sldMk cId="2325699428" sldId="256"/>
            <ac:spMk id="3" creationId="{AF10E77D-E4D4-EB4B-F094-E4A64671EE67}"/>
          </ac:spMkLst>
        </pc:spChg>
      </pc:sldChg>
      <pc:sldChg chg="modSp mod">
        <pc:chgData name="Ben Whitmore" userId="a35d5824-e0b8-46a2-bc64-9b8f55f120bc" providerId="ADAL" clId="{7781368F-E9F4-4DB3-8295-8A2EAFAE6AC5}" dt="2023-03-26T11:49:50.324" v="3178" actId="1076"/>
        <pc:sldMkLst>
          <pc:docMk/>
          <pc:sldMk cId="3949085854" sldId="257"/>
        </pc:sldMkLst>
        <pc:picChg chg="mod">
          <ac:chgData name="Ben Whitmore" userId="a35d5824-e0b8-46a2-bc64-9b8f55f120bc" providerId="ADAL" clId="{7781368F-E9F4-4DB3-8295-8A2EAFAE6AC5}" dt="2023-03-26T11:49:50.324" v="3178" actId="1076"/>
          <ac:picMkLst>
            <pc:docMk/>
            <pc:sldMk cId="3949085854" sldId="257"/>
            <ac:picMk id="2" creationId="{11CB2BB6-DA9C-783D-01A3-5A6224446EAF}"/>
          </ac:picMkLst>
        </pc:picChg>
      </pc:sldChg>
      <pc:sldChg chg="delSp mod">
        <pc:chgData name="Ben Whitmore" userId="a35d5824-e0b8-46a2-bc64-9b8f55f120bc" providerId="ADAL" clId="{7781368F-E9F4-4DB3-8295-8A2EAFAE6AC5}" dt="2023-03-25T17:29:49.870" v="2099" actId="21"/>
        <pc:sldMkLst>
          <pc:docMk/>
          <pc:sldMk cId="4137197994" sldId="258"/>
        </pc:sldMkLst>
        <pc:picChg chg="del">
          <ac:chgData name="Ben Whitmore" userId="a35d5824-e0b8-46a2-bc64-9b8f55f120bc" providerId="ADAL" clId="{7781368F-E9F4-4DB3-8295-8A2EAFAE6AC5}" dt="2023-03-25T17:29:49.870" v="2099" actId="21"/>
          <ac:picMkLst>
            <pc:docMk/>
            <pc:sldMk cId="4137197994" sldId="258"/>
            <ac:picMk id="5" creationId="{A56C156D-B79B-8356-1C94-584648F9EF89}"/>
          </ac:picMkLst>
        </pc:picChg>
      </pc:sldChg>
      <pc:sldChg chg="addSp delSp modSp mod">
        <pc:chgData name="Ben Whitmore" userId="a35d5824-e0b8-46a2-bc64-9b8f55f120bc" providerId="ADAL" clId="{7781368F-E9F4-4DB3-8295-8A2EAFAE6AC5}" dt="2023-03-26T13:19:49.441" v="3393" actId="20577"/>
        <pc:sldMkLst>
          <pc:docMk/>
          <pc:sldMk cId="2586188219" sldId="265"/>
        </pc:sldMkLst>
        <pc:spChg chg="add del mod">
          <ac:chgData name="Ben Whitmore" userId="a35d5824-e0b8-46a2-bc64-9b8f55f120bc" providerId="ADAL" clId="{7781368F-E9F4-4DB3-8295-8A2EAFAE6AC5}" dt="2023-03-25T13:46:37.831" v="555" actId="478"/>
          <ac:spMkLst>
            <pc:docMk/>
            <pc:sldMk cId="2586188219" sldId="265"/>
            <ac:spMk id="4" creationId="{29D55CBA-9C04-152A-448B-1E5E8E5089F7}"/>
          </ac:spMkLst>
        </pc:spChg>
        <pc:spChg chg="mod">
          <ac:chgData name="Ben Whitmore" userId="a35d5824-e0b8-46a2-bc64-9b8f55f120bc" providerId="ADAL" clId="{7781368F-E9F4-4DB3-8295-8A2EAFAE6AC5}" dt="2023-03-26T13:19:49.441" v="3393" actId="20577"/>
          <ac:spMkLst>
            <pc:docMk/>
            <pc:sldMk cId="2586188219" sldId="265"/>
            <ac:spMk id="5" creationId="{53C1CF2F-B93C-BF18-0634-80D5466E346B}"/>
          </ac:spMkLst>
        </pc:spChg>
        <pc:picChg chg="add del mod ord">
          <ac:chgData name="Ben Whitmore" userId="a35d5824-e0b8-46a2-bc64-9b8f55f120bc" providerId="ADAL" clId="{7781368F-E9F4-4DB3-8295-8A2EAFAE6AC5}" dt="2023-03-25T13:47:07.816" v="558" actId="478"/>
          <ac:picMkLst>
            <pc:docMk/>
            <pc:sldMk cId="2586188219" sldId="265"/>
            <ac:picMk id="3" creationId="{9A12CF16-9B4B-759F-04B4-FEC0FFBB9CD7}"/>
          </ac:picMkLst>
        </pc:picChg>
      </pc:sldChg>
      <pc:sldChg chg="modSp mod">
        <pc:chgData name="Ben Whitmore" userId="a35d5824-e0b8-46a2-bc64-9b8f55f120bc" providerId="ADAL" clId="{7781368F-E9F4-4DB3-8295-8A2EAFAE6AC5}" dt="2023-03-25T13:05:49.063" v="24" actId="20577"/>
        <pc:sldMkLst>
          <pc:docMk/>
          <pc:sldMk cId="584327295" sldId="317"/>
        </pc:sldMkLst>
        <pc:spChg chg="mod">
          <ac:chgData name="Ben Whitmore" userId="a35d5824-e0b8-46a2-bc64-9b8f55f120bc" providerId="ADAL" clId="{7781368F-E9F4-4DB3-8295-8A2EAFAE6AC5}" dt="2023-03-25T13:05:49.063" v="24" actId="20577"/>
          <ac:spMkLst>
            <pc:docMk/>
            <pc:sldMk cId="584327295" sldId="317"/>
            <ac:spMk id="2" creationId="{CCE4558C-2481-EA22-24BA-2250934235D9}"/>
          </ac:spMkLst>
        </pc:spChg>
      </pc:sldChg>
      <pc:sldChg chg="addSp delSp modSp add mod setBg modNotesTx">
        <pc:chgData name="Ben Whitmore" userId="a35d5824-e0b8-46a2-bc64-9b8f55f120bc" providerId="ADAL" clId="{7781368F-E9F4-4DB3-8295-8A2EAFAE6AC5}" dt="2023-03-26T13:19:54.820" v="3395" actId="1076"/>
        <pc:sldMkLst>
          <pc:docMk/>
          <pc:sldMk cId="3182126635" sldId="318"/>
        </pc:sldMkLst>
        <pc:spChg chg="mod ord">
          <ac:chgData name="Ben Whitmore" userId="a35d5824-e0b8-46a2-bc64-9b8f55f120bc" providerId="ADAL" clId="{7781368F-E9F4-4DB3-8295-8A2EAFAE6AC5}" dt="2023-03-25T14:53:17.849" v="958" actId="1076"/>
          <ac:spMkLst>
            <pc:docMk/>
            <pc:sldMk cId="3182126635" sldId="318"/>
            <ac:spMk id="5" creationId="{53C1CF2F-B93C-BF18-0634-80D5466E346B}"/>
          </ac:spMkLst>
        </pc:spChg>
        <pc:spChg chg="del mod ord">
          <ac:chgData name="Ben Whitmore" userId="a35d5824-e0b8-46a2-bc64-9b8f55f120bc" providerId="ADAL" clId="{7781368F-E9F4-4DB3-8295-8A2EAFAE6AC5}" dt="2023-03-25T14:31:35.614" v="766" actId="478"/>
          <ac:spMkLst>
            <pc:docMk/>
            <pc:sldMk cId="3182126635" sldId="318"/>
            <ac:spMk id="8" creationId="{B9434D88-58D4-D331-594A-6F88F9C2E398}"/>
          </ac:spMkLst>
        </pc:spChg>
        <pc:spChg chg="add">
          <ac:chgData name="Ben Whitmore" userId="a35d5824-e0b8-46a2-bc64-9b8f55f120bc" providerId="ADAL" clId="{7781368F-E9F4-4DB3-8295-8A2EAFAE6AC5}" dt="2023-03-25T14:31:10.860" v="761" actId="26606"/>
          <ac:spMkLst>
            <pc:docMk/>
            <pc:sldMk cId="3182126635" sldId="318"/>
            <ac:spMk id="13" creationId="{04812C46-200A-4DEB-A05E-3ED6C68C2387}"/>
          </ac:spMkLst>
        </pc:spChg>
        <pc:spChg chg="add">
          <ac:chgData name="Ben Whitmore" userId="a35d5824-e0b8-46a2-bc64-9b8f55f120bc" providerId="ADAL" clId="{7781368F-E9F4-4DB3-8295-8A2EAFAE6AC5}" dt="2023-03-25T14:31:10.860" v="761" actId="26606"/>
          <ac:spMkLst>
            <pc:docMk/>
            <pc:sldMk cId="3182126635" sldId="318"/>
            <ac:spMk id="15" creationId="{D1EA859B-E555-4109-94F3-6700E046E008}"/>
          </ac:spMkLst>
        </pc:spChg>
        <pc:picChg chg="add mod modCrop">
          <ac:chgData name="Ben Whitmore" userId="a35d5824-e0b8-46a2-bc64-9b8f55f120bc" providerId="ADAL" clId="{7781368F-E9F4-4DB3-8295-8A2EAFAE6AC5}" dt="2023-03-26T13:19:54.820" v="3395" actId="1076"/>
          <ac:picMkLst>
            <pc:docMk/>
            <pc:sldMk cId="3182126635" sldId="318"/>
            <ac:picMk id="3" creationId="{0FCAAC33-B65E-D63B-AC5D-AA50E7A7C9A1}"/>
          </ac:picMkLst>
        </pc:picChg>
        <pc:picChg chg="add mod">
          <ac:chgData name="Ben Whitmore" userId="a35d5824-e0b8-46a2-bc64-9b8f55f120bc" providerId="ADAL" clId="{7781368F-E9F4-4DB3-8295-8A2EAFAE6AC5}" dt="2023-03-25T14:31:29.875" v="765" actId="1076"/>
          <ac:picMkLst>
            <pc:docMk/>
            <pc:sldMk cId="3182126635" sldId="318"/>
            <ac:picMk id="6" creationId="{1FD15888-B680-B9E7-CE88-CFB6EFFBA9A1}"/>
          </ac:picMkLst>
        </pc:picChg>
      </pc:sldChg>
      <pc:sldChg chg="addSp delSp modSp add mod">
        <pc:chgData name="Ben Whitmore" userId="a35d5824-e0b8-46a2-bc64-9b8f55f120bc" providerId="ADAL" clId="{7781368F-E9F4-4DB3-8295-8A2EAFAE6AC5}" dt="2023-03-25T15:04:01.541" v="1017" actId="27349"/>
        <pc:sldMkLst>
          <pc:docMk/>
          <pc:sldMk cId="420528350" sldId="319"/>
        </pc:sldMkLst>
        <pc:spChg chg="add del mod">
          <ac:chgData name="Ben Whitmore" userId="a35d5824-e0b8-46a2-bc64-9b8f55f120bc" providerId="ADAL" clId="{7781368F-E9F4-4DB3-8295-8A2EAFAE6AC5}" dt="2023-03-25T14:40:03.798" v="788" actId="478"/>
          <ac:spMkLst>
            <pc:docMk/>
            <pc:sldMk cId="420528350" sldId="319"/>
            <ac:spMk id="4" creationId="{7D6116FF-6A46-97D2-5873-65D0BF0B4A5C}"/>
          </ac:spMkLst>
        </pc:spChg>
        <pc:spChg chg="del mod">
          <ac:chgData name="Ben Whitmore" userId="a35d5824-e0b8-46a2-bc64-9b8f55f120bc" providerId="ADAL" clId="{7781368F-E9F4-4DB3-8295-8A2EAFAE6AC5}" dt="2023-03-25T14:39:57.159" v="786" actId="478"/>
          <ac:spMkLst>
            <pc:docMk/>
            <pc:sldMk cId="420528350" sldId="319"/>
            <ac:spMk id="5" creationId="{53C1CF2F-B93C-BF18-0634-80D5466E346B}"/>
          </ac:spMkLst>
        </pc:spChg>
        <pc:spChg chg="add mod">
          <ac:chgData name="Ben Whitmore" userId="a35d5824-e0b8-46a2-bc64-9b8f55f120bc" providerId="ADAL" clId="{7781368F-E9F4-4DB3-8295-8A2EAFAE6AC5}" dt="2023-03-25T14:54:08.290" v="971" actId="20577"/>
          <ac:spMkLst>
            <pc:docMk/>
            <pc:sldMk cId="420528350" sldId="319"/>
            <ac:spMk id="10" creationId="{2E71E3DC-51C9-4023-918B-3E09A0055F49}"/>
          </ac:spMkLst>
        </pc:spChg>
        <pc:spChg chg="add mod">
          <ac:chgData name="Ben Whitmore" userId="a35d5824-e0b8-46a2-bc64-9b8f55f120bc" providerId="ADAL" clId="{7781368F-E9F4-4DB3-8295-8A2EAFAE6AC5}" dt="2023-03-25T14:54:20.371" v="992" actId="20577"/>
          <ac:spMkLst>
            <pc:docMk/>
            <pc:sldMk cId="420528350" sldId="319"/>
            <ac:spMk id="11" creationId="{FBC1C447-F512-CBB6-950A-D21DDBD07E93}"/>
          </ac:spMkLst>
        </pc:spChg>
        <pc:spChg chg="add mod">
          <ac:chgData name="Ben Whitmore" userId="a35d5824-e0b8-46a2-bc64-9b8f55f120bc" providerId="ADAL" clId="{7781368F-E9F4-4DB3-8295-8A2EAFAE6AC5}" dt="2023-03-25T14:46:38.040" v="872" actId="1076"/>
          <ac:spMkLst>
            <pc:docMk/>
            <pc:sldMk cId="420528350" sldId="319"/>
            <ac:spMk id="12" creationId="{AB04D5A2-6447-8B85-E2EA-BB3FA8A3548D}"/>
          </ac:spMkLst>
        </pc:spChg>
        <pc:spChg chg="add del">
          <ac:chgData name="Ben Whitmore" userId="a35d5824-e0b8-46a2-bc64-9b8f55f120bc" providerId="ADAL" clId="{7781368F-E9F4-4DB3-8295-8A2EAFAE6AC5}" dt="2023-03-25T14:40:33.878" v="796" actId="26606"/>
          <ac:spMkLst>
            <pc:docMk/>
            <pc:sldMk cId="420528350" sldId="319"/>
            <ac:spMk id="13" creationId="{04812C46-200A-4DEB-A05E-3ED6C68C2387}"/>
          </ac:spMkLst>
        </pc:spChg>
        <pc:spChg chg="add del">
          <ac:chgData name="Ben Whitmore" userId="a35d5824-e0b8-46a2-bc64-9b8f55f120bc" providerId="ADAL" clId="{7781368F-E9F4-4DB3-8295-8A2EAFAE6AC5}" dt="2023-03-25T14:40:33.878" v="796" actId="26606"/>
          <ac:spMkLst>
            <pc:docMk/>
            <pc:sldMk cId="420528350" sldId="319"/>
            <ac:spMk id="15" creationId="{D1EA859B-E555-4109-94F3-6700E046E008}"/>
          </ac:spMkLst>
        </pc:spChg>
        <pc:spChg chg="add mod">
          <ac:chgData name="Ben Whitmore" userId="a35d5824-e0b8-46a2-bc64-9b8f55f120bc" providerId="ADAL" clId="{7781368F-E9F4-4DB3-8295-8A2EAFAE6AC5}" dt="2023-03-25T14:46:53.329" v="896" actId="122"/>
          <ac:spMkLst>
            <pc:docMk/>
            <pc:sldMk cId="420528350" sldId="319"/>
            <ac:spMk id="17" creationId="{7D5877A0-AF5A-1E54-DB7D-97D6CA0D3285}"/>
          </ac:spMkLst>
        </pc:spChg>
        <pc:spChg chg="add del">
          <ac:chgData name="Ben Whitmore" userId="a35d5824-e0b8-46a2-bc64-9b8f55f120bc" providerId="ADAL" clId="{7781368F-E9F4-4DB3-8295-8A2EAFAE6AC5}" dt="2023-03-25T14:40:33.878" v="796" actId="26606"/>
          <ac:spMkLst>
            <pc:docMk/>
            <pc:sldMk cId="420528350" sldId="319"/>
            <ac:spMk id="20" creationId="{42A4FC2C-047E-45A5-965D-8E1E3BF09BC6}"/>
          </ac:spMkLst>
        </pc:spChg>
        <pc:spChg chg="add mod">
          <ac:chgData name="Ben Whitmore" userId="a35d5824-e0b8-46a2-bc64-9b8f55f120bc" providerId="ADAL" clId="{7781368F-E9F4-4DB3-8295-8A2EAFAE6AC5}" dt="2023-03-25T14:53:37.189" v="962" actId="1076"/>
          <ac:spMkLst>
            <pc:docMk/>
            <pc:sldMk cId="420528350" sldId="319"/>
            <ac:spMk id="30" creationId="{FFB69B57-4F47-D589-F0B4-9E941074E042}"/>
          </ac:spMkLst>
        </pc:spChg>
        <pc:picChg chg="del">
          <ac:chgData name="Ben Whitmore" userId="a35d5824-e0b8-46a2-bc64-9b8f55f120bc" providerId="ADAL" clId="{7781368F-E9F4-4DB3-8295-8A2EAFAE6AC5}" dt="2023-03-25T14:39:53.308" v="784" actId="478"/>
          <ac:picMkLst>
            <pc:docMk/>
            <pc:sldMk cId="420528350" sldId="319"/>
            <ac:picMk id="3" creationId="{0FCAAC33-B65E-D63B-AC5D-AA50E7A7C9A1}"/>
          </ac:picMkLst>
        </pc:picChg>
        <pc:picChg chg="add del mod">
          <ac:chgData name="Ben Whitmore" userId="a35d5824-e0b8-46a2-bc64-9b8f55f120bc" providerId="ADAL" clId="{7781368F-E9F4-4DB3-8295-8A2EAFAE6AC5}" dt="2023-03-25T14:41:52.478" v="805" actId="478"/>
          <ac:picMkLst>
            <pc:docMk/>
            <pc:sldMk cId="420528350" sldId="319"/>
            <ac:picMk id="6" creationId="{1FD15888-B680-B9E7-CE88-CFB6EFFBA9A1}"/>
          </ac:picMkLst>
        </pc:picChg>
        <pc:picChg chg="add del mod">
          <ac:chgData name="Ben Whitmore" userId="a35d5824-e0b8-46a2-bc64-9b8f55f120bc" providerId="ADAL" clId="{7781368F-E9F4-4DB3-8295-8A2EAFAE6AC5}" dt="2023-03-25T14:41:54.540" v="807" actId="478"/>
          <ac:picMkLst>
            <pc:docMk/>
            <pc:sldMk cId="420528350" sldId="319"/>
            <ac:picMk id="7" creationId="{2C93455A-B9E5-D5C4-BFC0-50D94632799E}"/>
          </ac:picMkLst>
        </pc:picChg>
        <pc:picChg chg="add mod">
          <ac:chgData name="Ben Whitmore" userId="a35d5824-e0b8-46a2-bc64-9b8f55f120bc" providerId="ADAL" clId="{7781368F-E9F4-4DB3-8295-8A2EAFAE6AC5}" dt="2023-03-25T14:44:53.296" v="862" actId="1076"/>
          <ac:picMkLst>
            <pc:docMk/>
            <pc:sldMk cId="420528350" sldId="319"/>
            <ac:picMk id="9" creationId="{1E28EC05-70A5-1D21-1380-FD5B213AD176}"/>
          </ac:picMkLst>
        </pc:picChg>
        <pc:picChg chg="add mod">
          <ac:chgData name="Ben Whitmore" userId="a35d5824-e0b8-46a2-bc64-9b8f55f120bc" providerId="ADAL" clId="{7781368F-E9F4-4DB3-8295-8A2EAFAE6AC5}" dt="2023-03-25T14:46:32.268" v="870" actId="1076"/>
          <ac:picMkLst>
            <pc:docMk/>
            <pc:sldMk cId="420528350" sldId="319"/>
            <ac:picMk id="16" creationId="{7B3E30C4-2638-030C-5178-90116CF7DBB3}"/>
          </ac:picMkLst>
        </pc:picChg>
        <pc:picChg chg="add mod">
          <ac:chgData name="Ben Whitmore" userId="a35d5824-e0b8-46a2-bc64-9b8f55f120bc" providerId="ADAL" clId="{7781368F-E9F4-4DB3-8295-8A2EAFAE6AC5}" dt="2023-03-25T15:01:27.568" v="993" actId="14100"/>
          <ac:picMkLst>
            <pc:docMk/>
            <pc:sldMk cId="420528350" sldId="319"/>
            <ac:picMk id="24" creationId="{2942382D-D977-32FB-391E-1F778BAACEB1}"/>
          </ac:picMkLst>
        </pc:picChg>
        <pc:picChg chg="add mod ord">
          <ac:chgData name="Ben Whitmore" userId="a35d5824-e0b8-46a2-bc64-9b8f55f120bc" providerId="ADAL" clId="{7781368F-E9F4-4DB3-8295-8A2EAFAE6AC5}" dt="2023-03-25T15:01:54.263" v="1001" actId="1076"/>
          <ac:picMkLst>
            <pc:docMk/>
            <pc:sldMk cId="420528350" sldId="319"/>
            <ac:picMk id="26" creationId="{5AE9E94C-CCB0-B6E4-9162-5210037E027F}"/>
          </ac:picMkLst>
        </pc:picChg>
        <pc:picChg chg="add mod">
          <ac:chgData name="Ben Whitmore" userId="a35d5824-e0b8-46a2-bc64-9b8f55f120bc" providerId="ADAL" clId="{7781368F-E9F4-4DB3-8295-8A2EAFAE6AC5}" dt="2023-03-25T15:02:47.235" v="1009" actId="27349"/>
          <ac:picMkLst>
            <pc:docMk/>
            <pc:sldMk cId="420528350" sldId="319"/>
            <ac:picMk id="33" creationId="{3394395A-8F12-40C6-EAC3-389A5DC7A32D}"/>
          </ac:picMkLst>
        </pc:picChg>
        <pc:picChg chg="add mod">
          <ac:chgData name="Ben Whitmore" userId="a35d5824-e0b8-46a2-bc64-9b8f55f120bc" providerId="ADAL" clId="{7781368F-E9F4-4DB3-8295-8A2EAFAE6AC5}" dt="2023-03-25T15:02:49.794" v="1010" actId="27349"/>
          <ac:picMkLst>
            <pc:docMk/>
            <pc:sldMk cId="420528350" sldId="319"/>
            <ac:picMk id="34" creationId="{79E8BB2F-76EE-4217-430E-E63D5114A4BE}"/>
          </ac:picMkLst>
        </pc:picChg>
        <pc:picChg chg="add mod">
          <ac:chgData name="Ben Whitmore" userId="a35d5824-e0b8-46a2-bc64-9b8f55f120bc" providerId="ADAL" clId="{7781368F-E9F4-4DB3-8295-8A2EAFAE6AC5}" dt="2023-03-25T15:04:01.541" v="1017" actId="27349"/>
          <ac:picMkLst>
            <pc:docMk/>
            <pc:sldMk cId="420528350" sldId="319"/>
            <ac:picMk id="36" creationId="{0FD929EF-83A6-CACB-C5DF-DF54EB07B35E}"/>
          </ac:picMkLst>
        </pc:picChg>
        <pc:picChg chg="add mod">
          <ac:chgData name="Ben Whitmore" userId="a35d5824-e0b8-46a2-bc64-9b8f55f120bc" providerId="ADAL" clId="{7781368F-E9F4-4DB3-8295-8A2EAFAE6AC5}" dt="2023-03-25T15:03:56.999" v="1015" actId="27349"/>
          <ac:picMkLst>
            <pc:docMk/>
            <pc:sldMk cId="420528350" sldId="319"/>
            <ac:picMk id="37" creationId="{FF9A165A-1B69-5FC3-8126-2D853CB63AAD}"/>
          </ac:picMkLst>
        </pc:picChg>
        <pc:cxnChg chg="add mod">
          <ac:chgData name="Ben Whitmore" userId="a35d5824-e0b8-46a2-bc64-9b8f55f120bc" providerId="ADAL" clId="{7781368F-E9F4-4DB3-8295-8A2EAFAE6AC5}" dt="2023-03-25T14:48:00.217" v="918" actId="1076"/>
          <ac:cxnSpMkLst>
            <pc:docMk/>
            <pc:sldMk cId="420528350" sldId="319"/>
            <ac:cxnSpMk id="19" creationId="{0AE2D565-9976-8220-015D-C39342071AEB}"/>
          </ac:cxnSpMkLst>
        </pc:cxnChg>
        <pc:cxnChg chg="add mod">
          <ac:chgData name="Ben Whitmore" userId="a35d5824-e0b8-46a2-bc64-9b8f55f120bc" providerId="ADAL" clId="{7781368F-E9F4-4DB3-8295-8A2EAFAE6AC5}" dt="2023-03-25T15:01:58.146" v="1002" actId="14100"/>
          <ac:cxnSpMkLst>
            <pc:docMk/>
            <pc:sldMk cId="420528350" sldId="319"/>
            <ac:cxnSpMk id="22" creationId="{AE684559-A981-EDA9-E159-AAD48BF0400A}"/>
          </ac:cxnSpMkLst>
        </pc:cxnChg>
      </pc:sldChg>
      <pc:sldChg chg="modSp add mod">
        <pc:chgData name="Ben Whitmore" userId="a35d5824-e0b8-46a2-bc64-9b8f55f120bc" providerId="ADAL" clId="{7781368F-E9F4-4DB3-8295-8A2EAFAE6AC5}" dt="2023-03-25T15:04:52.753" v="1033" actId="20577"/>
        <pc:sldMkLst>
          <pc:docMk/>
          <pc:sldMk cId="4051652919" sldId="320"/>
        </pc:sldMkLst>
        <pc:spChg chg="mod">
          <ac:chgData name="Ben Whitmore" userId="a35d5824-e0b8-46a2-bc64-9b8f55f120bc" providerId="ADAL" clId="{7781368F-E9F4-4DB3-8295-8A2EAFAE6AC5}" dt="2023-03-25T15:04:52.753" v="1033" actId="20577"/>
          <ac:spMkLst>
            <pc:docMk/>
            <pc:sldMk cId="4051652919" sldId="320"/>
            <ac:spMk id="2" creationId="{CCE4558C-2481-EA22-24BA-2250934235D9}"/>
          </ac:spMkLst>
        </pc:spChg>
      </pc:sldChg>
      <pc:sldChg chg="addSp delSp modSp add mod">
        <pc:chgData name="Ben Whitmore" userId="a35d5824-e0b8-46a2-bc64-9b8f55f120bc" providerId="ADAL" clId="{7781368F-E9F4-4DB3-8295-8A2EAFAE6AC5}" dt="2023-03-25T17:14:29.343" v="1793" actId="1076"/>
        <pc:sldMkLst>
          <pc:docMk/>
          <pc:sldMk cId="327721940" sldId="321"/>
        </pc:sldMkLst>
        <pc:spChg chg="mod">
          <ac:chgData name="Ben Whitmore" userId="a35d5824-e0b8-46a2-bc64-9b8f55f120bc" providerId="ADAL" clId="{7781368F-E9F4-4DB3-8295-8A2EAFAE6AC5}" dt="2023-03-25T16:25:57.037" v="1366" actId="20577"/>
          <ac:spMkLst>
            <pc:docMk/>
            <pc:sldMk cId="327721940" sldId="321"/>
            <ac:spMk id="5" creationId="{53C1CF2F-B93C-BF18-0634-80D5466E346B}"/>
          </ac:spMkLst>
        </pc:spChg>
        <pc:spChg chg="mod">
          <ac:chgData name="Ben Whitmore" userId="a35d5824-e0b8-46a2-bc64-9b8f55f120bc" providerId="ADAL" clId="{7781368F-E9F4-4DB3-8295-8A2EAFAE6AC5}" dt="2023-03-25T15:05:09.443" v="1051" actId="20577"/>
          <ac:spMkLst>
            <pc:docMk/>
            <pc:sldMk cId="327721940" sldId="321"/>
            <ac:spMk id="8" creationId="{B9434D88-58D4-D331-594A-6F88F9C2E398}"/>
          </ac:spMkLst>
        </pc:spChg>
        <pc:spChg chg="add mod">
          <ac:chgData name="Ben Whitmore" userId="a35d5824-e0b8-46a2-bc64-9b8f55f120bc" providerId="ADAL" clId="{7781368F-E9F4-4DB3-8295-8A2EAFAE6AC5}" dt="2023-03-25T17:14:29.343" v="1793" actId="1076"/>
          <ac:spMkLst>
            <pc:docMk/>
            <pc:sldMk cId="327721940" sldId="321"/>
            <ac:spMk id="9" creationId="{CEFE755C-E0BC-D981-E053-1859FD4E734C}"/>
          </ac:spMkLst>
        </pc:spChg>
        <pc:picChg chg="add del mod">
          <ac:chgData name="Ben Whitmore" userId="a35d5824-e0b8-46a2-bc64-9b8f55f120bc" providerId="ADAL" clId="{7781368F-E9F4-4DB3-8295-8A2EAFAE6AC5}" dt="2023-03-25T17:11:27.018" v="1764" actId="478"/>
          <ac:picMkLst>
            <pc:docMk/>
            <pc:sldMk cId="327721940" sldId="321"/>
            <ac:picMk id="2" creationId="{667B3834-F597-3B23-E209-03B5BD057591}"/>
          </ac:picMkLst>
        </pc:picChg>
        <pc:picChg chg="add mod">
          <ac:chgData name="Ben Whitmore" userId="a35d5824-e0b8-46a2-bc64-9b8f55f120bc" providerId="ADAL" clId="{7781368F-E9F4-4DB3-8295-8A2EAFAE6AC5}" dt="2023-03-25T17:13:52.507" v="1788" actId="1076"/>
          <ac:picMkLst>
            <pc:docMk/>
            <pc:sldMk cId="327721940" sldId="321"/>
            <ac:picMk id="4" creationId="{759C9021-DED4-441E-FD37-4D9E9BF48897}"/>
          </ac:picMkLst>
        </pc:picChg>
        <pc:picChg chg="add mod">
          <ac:chgData name="Ben Whitmore" userId="a35d5824-e0b8-46a2-bc64-9b8f55f120bc" providerId="ADAL" clId="{7781368F-E9F4-4DB3-8295-8A2EAFAE6AC5}" dt="2023-03-25T17:13:57.196" v="1789" actId="1076"/>
          <ac:picMkLst>
            <pc:docMk/>
            <pc:sldMk cId="327721940" sldId="321"/>
            <ac:picMk id="6" creationId="{841F1A24-CA58-6D77-A415-D53B2BB5B756}"/>
          </ac:picMkLst>
        </pc:picChg>
        <pc:picChg chg="add mod">
          <ac:chgData name="Ben Whitmore" userId="a35d5824-e0b8-46a2-bc64-9b8f55f120bc" providerId="ADAL" clId="{7781368F-E9F4-4DB3-8295-8A2EAFAE6AC5}" dt="2023-03-25T17:14:02.430" v="1790" actId="1076"/>
          <ac:picMkLst>
            <pc:docMk/>
            <pc:sldMk cId="327721940" sldId="321"/>
            <ac:picMk id="7" creationId="{10052D22-5576-0615-5474-6A0D5A5BFA71}"/>
          </ac:picMkLst>
        </pc:picChg>
        <pc:picChg chg="add del mod">
          <ac:chgData name="Ben Whitmore" userId="a35d5824-e0b8-46a2-bc64-9b8f55f120bc" providerId="ADAL" clId="{7781368F-E9F4-4DB3-8295-8A2EAFAE6AC5}" dt="2023-03-25T17:11:51.835" v="1770"/>
          <ac:picMkLst>
            <pc:docMk/>
            <pc:sldMk cId="327721940" sldId="321"/>
            <ac:picMk id="1026" creationId="{C81033A5-4EB5-D2E3-8A64-82B0A05E7E4C}"/>
          </ac:picMkLst>
        </pc:picChg>
      </pc:sldChg>
      <pc:sldChg chg="addSp modSp add mod">
        <pc:chgData name="Ben Whitmore" userId="a35d5824-e0b8-46a2-bc64-9b8f55f120bc" providerId="ADAL" clId="{7781368F-E9F4-4DB3-8295-8A2EAFAE6AC5}" dt="2023-03-25T17:15:03.315" v="1802" actId="1076"/>
        <pc:sldMkLst>
          <pc:docMk/>
          <pc:sldMk cId="3205634101" sldId="322"/>
        </pc:sldMkLst>
        <pc:spChg chg="mod">
          <ac:chgData name="Ben Whitmore" userId="a35d5824-e0b8-46a2-bc64-9b8f55f120bc" providerId="ADAL" clId="{7781368F-E9F4-4DB3-8295-8A2EAFAE6AC5}" dt="2023-03-25T16:51:14.291" v="1629" actId="20577"/>
          <ac:spMkLst>
            <pc:docMk/>
            <pc:sldMk cId="3205634101" sldId="322"/>
            <ac:spMk id="5" creationId="{53C1CF2F-B93C-BF18-0634-80D5466E346B}"/>
          </ac:spMkLst>
        </pc:spChg>
        <pc:spChg chg="add mod">
          <ac:chgData name="Ben Whitmore" userId="a35d5824-e0b8-46a2-bc64-9b8f55f120bc" providerId="ADAL" clId="{7781368F-E9F4-4DB3-8295-8A2EAFAE6AC5}" dt="2023-03-25T17:14:43.970" v="1796" actId="14100"/>
          <ac:spMkLst>
            <pc:docMk/>
            <pc:sldMk cId="3205634101" sldId="322"/>
            <ac:spMk id="6" creationId="{5126B135-33C0-FA2D-13F6-AD01F897C58F}"/>
          </ac:spMkLst>
        </pc:spChg>
        <pc:picChg chg="add mod">
          <ac:chgData name="Ben Whitmore" userId="a35d5824-e0b8-46a2-bc64-9b8f55f120bc" providerId="ADAL" clId="{7781368F-E9F4-4DB3-8295-8A2EAFAE6AC5}" dt="2023-03-25T17:14:54.893" v="1799" actId="1076"/>
          <ac:picMkLst>
            <pc:docMk/>
            <pc:sldMk cId="3205634101" sldId="322"/>
            <ac:picMk id="2" creationId="{2E727D73-3018-A72E-FF3B-F308BB9CFF42}"/>
          </ac:picMkLst>
        </pc:picChg>
        <pc:picChg chg="add mod">
          <ac:chgData name="Ben Whitmore" userId="a35d5824-e0b8-46a2-bc64-9b8f55f120bc" providerId="ADAL" clId="{7781368F-E9F4-4DB3-8295-8A2EAFAE6AC5}" dt="2023-03-25T17:15:00.206" v="1801" actId="1076"/>
          <ac:picMkLst>
            <pc:docMk/>
            <pc:sldMk cId="3205634101" sldId="322"/>
            <ac:picMk id="3" creationId="{69C0F9F6-2299-17F4-B7BA-4B351737B5A8}"/>
          </ac:picMkLst>
        </pc:picChg>
        <pc:picChg chg="add mod">
          <ac:chgData name="Ben Whitmore" userId="a35d5824-e0b8-46a2-bc64-9b8f55f120bc" providerId="ADAL" clId="{7781368F-E9F4-4DB3-8295-8A2EAFAE6AC5}" dt="2023-03-25T17:15:03.315" v="1802" actId="1076"/>
          <ac:picMkLst>
            <pc:docMk/>
            <pc:sldMk cId="3205634101" sldId="322"/>
            <ac:picMk id="4" creationId="{5B6AE7F5-A2E1-1E62-0EBF-8D21638E5829}"/>
          </ac:picMkLst>
        </pc:picChg>
      </pc:sldChg>
      <pc:sldChg chg="addSp delSp modSp add mod">
        <pc:chgData name="Ben Whitmore" userId="a35d5824-e0b8-46a2-bc64-9b8f55f120bc" providerId="ADAL" clId="{7781368F-E9F4-4DB3-8295-8A2EAFAE6AC5}" dt="2023-03-25T16:34:47.163" v="1605" actId="20577"/>
        <pc:sldMkLst>
          <pc:docMk/>
          <pc:sldMk cId="1896990331" sldId="323"/>
        </pc:sldMkLst>
        <pc:spChg chg="add mod ord">
          <ac:chgData name="Ben Whitmore" userId="a35d5824-e0b8-46a2-bc64-9b8f55f120bc" providerId="ADAL" clId="{7781368F-E9F4-4DB3-8295-8A2EAFAE6AC5}" dt="2023-03-25T16:34:15.379" v="1584" actId="14100"/>
          <ac:spMkLst>
            <pc:docMk/>
            <pc:sldMk cId="1896990331" sldId="323"/>
            <ac:spMk id="2" creationId="{AC97B714-4BA5-340D-2487-978BB3554141}"/>
          </ac:spMkLst>
        </pc:spChg>
        <pc:spChg chg="del">
          <ac:chgData name="Ben Whitmore" userId="a35d5824-e0b8-46a2-bc64-9b8f55f120bc" providerId="ADAL" clId="{7781368F-E9F4-4DB3-8295-8A2EAFAE6AC5}" dt="2023-03-25T16:28:27.793" v="1376" actId="478"/>
          <ac:spMkLst>
            <pc:docMk/>
            <pc:sldMk cId="1896990331" sldId="323"/>
            <ac:spMk id="10" creationId="{2E71E3DC-51C9-4023-918B-3E09A0055F49}"/>
          </ac:spMkLst>
        </pc:spChg>
        <pc:spChg chg="del mod">
          <ac:chgData name="Ben Whitmore" userId="a35d5824-e0b8-46a2-bc64-9b8f55f120bc" providerId="ADAL" clId="{7781368F-E9F4-4DB3-8295-8A2EAFAE6AC5}" dt="2023-03-25T16:28:22.321" v="1373" actId="478"/>
          <ac:spMkLst>
            <pc:docMk/>
            <pc:sldMk cId="1896990331" sldId="323"/>
            <ac:spMk id="11" creationId="{FBC1C447-F512-CBB6-950A-D21DDBD07E93}"/>
          </ac:spMkLst>
        </pc:spChg>
        <pc:spChg chg="del">
          <ac:chgData name="Ben Whitmore" userId="a35d5824-e0b8-46a2-bc64-9b8f55f120bc" providerId="ADAL" clId="{7781368F-E9F4-4DB3-8295-8A2EAFAE6AC5}" dt="2023-03-25T16:28:26.402" v="1375" actId="478"/>
          <ac:spMkLst>
            <pc:docMk/>
            <pc:sldMk cId="1896990331" sldId="323"/>
            <ac:spMk id="12" creationId="{AB04D5A2-6447-8B85-E2EA-BB3FA8A3548D}"/>
          </ac:spMkLst>
        </pc:spChg>
        <pc:spChg chg="del">
          <ac:chgData name="Ben Whitmore" userId="a35d5824-e0b8-46a2-bc64-9b8f55f120bc" providerId="ADAL" clId="{7781368F-E9F4-4DB3-8295-8A2EAFAE6AC5}" dt="2023-03-25T16:28:36.205" v="1379" actId="478"/>
          <ac:spMkLst>
            <pc:docMk/>
            <pc:sldMk cId="1896990331" sldId="323"/>
            <ac:spMk id="17" creationId="{7D5877A0-AF5A-1E54-DB7D-97D6CA0D3285}"/>
          </ac:spMkLst>
        </pc:spChg>
        <pc:spChg chg="mod ord">
          <ac:chgData name="Ben Whitmore" userId="a35d5824-e0b8-46a2-bc64-9b8f55f120bc" providerId="ADAL" clId="{7781368F-E9F4-4DB3-8295-8A2EAFAE6AC5}" dt="2023-03-25T16:34:47.163" v="1605" actId="20577"/>
          <ac:spMkLst>
            <pc:docMk/>
            <pc:sldMk cId="1896990331" sldId="323"/>
            <ac:spMk id="30" creationId="{FFB69B57-4F47-D589-F0B4-9E941074E042}"/>
          </ac:spMkLst>
        </pc:spChg>
        <pc:picChg chg="del">
          <ac:chgData name="Ben Whitmore" userId="a35d5824-e0b8-46a2-bc64-9b8f55f120bc" providerId="ADAL" clId="{7781368F-E9F4-4DB3-8295-8A2EAFAE6AC5}" dt="2023-03-25T16:28:23.884" v="1374" actId="478"/>
          <ac:picMkLst>
            <pc:docMk/>
            <pc:sldMk cId="1896990331" sldId="323"/>
            <ac:picMk id="9" creationId="{1E28EC05-70A5-1D21-1380-FD5B213AD176}"/>
          </ac:picMkLst>
        </pc:picChg>
        <pc:picChg chg="del">
          <ac:chgData name="Ben Whitmore" userId="a35d5824-e0b8-46a2-bc64-9b8f55f120bc" providerId="ADAL" clId="{7781368F-E9F4-4DB3-8295-8A2EAFAE6AC5}" dt="2023-03-25T16:28:16.227" v="1369" actId="478"/>
          <ac:picMkLst>
            <pc:docMk/>
            <pc:sldMk cId="1896990331" sldId="323"/>
            <ac:picMk id="16" creationId="{7B3E30C4-2638-030C-5178-90116CF7DBB3}"/>
          </ac:picMkLst>
        </pc:picChg>
        <pc:picChg chg="del">
          <ac:chgData name="Ben Whitmore" userId="a35d5824-e0b8-46a2-bc64-9b8f55f120bc" providerId="ADAL" clId="{7781368F-E9F4-4DB3-8295-8A2EAFAE6AC5}" dt="2023-03-25T16:28:32.518" v="1378" actId="478"/>
          <ac:picMkLst>
            <pc:docMk/>
            <pc:sldMk cId="1896990331" sldId="323"/>
            <ac:picMk id="24" creationId="{2942382D-D977-32FB-391E-1F778BAACEB1}"/>
          </ac:picMkLst>
        </pc:picChg>
        <pc:picChg chg="del">
          <ac:chgData name="Ben Whitmore" userId="a35d5824-e0b8-46a2-bc64-9b8f55f120bc" providerId="ADAL" clId="{7781368F-E9F4-4DB3-8295-8A2EAFAE6AC5}" dt="2023-03-25T16:28:37.956" v="1380" actId="478"/>
          <ac:picMkLst>
            <pc:docMk/>
            <pc:sldMk cId="1896990331" sldId="323"/>
            <ac:picMk id="26" creationId="{5AE9E94C-CCB0-B6E4-9162-5210037E027F}"/>
          </ac:picMkLst>
        </pc:picChg>
        <pc:picChg chg="del">
          <ac:chgData name="Ben Whitmore" userId="a35d5824-e0b8-46a2-bc64-9b8f55f120bc" providerId="ADAL" clId="{7781368F-E9F4-4DB3-8295-8A2EAFAE6AC5}" dt="2023-03-25T16:28:36.205" v="1379" actId="478"/>
          <ac:picMkLst>
            <pc:docMk/>
            <pc:sldMk cId="1896990331" sldId="323"/>
            <ac:picMk id="33" creationId="{3394395A-8F12-40C6-EAC3-389A5DC7A32D}"/>
          </ac:picMkLst>
        </pc:picChg>
        <pc:picChg chg="del">
          <ac:chgData name="Ben Whitmore" userId="a35d5824-e0b8-46a2-bc64-9b8f55f120bc" providerId="ADAL" clId="{7781368F-E9F4-4DB3-8295-8A2EAFAE6AC5}" dt="2023-03-25T16:28:32.518" v="1378" actId="478"/>
          <ac:picMkLst>
            <pc:docMk/>
            <pc:sldMk cId="1896990331" sldId="323"/>
            <ac:picMk id="34" creationId="{79E8BB2F-76EE-4217-430E-E63D5114A4BE}"/>
          </ac:picMkLst>
        </pc:picChg>
        <pc:picChg chg="del">
          <ac:chgData name="Ben Whitmore" userId="a35d5824-e0b8-46a2-bc64-9b8f55f120bc" providerId="ADAL" clId="{7781368F-E9F4-4DB3-8295-8A2EAFAE6AC5}" dt="2023-03-25T16:28:28.906" v="1377" actId="478"/>
          <ac:picMkLst>
            <pc:docMk/>
            <pc:sldMk cId="1896990331" sldId="323"/>
            <ac:picMk id="36" creationId="{0FD929EF-83A6-CACB-C5DF-DF54EB07B35E}"/>
          </ac:picMkLst>
        </pc:picChg>
        <pc:picChg chg="del">
          <ac:chgData name="Ben Whitmore" userId="a35d5824-e0b8-46a2-bc64-9b8f55f120bc" providerId="ADAL" clId="{7781368F-E9F4-4DB3-8295-8A2EAFAE6AC5}" dt="2023-03-25T16:28:15.070" v="1368" actId="478"/>
          <ac:picMkLst>
            <pc:docMk/>
            <pc:sldMk cId="1896990331" sldId="323"/>
            <ac:picMk id="37" creationId="{FF9A165A-1B69-5FC3-8126-2D853CB63AAD}"/>
          </ac:picMkLst>
        </pc:picChg>
        <pc:cxnChg chg="del">
          <ac:chgData name="Ben Whitmore" userId="a35d5824-e0b8-46a2-bc64-9b8f55f120bc" providerId="ADAL" clId="{7781368F-E9F4-4DB3-8295-8A2EAFAE6AC5}" dt="2023-03-25T16:28:36.205" v="1379" actId="478"/>
          <ac:cxnSpMkLst>
            <pc:docMk/>
            <pc:sldMk cId="1896990331" sldId="323"/>
            <ac:cxnSpMk id="19" creationId="{0AE2D565-9976-8220-015D-C39342071AEB}"/>
          </ac:cxnSpMkLst>
        </pc:cxnChg>
        <pc:cxnChg chg="del">
          <ac:chgData name="Ben Whitmore" userId="a35d5824-e0b8-46a2-bc64-9b8f55f120bc" providerId="ADAL" clId="{7781368F-E9F4-4DB3-8295-8A2EAFAE6AC5}" dt="2023-03-25T16:28:32.518" v="1378" actId="478"/>
          <ac:cxnSpMkLst>
            <pc:docMk/>
            <pc:sldMk cId="1896990331" sldId="323"/>
            <ac:cxnSpMk id="22" creationId="{AE684559-A981-EDA9-E159-AAD48BF0400A}"/>
          </ac:cxnSpMkLst>
        </pc:cxnChg>
      </pc:sldChg>
      <pc:sldChg chg="addSp delSp modSp add mod setBg">
        <pc:chgData name="Ben Whitmore" userId="a35d5824-e0b8-46a2-bc64-9b8f55f120bc" providerId="ADAL" clId="{7781368F-E9F4-4DB3-8295-8A2EAFAE6AC5}" dt="2023-03-25T17:29:38.674" v="2096" actId="27636"/>
        <pc:sldMkLst>
          <pc:docMk/>
          <pc:sldMk cId="4004564457" sldId="324"/>
        </pc:sldMkLst>
        <pc:spChg chg="mod ord">
          <ac:chgData name="Ben Whitmore" userId="a35d5824-e0b8-46a2-bc64-9b8f55f120bc" providerId="ADAL" clId="{7781368F-E9F4-4DB3-8295-8A2EAFAE6AC5}" dt="2023-03-25T17:29:38.674" v="2096" actId="27636"/>
          <ac:spMkLst>
            <pc:docMk/>
            <pc:sldMk cId="4004564457" sldId="324"/>
            <ac:spMk id="5" creationId="{53C1CF2F-B93C-BF18-0634-80D5466E346B}"/>
          </ac:spMkLst>
        </pc:spChg>
        <pc:spChg chg="del mod ord">
          <ac:chgData name="Ben Whitmore" userId="a35d5824-e0b8-46a2-bc64-9b8f55f120bc" providerId="ADAL" clId="{7781368F-E9F4-4DB3-8295-8A2EAFAE6AC5}" dt="2023-03-25T17:23:28.471" v="1944" actId="478"/>
          <ac:spMkLst>
            <pc:docMk/>
            <pc:sldMk cId="4004564457" sldId="324"/>
            <ac:spMk id="8" creationId="{B9434D88-58D4-D331-594A-6F88F9C2E398}"/>
          </ac:spMkLst>
        </pc:spChg>
        <pc:spChg chg="add mod">
          <ac:chgData name="Ben Whitmore" userId="a35d5824-e0b8-46a2-bc64-9b8f55f120bc" providerId="ADAL" clId="{7781368F-E9F4-4DB3-8295-8A2EAFAE6AC5}" dt="2023-03-25T17:25:11.352" v="1979" actId="1076"/>
          <ac:spMkLst>
            <pc:docMk/>
            <pc:sldMk cId="4004564457" sldId="324"/>
            <ac:spMk id="9" creationId="{0080956D-9E2A-D8EB-98A2-730C5E0F7A0F}"/>
          </ac:spMkLst>
        </pc:spChg>
        <pc:spChg chg="add">
          <ac:chgData name="Ben Whitmore" userId="a35d5824-e0b8-46a2-bc64-9b8f55f120bc" providerId="ADAL" clId="{7781368F-E9F4-4DB3-8295-8A2EAFAE6AC5}" dt="2023-03-25T17:23:05.390" v="1940" actId="26606"/>
          <ac:spMkLst>
            <pc:docMk/>
            <pc:sldMk cId="4004564457" sldId="324"/>
            <ac:spMk id="13" creationId="{04812C46-200A-4DEB-A05E-3ED6C68C2387}"/>
          </ac:spMkLst>
        </pc:spChg>
        <pc:spChg chg="add">
          <ac:chgData name="Ben Whitmore" userId="a35d5824-e0b8-46a2-bc64-9b8f55f120bc" providerId="ADAL" clId="{7781368F-E9F4-4DB3-8295-8A2EAFAE6AC5}" dt="2023-03-25T17:23:05.390" v="1940" actId="26606"/>
          <ac:spMkLst>
            <pc:docMk/>
            <pc:sldMk cId="4004564457" sldId="324"/>
            <ac:spMk id="15" creationId="{D1EA859B-E555-4109-94F3-6700E046E008}"/>
          </ac:spMkLst>
        </pc:spChg>
        <pc:picChg chg="add del mod">
          <ac:chgData name="Ben Whitmore" userId="a35d5824-e0b8-46a2-bc64-9b8f55f120bc" providerId="ADAL" clId="{7781368F-E9F4-4DB3-8295-8A2EAFAE6AC5}" dt="2023-03-25T17:15:20.225" v="1803" actId="478"/>
          <ac:picMkLst>
            <pc:docMk/>
            <pc:sldMk cId="4004564457" sldId="324"/>
            <ac:picMk id="2" creationId="{7F6D6B61-7AA6-DEDF-C1D3-F906D0CCA1D2}"/>
          </ac:picMkLst>
        </pc:picChg>
        <pc:picChg chg="add mod">
          <ac:chgData name="Ben Whitmore" userId="a35d5824-e0b8-46a2-bc64-9b8f55f120bc" providerId="ADAL" clId="{7781368F-E9F4-4DB3-8295-8A2EAFAE6AC5}" dt="2023-03-25T17:24:09.709" v="1957" actId="1076"/>
          <ac:picMkLst>
            <pc:docMk/>
            <pc:sldMk cId="4004564457" sldId="324"/>
            <ac:picMk id="4" creationId="{AF97DDEA-013B-87A3-3C4F-782ADAA4F011}"/>
          </ac:picMkLst>
        </pc:picChg>
        <pc:picChg chg="add mod">
          <ac:chgData name="Ben Whitmore" userId="a35d5824-e0b8-46a2-bc64-9b8f55f120bc" providerId="ADAL" clId="{7781368F-E9F4-4DB3-8295-8A2EAFAE6AC5}" dt="2023-03-25T17:23:20.485" v="1943" actId="14100"/>
          <ac:picMkLst>
            <pc:docMk/>
            <pc:sldMk cId="4004564457" sldId="324"/>
            <ac:picMk id="7" creationId="{E66B08FE-196F-5851-71C4-9D76AC14B412}"/>
          </ac:picMkLst>
        </pc:picChg>
        <pc:picChg chg="add del mod">
          <ac:chgData name="Ben Whitmore" userId="a35d5824-e0b8-46a2-bc64-9b8f55f120bc" providerId="ADAL" clId="{7781368F-E9F4-4DB3-8295-8A2EAFAE6AC5}" dt="2023-03-25T17:17:48.360" v="1807" actId="478"/>
          <ac:picMkLst>
            <pc:docMk/>
            <pc:sldMk cId="4004564457" sldId="324"/>
            <ac:picMk id="2050" creationId="{E3DDEBD1-82CF-4062-CD4F-D4D908E4B330}"/>
          </ac:picMkLst>
        </pc:picChg>
      </pc:sldChg>
      <pc:sldChg chg="modSp add mod">
        <pc:chgData name="Ben Whitmore" userId="a35d5824-e0b8-46a2-bc64-9b8f55f120bc" providerId="ADAL" clId="{7781368F-E9F4-4DB3-8295-8A2EAFAE6AC5}" dt="2023-03-25T17:08:52.684" v="1740" actId="20577"/>
        <pc:sldMkLst>
          <pc:docMk/>
          <pc:sldMk cId="1183285937" sldId="325"/>
        </pc:sldMkLst>
        <pc:spChg chg="mod">
          <ac:chgData name="Ben Whitmore" userId="a35d5824-e0b8-46a2-bc64-9b8f55f120bc" providerId="ADAL" clId="{7781368F-E9F4-4DB3-8295-8A2EAFAE6AC5}" dt="2023-03-25T17:08:52.684" v="1740" actId="20577"/>
          <ac:spMkLst>
            <pc:docMk/>
            <pc:sldMk cId="1183285937" sldId="325"/>
            <ac:spMk id="2" creationId="{CCE4558C-2481-EA22-24BA-2250934235D9}"/>
          </ac:spMkLst>
        </pc:spChg>
      </pc:sldChg>
      <pc:sldChg chg="addSp delSp modSp add mod setBg">
        <pc:chgData name="Ben Whitmore" userId="a35d5824-e0b8-46a2-bc64-9b8f55f120bc" providerId="ADAL" clId="{7781368F-E9F4-4DB3-8295-8A2EAFAE6AC5}" dt="2023-03-25T17:28:21.257" v="2088" actId="1076"/>
        <pc:sldMkLst>
          <pc:docMk/>
          <pc:sldMk cId="880338325" sldId="326"/>
        </pc:sldMkLst>
        <pc:spChg chg="mod ord">
          <ac:chgData name="Ben Whitmore" userId="a35d5824-e0b8-46a2-bc64-9b8f55f120bc" providerId="ADAL" clId="{7781368F-E9F4-4DB3-8295-8A2EAFAE6AC5}" dt="2023-03-25T17:28:21.257" v="2088" actId="1076"/>
          <ac:spMkLst>
            <pc:docMk/>
            <pc:sldMk cId="880338325" sldId="326"/>
            <ac:spMk id="5" creationId="{53C1CF2F-B93C-BF18-0634-80D5466E346B}"/>
          </ac:spMkLst>
        </pc:spChg>
        <pc:spChg chg="del mod ord">
          <ac:chgData name="Ben Whitmore" userId="a35d5824-e0b8-46a2-bc64-9b8f55f120bc" providerId="ADAL" clId="{7781368F-E9F4-4DB3-8295-8A2EAFAE6AC5}" dt="2023-03-25T17:26:52.081" v="2083" actId="478"/>
          <ac:spMkLst>
            <pc:docMk/>
            <pc:sldMk cId="880338325" sldId="326"/>
            <ac:spMk id="8" creationId="{B9434D88-58D4-D331-594A-6F88F9C2E398}"/>
          </ac:spMkLst>
        </pc:spChg>
        <pc:spChg chg="add">
          <ac:chgData name="Ben Whitmore" userId="a35d5824-e0b8-46a2-bc64-9b8f55f120bc" providerId="ADAL" clId="{7781368F-E9F4-4DB3-8295-8A2EAFAE6AC5}" dt="2023-03-25T17:26:40.201" v="2081" actId="26606"/>
          <ac:spMkLst>
            <pc:docMk/>
            <pc:sldMk cId="880338325" sldId="326"/>
            <ac:spMk id="13" creationId="{04812C46-200A-4DEB-A05E-3ED6C68C2387}"/>
          </ac:spMkLst>
        </pc:spChg>
        <pc:spChg chg="add">
          <ac:chgData name="Ben Whitmore" userId="a35d5824-e0b8-46a2-bc64-9b8f55f120bc" providerId="ADAL" clId="{7781368F-E9F4-4DB3-8295-8A2EAFAE6AC5}" dt="2023-03-25T17:26:40.201" v="2081" actId="26606"/>
          <ac:spMkLst>
            <pc:docMk/>
            <pc:sldMk cId="880338325" sldId="326"/>
            <ac:spMk id="15" creationId="{D1EA859B-E555-4109-94F3-6700E046E008}"/>
          </ac:spMkLst>
        </pc:spChg>
        <pc:picChg chg="add mod modCrop">
          <ac:chgData name="Ben Whitmore" userId="a35d5824-e0b8-46a2-bc64-9b8f55f120bc" providerId="ADAL" clId="{7781368F-E9F4-4DB3-8295-8A2EAFAE6AC5}" dt="2023-03-25T17:26:40.201" v="2081" actId="26606"/>
          <ac:picMkLst>
            <pc:docMk/>
            <pc:sldMk cId="880338325" sldId="326"/>
            <ac:picMk id="3" creationId="{0E07CD6A-1B67-E119-F3B4-338EBB5E2FAE}"/>
          </ac:picMkLst>
        </pc:picChg>
        <pc:picChg chg="add mod">
          <ac:chgData name="Ben Whitmore" userId="a35d5824-e0b8-46a2-bc64-9b8f55f120bc" providerId="ADAL" clId="{7781368F-E9F4-4DB3-8295-8A2EAFAE6AC5}" dt="2023-03-25T17:26:45.812" v="2082"/>
          <ac:picMkLst>
            <pc:docMk/>
            <pc:sldMk cId="880338325" sldId="326"/>
            <ac:picMk id="4" creationId="{02FAD974-7253-F941-C926-8705DE4219EE}"/>
          </ac:picMkLst>
        </pc:picChg>
      </pc:sldChg>
      <pc:sldChg chg="addSp delSp modSp add mod">
        <pc:chgData name="Ben Whitmore" userId="a35d5824-e0b8-46a2-bc64-9b8f55f120bc" providerId="ADAL" clId="{7781368F-E9F4-4DB3-8295-8A2EAFAE6AC5}" dt="2023-03-25T17:33:03.235" v="2140" actId="692"/>
        <pc:sldMkLst>
          <pc:docMk/>
          <pc:sldMk cId="4174312359" sldId="327"/>
        </pc:sldMkLst>
        <pc:spChg chg="add del">
          <ac:chgData name="Ben Whitmore" userId="a35d5824-e0b8-46a2-bc64-9b8f55f120bc" providerId="ADAL" clId="{7781368F-E9F4-4DB3-8295-8A2EAFAE6AC5}" dt="2023-03-25T17:29:43.221" v="2098" actId="22"/>
          <ac:spMkLst>
            <pc:docMk/>
            <pc:sldMk cId="4174312359" sldId="327"/>
            <ac:spMk id="3" creationId="{C2361E1F-4C03-E44E-6373-B0EDB873E71E}"/>
          </ac:spMkLst>
        </pc:spChg>
        <pc:spChg chg="mod">
          <ac:chgData name="Ben Whitmore" userId="a35d5824-e0b8-46a2-bc64-9b8f55f120bc" providerId="ADAL" clId="{7781368F-E9F4-4DB3-8295-8A2EAFAE6AC5}" dt="2023-03-25T17:31:46.732" v="2122" actId="5793"/>
          <ac:spMkLst>
            <pc:docMk/>
            <pc:sldMk cId="4174312359" sldId="327"/>
            <ac:spMk id="5" creationId="{53C1CF2F-B93C-BF18-0634-80D5466E346B}"/>
          </ac:spMkLst>
        </pc:spChg>
        <pc:spChg chg="del">
          <ac:chgData name="Ben Whitmore" userId="a35d5824-e0b8-46a2-bc64-9b8f55f120bc" providerId="ADAL" clId="{7781368F-E9F4-4DB3-8295-8A2EAFAE6AC5}" dt="2023-03-25T17:29:31.214" v="2093" actId="478"/>
          <ac:spMkLst>
            <pc:docMk/>
            <pc:sldMk cId="4174312359" sldId="327"/>
            <ac:spMk id="9" creationId="{0080956D-9E2A-D8EB-98A2-730C5E0F7A0F}"/>
          </ac:spMkLst>
        </pc:spChg>
        <pc:picChg chg="del">
          <ac:chgData name="Ben Whitmore" userId="a35d5824-e0b8-46a2-bc64-9b8f55f120bc" providerId="ADAL" clId="{7781368F-E9F4-4DB3-8295-8A2EAFAE6AC5}" dt="2023-03-25T17:29:32.606" v="2094" actId="478"/>
          <ac:picMkLst>
            <pc:docMk/>
            <pc:sldMk cId="4174312359" sldId="327"/>
            <ac:picMk id="4" creationId="{AF97DDEA-013B-87A3-3C4F-782ADAA4F011}"/>
          </ac:picMkLst>
        </pc:picChg>
        <pc:picChg chg="add mod">
          <ac:chgData name="Ben Whitmore" userId="a35d5824-e0b8-46a2-bc64-9b8f55f120bc" providerId="ADAL" clId="{7781368F-E9F4-4DB3-8295-8A2EAFAE6AC5}" dt="2023-03-25T17:30:54.355" v="2110" actId="1076"/>
          <ac:picMkLst>
            <pc:docMk/>
            <pc:sldMk cId="4174312359" sldId="327"/>
            <ac:picMk id="6" creationId="{61B0D792-75D6-173C-5AE4-F60D385DBEA8}"/>
          </ac:picMkLst>
        </pc:picChg>
        <pc:picChg chg="add mod">
          <ac:chgData name="Ben Whitmore" userId="a35d5824-e0b8-46a2-bc64-9b8f55f120bc" providerId="ADAL" clId="{7781368F-E9F4-4DB3-8295-8A2EAFAE6AC5}" dt="2023-03-25T17:33:03.235" v="2140" actId="692"/>
          <ac:picMkLst>
            <pc:docMk/>
            <pc:sldMk cId="4174312359" sldId="327"/>
            <ac:picMk id="10" creationId="{774381B8-42B7-3CB0-1533-ACF0BB3222EC}"/>
          </ac:picMkLst>
        </pc:picChg>
        <pc:picChg chg="add mod">
          <ac:chgData name="Ben Whitmore" userId="a35d5824-e0b8-46a2-bc64-9b8f55f120bc" providerId="ADAL" clId="{7781368F-E9F4-4DB3-8295-8A2EAFAE6AC5}" dt="2023-03-25T17:32:53.226" v="2137" actId="692"/>
          <ac:picMkLst>
            <pc:docMk/>
            <pc:sldMk cId="4174312359" sldId="327"/>
            <ac:picMk id="12" creationId="{B4D9B16E-4D24-472F-4FB2-EC0CF458212B}"/>
          </ac:picMkLst>
        </pc:picChg>
      </pc:sldChg>
      <pc:sldChg chg="modSp add mod">
        <pc:chgData name="Ben Whitmore" userId="a35d5824-e0b8-46a2-bc64-9b8f55f120bc" providerId="ADAL" clId="{7781368F-E9F4-4DB3-8295-8A2EAFAE6AC5}" dt="2023-03-25T17:38:35.110" v="2265" actId="20577"/>
        <pc:sldMkLst>
          <pc:docMk/>
          <pc:sldMk cId="1992995947" sldId="328"/>
        </pc:sldMkLst>
        <pc:spChg chg="mod">
          <ac:chgData name="Ben Whitmore" userId="a35d5824-e0b8-46a2-bc64-9b8f55f120bc" providerId="ADAL" clId="{7781368F-E9F4-4DB3-8295-8A2EAFAE6AC5}" dt="2023-03-25T17:38:35.110" v="2265" actId="20577"/>
          <ac:spMkLst>
            <pc:docMk/>
            <pc:sldMk cId="1992995947" sldId="328"/>
            <ac:spMk id="2" creationId="{CCE4558C-2481-EA22-24BA-2250934235D9}"/>
          </ac:spMkLst>
        </pc:spChg>
      </pc:sldChg>
      <pc:sldChg chg="delSp modSp add mod">
        <pc:chgData name="Ben Whitmore" userId="a35d5824-e0b8-46a2-bc64-9b8f55f120bc" providerId="ADAL" clId="{7781368F-E9F4-4DB3-8295-8A2EAFAE6AC5}" dt="2023-03-25T19:42:41.850" v="2287" actId="20577"/>
        <pc:sldMkLst>
          <pc:docMk/>
          <pc:sldMk cId="4043972558" sldId="329"/>
        </pc:sldMkLst>
        <pc:spChg chg="mod">
          <ac:chgData name="Ben Whitmore" userId="a35d5824-e0b8-46a2-bc64-9b8f55f120bc" providerId="ADAL" clId="{7781368F-E9F4-4DB3-8295-8A2EAFAE6AC5}" dt="2023-03-25T19:42:41.850" v="2287" actId="20577"/>
          <ac:spMkLst>
            <pc:docMk/>
            <pc:sldMk cId="4043972558" sldId="329"/>
            <ac:spMk id="5" creationId="{53C1CF2F-B93C-BF18-0634-80D5466E346B}"/>
          </ac:spMkLst>
        </pc:spChg>
        <pc:spChg chg="del">
          <ac:chgData name="Ben Whitmore" userId="a35d5824-e0b8-46a2-bc64-9b8f55f120bc" providerId="ADAL" clId="{7781368F-E9F4-4DB3-8295-8A2EAFAE6AC5}" dt="2023-03-25T17:34:26.546" v="2167" actId="478"/>
          <ac:spMkLst>
            <pc:docMk/>
            <pc:sldMk cId="4043972558" sldId="329"/>
            <ac:spMk id="6" creationId="{5126B135-33C0-FA2D-13F6-AD01F897C58F}"/>
          </ac:spMkLst>
        </pc:spChg>
        <pc:spChg chg="mod">
          <ac:chgData name="Ben Whitmore" userId="a35d5824-e0b8-46a2-bc64-9b8f55f120bc" providerId="ADAL" clId="{7781368F-E9F4-4DB3-8295-8A2EAFAE6AC5}" dt="2023-03-25T19:42:27.272" v="2283" actId="20577"/>
          <ac:spMkLst>
            <pc:docMk/>
            <pc:sldMk cId="4043972558" sldId="329"/>
            <ac:spMk id="8" creationId="{B9434D88-58D4-D331-594A-6F88F9C2E398}"/>
          </ac:spMkLst>
        </pc:spChg>
        <pc:picChg chg="del">
          <ac:chgData name="Ben Whitmore" userId="a35d5824-e0b8-46a2-bc64-9b8f55f120bc" providerId="ADAL" clId="{7781368F-E9F4-4DB3-8295-8A2EAFAE6AC5}" dt="2023-03-25T17:34:27.923" v="2168" actId="478"/>
          <ac:picMkLst>
            <pc:docMk/>
            <pc:sldMk cId="4043972558" sldId="329"/>
            <ac:picMk id="2" creationId="{2E727D73-3018-A72E-FF3B-F308BB9CFF42}"/>
          </ac:picMkLst>
        </pc:picChg>
        <pc:picChg chg="del">
          <ac:chgData name="Ben Whitmore" userId="a35d5824-e0b8-46a2-bc64-9b8f55f120bc" providerId="ADAL" clId="{7781368F-E9F4-4DB3-8295-8A2EAFAE6AC5}" dt="2023-03-25T17:34:24.919" v="2166" actId="478"/>
          <ac:picMkLst>
            <pc:docMk/>
            <pc:sldMk cId="4043972558" sldId="329"/>
            <ac:picMk id="3" creationId="{69C0F9F6-2299-17F4-B7BA-4B351737B5A8}"/>
          </ac:picMkLst>
        </pc:picChg>
        <pc:picChg chg="del">
          <ac:chgData name="Ben Whitmore" userId="a35d5824-e0b8-46a2-bc64-9b8f55f120bc" providerId="ADAL" clId="{7781368F-E9F4-4DB3-8295-8A2EAFAE6AC5}" dt="2023-03-25T17:34:23.808" v="2165" actId="478"/>
          <ac:picMkLst>
            <pc:docMk/>
            <pc:sldMk cId="4043972558" sldId="329"/>
            <ac:picMk id="4" creationId="{5B6AE7F5-A2E1-1E62-0EBF-8D21638E5829}"/>
          </ac:picMkLst>
        </pc:picChg>
      </pc:sldChg>
      <pc:sldChg chg="modSp add mod">
        <pc:chgData name="Ben Whitmore" userId="a35d5824-e0b8-46a2-bc64-9b8f55f120bc" providerId="ADAL" clId="{7781368F-E9F4-4DB3-8295-8A2EAFAE6AC5}" dt="2023-03-25T19:57:07.521" v="2454" actId="5793"/>
        <pc:sldMkLst>
          <pc:docMk/>
          <pc:sldMk cId="142762129" sldId="330"/>
        </pc:sldMkLst>
        <pc:spChg chg="mod">
          <ac:chgData name="Ben Whitmore" userId="a35d5824-e0b8-46a2-bc64-9b8f55f120bc" providerId="ADAL" clId="{7781368F-E9F4-4DB3-8295-8A2EAFAE6AC5}" dt="2023-03-25T19:57:07.521" v="2454" actId="5793"/>
          <ac:spMkLst>
            <pc:docMk/>
            <pc:sldMk cId="142762129" sldId="330"/>
            <ac:spMk id="5" creationId="{53C1CF2F-B93C-BF18-0634-80D5466E346B}"/>
          </ac:spMkLst>
        </pc:spChg>
      </pc:sldChg>
      <pc:sldChg chg="modSp add mod">
        <pc:chgData name="Ben Whitmore" userId="a35d5824-e0b8-46a2-bc64-9b8f55f120bc" providerId="ADAL" clId="{7781368F-E9F4-4DB3-8295-8A2EAFAE6AC5}" dt="2023-03-26T11:47:25.912" v="2924" actId="20577"/>
        <pc:sldMkLst>
          <pc:docMk/>
          <pc:sldMk cId="2859863319" sldId="331"/>
        </pc:sldMkLst>
        <pc:spChg chg="mod">
          <ac:chgData name="Ben Whitmore" userId="a35d5824-e0b8-46a2-bc64-9b8f55f120bc" providerId="ADAL" clId="{7781368F-E9F4-4DB3-8295-8A2EAFAE6AC5}" dt="2023-03-26T11:47:25.912" v="2924" actId="20577"/>
          <ac:spMkLst>
            <pc:docMk/>
            <pc:sldMk cId="2859863319" sldId="331"/>
            <ac:spMk id="5" creationId="{53C1CF2F-B93C-BF18-0634-80D5466E346B}"/>
          </ac:spMkLst>
        </pc:spChg>
      </pc:sldChg>
      <pc:sldChg chg="addSp modSp add mod">
        <pc:chgData name="Ben Whitmore" userId="a35d5824-e0b8-46a2-bc64-9b8f55f120bc" providerId="ADAL" clId="{7781368F-E9F4-4DB3-8295-8A2EAFAE6AC5}" dt="2023-03-25T20:05:36.793" v="2700" actId="113"/>
        <pc:sldMkLst>
          <pc:docMk/>
          <pc:sldMk cId="3765195890" sldId="332"/>
        </pc:sldMkLst>
        <pc:spChg chg="add mod">
          <ac:chgData name="Ben Whitmore" userId="a35d5824-e0b8-46a2-bc64-9b8f55f120bc" providerId="ADAL" clId="{7781368F-E9F4-4DB3-8295-8A2EAFAE6AC5}" dt="2023-03-25T20:05:36.793" v="2700" actId="113"/>
          <ac:spMkLst>
            <pc:docMk/>
            <pc:sldMk cId="3765195890" sldId="332"/>
            <ac:spMk id="4" creationId="{D851D801-70AB-8479-4FEA-94A8BBCC5CFB}"/>
          </ac:spMkLst>
        </pc:spChg>
        <pc:spChg chg="mod">
          <ac:chgData name="Ben Whitmore" userId="a35d5824-e0b8-46a2-bc64-9b8f55f120bc" providerId="ADAL" clId="{7781368F-E9F4-4DB3-8295-8A2EAFAE6AC5}" dt="2023-03-25T20:01:42.245" v="2520" actId="20577"/>
          <ac:spMkLst>
            <pc:docMk/>
            <pc:sldMk cId="3765195890" sldId="332"/>
            <ac:spMk id="5" creationId="{53C1CF2F-B93C-BF18-0634-80D5466E346B}"/>
          </ac:spMkLst>
        </pc:spChg>
        <pc:picChg chg="add mod">
          <ac:chgData name="Ben Whitmore" userId="a35d5824-e0b8-46a2-bc64-9b8f55f120bc" providerId="ADAL" clId="{7781368F-E9F4-4DB3-8295-8A2EAFAE6AC5}" dt="2023-03-25T20:02:10.908" v="2522" actId="1076"/>
          <ac:picMkLst>
            <pc:docMk/>
            <pc:sldMk cId="3765195890" sldId="332"/>
            <ac:picMk id="2" creationId="{2846C119-73D2-AF0D-1564-36730334A9C0}"/>
          </ac:picMkLst>
        </pc:picChg>
      </pc:sldChg>
      <pc:sldChg chg="addSp delSp modSp add mod">
        <pc:chgData name="Ben Whitmore" userId="a35d5824-e0b8-46a2-bc64-9b8f55f120bc" providerId="ADAL" clId="{7781368F-E9F4-4DB3-8295-8A2EAFAE6AC5}" dt="2023-03-25T20:06:26.838" v="2706" actId="1076"/>
        <pc:sldMkLst>
          <pc:docMk/>
          <pc:sldMk cId="3122377973" sldId="333"/>
        </pc:sldMkLst>
        <pc:spChg chg="del mod">
          <ac:chgData name="Ben Whitmore" userId="a35d5824-e0b8-46a2-bc64-9b8f55f120bc" providerId="ADAL" clId="{7781368F-E9F4-4DB3-8295-8A2EAFAE6AC5}" dt="2023-03-25T20:06:16.730" v="2705" actId="478"/>
          <ac:spMkLst>
            <pc:docMk/>
            <pc:sldMk cId="3122377973" sldId="333"/>
            <ac:spMk id="4" creationId="{D851D801-70AB-8479-4FEA-94A8BBCC5CFB}"/>
          </ac:spMkLst>
        </pc:spChg>
        <pc:spChg chg="add mod">
          <ac:chgData name="Ben Whitmore" userId="a35d5824-e0b8-46a2-bc64-9b8f55f120bc" providerId="ADAL" clId="{7781368F-E9F4-4DB3-8295-8A2EAFAE6AC5}" dt="2023-03-25T20:06:26.838" v="2706" actId="1076"/>
          <ac:spMkLst>
            <pc:docMk/>
            <pc:sldMk cId="3122377973" sldId="333"/>
            <ac:spMk id="7" creationId="{04361BD8-0519-8D83-13BD-74D3EB3F6989}"/>
          </ac:spMkLst>
        </pc:spChg>
        <pc:picChg chg="del">
          <ac:chgData name="Ben Whitmore" userId="a35d5824-e0b8-46a2-bc64-9b8f55f120bc" providerId="ADAL" clId="{7781368F-E9F4-4DB3-8295-8A2EAFAE6AC5}" dt="2023-03-25T20:06:07.174" v="2702" actId="478"/>
          <ac:picMkLst>
            <pc:docMk/>
            <pc:sldMk cId="3122377973" sldId="333"/>
            <ac:picMk id="2" creationId="{2846C119-73D2-AF0D-1564-36730334A9C0}"/>
          </ac:picMkLst>
        </pc:picChg>
        <pc:picChg chg="add mod">
          <ac:chgData name="Ben Whitmore" userId="a35d5824-e0b8-46a2-bc64-9b8f55f120bc" providerId="ADAL" clId="{7781368F-E9F4-4DB3-8295-8A2EAFAE6AC5}" dt="2023-03-25T20:06:26.838" v="2706" actId="1076"/>
          <ac:picMkLst>
            <pc:docMk/>
            <pc:sldMk cId="3122377973" sldId="333"/>
            <ac:picMk id="3" creationId="{42FD7EAB-283C-78F6-5FA5-A1036A8A6F1F}"/>
          </ac:picMkLst>
        </pc:picChg>
        <pc:picChg chg="add mod">
          <ac:chgData name="Ben Whitmore" userId="a35d5824-e0b8-46a2-bc64-9b8f55f120bc" providerId="ADAL" clId="{7781368F-E9F4-4DB3-8295-8A2EAFAE6AC5}" dt="2023-03-25T20:06:26.838" v="2706" actId="1076"/>
          <ac:picMkLst>
            <pc:docMk/>
            <pc:sldMk cId="3122377973" sldId="333"/>
            <ac:picMk id="6" creationId="{845D403C-0CFD-708F-0644-F3224A0AA36D}"/>
          </ac:picMkLst>
        </pc:picChg>
        <pc:cxnChg chg="add mod">
          <ac:chgData name="Ben Whitmore" userId="a35d5824-e0b8-46a2-bc64-9b8f55f120bc" providerId="ADAL" clId="{7781368F-E9F4-4DB3-8295-8A2EAFAE6AC5}" dt="2023-03-25T20:06:26.838" v="2706" actId="1076"/>
          <ac:cxnSpMkLst>
            <pc:docMk/>
            <pc:sldMk cId="3122377973" sldId="333"/>
            <ac:cxnSpMk id="9" creationId="{0A7F5ACF-0991-C800-5BDD-72EDA23D0BA7}"/>
          </ac:cxnSpMkLst>
        </pc:cxnChg>
      </pc:sldChg>
      <pc:sldChg chg="addSp modSp add mod ord">
        <pc:chgData name="Ben Whitmore" userId="a35d5824-e0b8-46a2-bc64-9b8f55f120bc" providerId="ADAL" clId="{7781368F-E9F4-4DB3-8295-8A2EAFAE6AC5}" dt="2023-03-26T12:01:49.675" v="3374" actId="1037"/>
        <pc:sldMkLst>
          <pc:docMk/>
          <pc:sldMk cId="1544847348" sldId="334"/>
        </pc:sldMkLst>
        <pc:spChg chg="mod">
          <ac:chgData name="Ben Whitmore" userId="a35d5824-e0b8-46a2-bc64-9b8f55f120bc" providerId="ADAL" clId="{7781368F-E9F4-4DB3-8295-8A2EAFAE6AC5}" dt="2023-03-26T12:01:27.038" v="3368" actId="313"/>
          <ac:spMkLst>
            <pc:docMk/>
            <pc:sldMk cId="1544847348" sldId="334"/>
            <ac:spMk id="5" creationId="{53C1CF2F-B93C-BF18-0634-80D5466E346B}"/>
          </ac:spMkLst>
        </pc:spChg>
        <pc:spChg chg="add mod">
          <ac:chgData name="Ben Whitmore" userId="a35d5824-e0b8-46a2-bc64-9b8f55f120bc" providerId="ADAL" clId="{7781368F-E9F4-4DB3-8295-8A2EAFAE6AC5}" dt="2023-03-26T12:00:59.417" v="3363" actId="313"/>
          <ac:spMkLst>
            <pc:docMk/>
            <pc:sldMk cId="1544847348" sldId="334"/>
            <ac:spMk id="10" creationId="{4C9C1895-8600-661E-EFAB-51F257E7607C}"/>
          </ac:spMkLst>
        </pc:spChg>
        <pc:picChg chg="add mod ord">
          <ac:chgData name="Ben Whitmore" userId="a35d5824-e0b8-46a2-bc64-9b8f55f120bc" providerId="ADAL" clId="{7781368F-E9F4-4DB3-8295-8A2EAFAE6AC5}" dt="2023-03-26T12:01:43.505" v="3372" actId="1076"/>
          <ac:picMkLst>
            <pc:docMk/>
            <pc:sldMk cId="1544847348" sldId="334"/>
            <ac:picMk id="3" creationId="{9653464A-5045-64AA-531F-F09C48686B13}"/>
          </ac:picMkLst>
        </pc:picChg>
        <pc:picChg chg="add mod ord">
          <ac:chgData name="Ben Whitmore" userId="a35d5824-e0b8-46a2-bc64-9b8f55f120bc" providerId="ADAL" clId="{7781368F-E9F4-4DB3-8295-8A2EAFAE6AC5}" dt="2023-03-26T11:59:22.050" v="3273" actId="1076"/>
          <ac:picMkLst>
            <pc:docMk/>
            <pc:sldMk cId="1544847348" sldId="334"/>
            <ac:picMk id="6" creationId="{F4376A83-A56D-6BD5-116B-31A773B316D1}"/>
          </ac:picMkLst>
        </pc:picChg>
        <pc:picChg chg="add mod">
          <ac:chgData name="Ben Whitmore" userId="a35d5824-e0b8-46a2-bc64-9b8f55f120bc" providerId="ADAL" clId="{7781368F-E9F4-4DB3-8295-8A2EAFAE6AC5}" dt="2023-03-26T12:01:36.513" v="3369" actId="1076"/>
          <ac:picMkLst>
            <pc:docMk/>
            <pc:sldMk cId="1544847348" sldId="334"/>
            <ac:picMk id="9" creationId="{D6FC8827-065D-C27D-64F3-A7A5641866C7}"/>
          </ac:picMkLst>
        </pc:picChg>
        <pc:picChg chg="add mod">
          <ac:chgData name="Ben Whitmore" userId="a35d5824-e0b8-46a2-bc64-9b8f55f120bc" providerId="ADAL" clId="{7781368F-E9F4-4DB3-8295-8A2EAFAE6AC5}" dt="2023-03-26T12:01:49.675" v="3374" actId="1037"/>
          <ac:picMkLst>
            <pc:docMk/>
            <pc:sldMk cId="1544847348" sldId="334"/>
            <ac:picMk id="1026" creationId="{8F0EF651-33DC-F580-1F69-5FF17F231BBA}"/>
          </ac:picMkLst>
        </pc:picChg>
      </pc:sldChg>
      <pc:sldChg chg="addSp delSp modSp add mod">
        <pc:chgData name="Ben Whitmore" userId="a35d5824-e0b8-46a2-bc64-9b8f55f120bc" providerId="ADAL" clId="{7781368F-E9F4-4DB3-8295-8A2EAFAE6AC5}" dt="2023-03-26T13:19:04.471" v="3392" actId="20577"/>
        <pc:sldMkLst>
          <pc:docMk/>
          <pc:sldMk cId="4181909451" sldId="335"/>
        </pc:sldMkLst>
        <pc:spChg chg="mod">
          <ac:chgData name="Ben Whitmore" userId="a35d5824-e0b8-46a2-bc64-9b8f55f120bc" providerId="ADAL" clId="{7781368F-E9F4-4DB3-8295-8A2EAFAE6AC5}" dt="2023-03-26T13:19:04.471" v="3392" actId="20577"/>
          <ac:spMkLst>
            <pc:docMk/>
            <pc:sldMk cId="4181909451" sldId="335"/>
            <ac:spMk id="5" creationId="{53C1CF2F-B93C-BF18-0634-80D5466E346B}"/>
          </ac:spMkLst>
        </pc:spChg>
        <pc:graphicFrameChg chg="add del modGraphic">
          <ac:chgData name="Ben Whitmore" userId="a35d5824-e0b8-46a2-bc64-9b8f55f120bc" providerId="ADAL" clId="{7781368F-E9F4-4DB3-8295-8A2EAFAE6AC5}" dt="2023-03-26T11:49:23.715" v="3089" actId="27309"/>
          <ac:graphicFrameMkLst>
            <pc:docMk/>
            <pc:sldMk cId="4181909451" sldId="335"/>
            <ac:graphicFrameMk id="3" creationId="{DF508CA5-5838-7B21-EF60-8DB24BBB807A}"/>
          </ac:graphicFrameMkLst>
        </pc:graphicFrameChg>
        <pc:picChg chg="add mod">
          <ac:chgData name="Ben Whitmore" userId="a35d5824-e0b8-46a2-bc64-9b8f55f120bc" providerId="ADAL" clId="{7781368F-E9F4-4DB3-8295-8A2EAFAE6AC5}" dt="2023-03-26T13:18:36.080" v="3380" actId="1076"/>
          <ac:picMkLst>
            <pc:docMk/>
            <pc:sldMk cId="4181909451" sldId="335"/>
            <ac:picMk id="4" creationId="{6ADC7E0B-3EDA-4BAB-B0DA-CC7D7E31F71C}"/>
          </ac:picMkLst>
        </pc:picChg>
        <pc:picChg chg="add mod">
          <ac:chgData name="Ben Whitmore" userId="a35d5824-e0b8-46a2-bc64-9b8f55f120bc" providerId="ADAL" clId="{7781368F-E9F4-4DB3-8295-8A2EAFAE6AC5}" dt="2023-03-26T13:18:30.795" v="3379" actId="1076"/>
          <ac:picMkLst>
            <pc:docMk/>
            <pc:sldMk cId="4181909451" sldId="335"/>
            <ac:picMk id="7" creationId="{24CB7544-AB62-572D-CBDD-840EE21966B9}"/>
          </ac:picMkLst>
        </pc:picChg>
      </pc:sldChg>
      <pc:sldChg chg="addSp delSp modSp add mod ord">
        <pc:chgData name="Ben Whitmore" userId="a35d5824-e0b8-46a2-bc64-9b8f55f120bc" providerId="ADAL" clId="{7781368F-E9F4-4DB3-8295-8A2EAFAE6AC5}" dt="2023-03-26T15:54:26.291" v="3447" actId="1076"/>
        <pc:sldMkLst>
          <pc:docMk/>
          <pc:sldMk cId="2534971238" sldId="336"/>
        </pc:sldMkLst>
        <pc:spChg chg="del">
          <ac:chgData name="Ben Whitmore" userId="a35d5824-e0b8-46a2-bc64-9b8f55f120bc" providerId="ADAL" clId="{7781368F-E9F4-4DB3-8295-8A2EAFAE6AC5}" dt="2023-03-26T15:50:50.454" v="3402" actId="478"/>
          <ac:spMkLst>
            <pc:docMk/>
            <pc:sldMk cId="2534971238" sldId="336"/>
            <ac:spMk id="4" creationId="{D851D801-70AB-8479-4FEA-94A8BBCC5CFB}"/>
          </ac:spMkLst>
        </pc:spChg>
        <pc:picChg chg="del">
          <ac:chgData name="Ben Whitmore" userId="a35d5824-e0b8-46a2-bc64-9b8f55f120bc" providerId="ADAL" clId="{7781368F-E9F4-4DB3-8295-8A2EAFAE6AC5}" dt="2023-03-26T15:49:35.948" v="3397" actId="478"/>
          <ac:picMkLst>
            <pc:docMk/>
            <pc:sldMk cId="2534971238" sldId="336"/>
            <ac:picMk id="2" creationId="{2846C119-73D2-AF0D-1564-36730334A9C0}"/>
          </ac:picMkLst>
        </pc:picChg>
        <pc:picChg chg="add mod ord">
          <ac:chgData name="Ben Whitmore" userId="a35d5824-e0b8-46a2-bc64-9b8f55f120bc" providerId="ADAL" clId="{7781368F-E9F4-4DB3-8295-8A2EAFAE6AC5}" dt="2023-03-26T15:54:26.291" v="3447" actId="1076"/>
          <ac:picMkLst>
            <pc:docMk/>
            <pc:sldMk cId="2534971238" sldId="336"/>
            <ac:picMk id="6" creationId="{6C0CF9C6-2C7A-535D-81D1-7C21C1AD2B9A}"/>
          </ac:picMkLst>
        </pc:picChg>
        <pc:picChg chg="add del mod">
          <ac:chgData name="Ben Whitmore" userId="a35d5824-e0b8-46a2-bc64-9b8f55f120bc" providerId="ADAL" clId="{7781368F-E9F4-4DB3-8295-8A2EAFAE6AC5}" dt="2023-03-26T15:52:23.065" v="3425" actId="478"/>
          <ac:picMkLst>
            <pc:docMk/>
            <pc:sldMk cId="2534971238" sldId="336"/>
            <ac:picMk id="7" creationId="{6A4B6799-6DA5-7899-7F0D-D2E9ABBB9F41}"/>
          </ac:picMkLst>
        </pc:picChg>
        <pc:picChg chg="add del mod">
          <ac:chgData name="Ben Whitmore" userId="a35d5824-e0b8-46a2-bc64-9b8f55f120bc" providerId="ADAL" clId="{7781368F-E9F4-4DB3-8295-8A2EAFAE6AC5}" dt="2023-03-26T15:54:02.661" v="3446" actId="478"/>
          <ac:picMkLst>
            <pc:docMk/>
            <pc:sldMk cId="2534971238" sldId="336"/>
            <ac:picMk id="9" creationId="{D68F097E-2F0A-38FA-15EB-D602BEB969F3}"/>
          </ac:picMkLst>
        </pc:picChg>
      </pc:sldChg>
      <pc:sldChg chg="add">
        <pc:chgData name="Ben Whitmore" userId="a35d5824-e0b8-46a2-bc64-9b8f55f120bc" providerId="ADAL" clId="{7781368F-E9F4-4DB3-8295-8A2EAFAE6AC5}" dt="2023-03-26T15:52:19.370" v="3424"/>
        <pc:sldMkLst>
          <pc:docMk/>
          <pc:sldMk cId="1320907405" sldId="3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D813A-80D5-44DA-B7A4-04297E547491}" type="datetimeFigureOut">
              <a:rPr lang="en-GB" smtClean="0"/>
              <a:t>29/03/2023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E4985C-E710-4969-B06D-651F352E09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084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byteben.com/bb/office-365-updates-stop-working-when-workloads-are-switched-to-intune/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byteben.com/bb/office-365-updates-stop-working-when-workloads-are-switched-to-intune/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30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77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920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9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3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18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7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526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18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796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38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63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411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7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65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574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789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91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081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49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9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00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637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629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563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3873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93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241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382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682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294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294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Office 365 updates stop working when workloads are switched to Intune (byteben.com)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65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652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Office 365 updates stop working when workloads are switched to Intune (byteben.com)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67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52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849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14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240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955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5381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6553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https://learn.microsoft.com/en-us/windows/deployment/update/wufb-wsus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192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88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1028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795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019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https://go.microsoft.com/fwlink/?linkid=2186198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34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8256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41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05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60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37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1A3F1-F6B8-4406-88E2-CE81912082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51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A68D2-A92D-D511-75DE-42B16C6647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5BEA5-089E-6244-EF2B-77A6503C4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167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Slide Diago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08D5DC-AB02-42A9-9421-0DEF895653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86425" y="5029200"/>
            <a:ext cx="6038850" cy="685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 b="1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0468B6-EE27-46F7-B356-9EEA89DF73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6425" y="5848350"/>
            <a:ext cx="6038850" cy="5762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500" i="1">
                <a:solidFill>
                  <a:schemeClr val="accent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33424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22342EC-7CD8-4C99-82D3-0F588F14BC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164" y="381592"/>
            <a:ext cx="9914274" cy="5975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78E44-DC34-4DFB-932C-1D4D001E6A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0827" y="1310910"/>
            <a:ext cx="9914273" cy="48962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Enter your Info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142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16A8F-12EC-4779-B261-7DE848F451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163" y="1549400"/>
            <a:ext cx="11541125" cy="482282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8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>
              <a:defRPr sz="28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E72B0E-5B6D-4488-87FE-C28EB3B18C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164" y="381592"/>
            <a:ext cx="9914274" cy="5975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4111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27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Relationship Id="rId9" Type="http://schemas.openxmlformats.org/officeDocument/2006/relationships/image" Target="../media/image5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msendpointmgr.com/2022/05/13/windows-update-settings-compliance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msendpointmgr.com/2022/05/13/windows-update-settings-compliance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7.png"/><Relationship Id="rId7" Type="http://schemas.openxmlformats.org/officeDocument/2006/relationships/image" Target="../media/image12.sv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19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E4558C-2481-EA22-24BA-2250934235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1415" y="3560956"/>
            <a:ext cx="8082543" cy="1857189"/>
          </a:xfrm>
        </p:spPr>
        <p:txBody>
          <a:bodyPr/>
          <a:lstStyle/>
          <a:p>
            <a:pPr fontAlgn="base"/>
            <a:r>
              <a:rPr lang="en-US" sz="320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Co-Management</a:t>
            </a:r>
          </a:p>
          <a:p>
            <a:pPr fontAlgn="base"/>
            <a:br>
              <a:rPr lang="en-US" sz="3200" b="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</a:br>
            <a:r>
              <a:rPr lang="en-US" sz="3200" b="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Moving Workloads to </a:t>
            </a:r>
            <a:r>
              <a:rPr lang="en-US" sz="3200" b="0">
                <a:solidFill>
                  <a:srgbClr val="4C4C4C"/>
                </a:solidFill>
                <a:latin typeface="Poppins" panose="00000500000000000000" pitchFamily="2" charset="0"/>
              </a:rPr>
              <a:t>I</a:t>
            </a:r>
            <a:r>
              <a:rPr lang="en-US" sz="3200" b="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ntune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21CE8-243A-0B67-2142-10C542909B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86425" y="6047767"/>
            <a:ext cx="6038850" cy="576263"/>
          </a:xfrm>
        </p:spPr>
        <p:txBody>
          <a:bodyPr/>
          <a:lstStyle/>
          <a:p>
            <a:r>
              <a:rPr lang="en-US"/>
              <a:t>With the Patch My PC Team</a:t>
            </a:r>
          </a:p>
        </p:txBody>
      </p:sp>
    </p:spTree>
    <p:extLst>
      <p:ext uri="{BB962C8B-B14F-4D97-AF65-F5344CB8AC3E}">
        <p14:creationId xmlns:p14="http://schemas.microsoft.com/office/powerpoint/2010/main" val="3394490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437" y="1351820"/>
            <a:ext cx="11541125" cy="465900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+mn-lt"/>
                <a:ea typeface="Roboto"/>
                <a:cs typeface="Poppins" panose="00000500000000000000" pitchFamily="2" charset="0"/>
              </a:rPr>
              <a:t>For existing Intune enrolled devices</a:t>
            </a:r>
          </a:p>
          <a:p>
            <a:pPr marL="0" indent="0">
              <a:buNone/>
            </a:pPr>
            <a:endParaRPr lang="en-US" b="1">
              <a:latin typeface="+mn-lt"/>
              <a:ea typeface="Roboto"/>
              <a:cs typeface="Poppins" panose="00000500000000000000" pitchFamily="2" charset="0"/>
            </a:endParaRPr>
          </a:p>
          <a:p>
            <a:r>
              <a:rPr lang="en-US">
                <a:latin typeface="+mn-lt"/>
                <a:ea typeface="Roboto"/>
                <a:cs typeface="Poppins" panose="00000500000000000000" pitchFamily="2" charset="0"/>
              </a:rPr>
              <a:t>Rich inventory using </a:t>
            </a:r>
            <a:r>
              <a:rPr lang="en-US" err="1">
                <a:latin typeface="+mn-lt"/>
                <a:ea typeface="Roboto"/>
                <a:cs typeface="Poppins" panose="00000500000000000000" pitchFamily="2" charset="0"/>
              </a:rPr>
              <a:t>ConfigMgr</a:t>
            </a:r>
            <a:r>
              <a:rPr lang="en-US">
                <a:latin typeface="+mn-lt"/>
                <a:ea typeface="Roboto"/>
                <a:cs typeface="Poppins" panose="00000500000000000000" pitchFamily="2" charset="0"/>
              </a:rPr>
              <a:t> HINV</a:t>
            </a:r>
          </a:p>
          <a:p>
            <a:r>
              <a:rPr lang="en-US">
                <a:latin typeface="+mn-lt"/>
                <a:ea typeface="Roboto"/>
                <a:cs typeface="Poppins" panose="00000500000000000000" pitchFamily="2" charset="0"/>
              </a:rPr>
              <a:t>Better reporting?</a:t>
            </a:r>
          </a:p>
          <a:p>
            <a:r>
              <a:rPr lang="en-US">
                <a:latin typeface="+mn-lt"/>
                <a:ea typeface="Roboto"/>
                <a:cs typeface="Poppins" panose="00000500000000000000" pitchFamily="2" charset="0"/>
              </a:rPr>
              <a:t>Windows Autopilot Task Sequences (PROVISIONTS)</a:t>
            </a:r>
          </a:p>
          <a:p>
            <a:r>
              <a:rPr lang="en-US">
                <a:latin typeface="+mn-lt"/>
                <a:ea typeface="Roboto"/>
                <a:cs typeface="Poppins" panose="00000500000000000000" pitchFamily="2" charset="0"/>
              </a:rPr>
              <a:t>Leverage advanced compliance tests using </a:t>
            </a:r>
            <a:r>
              <a:rPr lang="en-US" err="1">
                <a:latin typeface="+mn-lt"/>
                <a:ea typeface="Roboto"/>
                <a:cs typeface="Poppins" panose="00000500000000000000" pitchFamily="2" charset="0"/>
              </a:rPr>
              <a:t>ConfigMgr</a:t>
            </a:r>
            <a:r>
              <a:rPr lang="en-US">
                <a:latin typeface="+mn-lt"/>
                <a:ea typeface="Roboto"/>
                <a:cs typeface="Poppins" panose="00000500000000000000" pitchFamily="2" charset="0"/>
              </a:rPr>
              <a:t> baselines for AAD compliance evaluation</a:t>
            </a:r>
          </a:p>
          <a:p>
            <a:pPr marL="0" indent="0">
              <a:buNone/>
            </a:pPr>
            <a:endParaRPr lang="en-US" b="1">
              <a:latin typeface="+mn-lt"/>
              <a:ea typeface="Roboto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US" b="1">
              <a:latin typeface="+mn-lt"/>
              <a:ea typeface="Roboto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Immediate Value</a:t>
            </a:r>
            <a:endParaRPr lang="en-US" sz="6000">
              <a:ea typeface="+mn-lt"/>
              <a:cs typeface="+mn-lt"/>
            </a:endParaRPr>
          </a:p>
        </p:txBody>
      </p:sp>
      <p:pic>
        <p:nvPicPr>
          <p:cNvPr id="2" name="Picture 1" descr="Logo&#10;&#10;Description automatically generated with medium confidence">
            <a:extLst>
              <a:ext uri="{FF2B5EF4-FFF2-40B4-BE49-F238E27FC236}">
                <a16:creationId xmlns:a16="http://schemas.microsoft.com/office/drawing/2014/main" id="{2E727D73-3018-A72E-FF3B-F308BB9CF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490" y="5086058"/>
            <a:ext cx="2269673" cy="1422714"/>
          </a:xfrm>
          <a:prstGeom prst="rect">
            <a:avLst/>
          </a:prstGeom>
        </p:spPr>
      </p:pic>
      <p:pic>
        <p:nvPicPr>
          <p:cNvPr id="3" name="Graphic 2" descr="Cloud with solid fill">
            <a:extLst>
              <a:ext uri="{FF2B5EF4-FFF2-40B4-BE49-F238E27FC236}">
                <a16:creationId xmlns:a16="http://schemas.microsoft.com/office/drawing/2014/main" id="{69C0F9F6-2299-17F4-B7BA-4B351737B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8570" y="4490357"/>
            <a:ext cx="2857217" cy="27286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6AE7F5-A2E1-1E62-0EBF-8D21638E5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1261" y="5532183"/>
            <a:ext cx="1344156" cy="80106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126B135-33C0-FA2D-13F6-AD01F897C58F}"/>
              </a:ext>
            </a:extLst>
          </p:cNvPr>
          <p:cNvSpPr/>
          <p:nvPr/>
        </p:nvSpPr>
        <p:spPr>
          <a:xfrm>
            <a:off x="8567057" y="5506180"/>
            <a:ext cx="800100" cy="42653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F6997D-CCB6-0208-553E-366D3D9171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9748" y="1467298"/>
            <a:ext cx="5454817" cy="15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34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E4558C-2481-EA22-24BA-2250934235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1415" y="3560956"/>
            <a:ext cx="8082543" cy="1857189"/>
          </a:xfrm>
        </p:spPr>
        <p:txBody>
          <a:bodyPr/>
          <a:lstStyle/>
          <a:p>
            <a:pPr fontAlgn="base"/>
            <a:r>
              <a:rPr lang="en-US" sz="320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Co-Management</a:t>
            </a:r>
          </a:p>
          <a:p>
            <a:pPr fontAlgn="base"/>
            <a:endParaRPr lang="en-US" sz="3200" b="0">
              <a:solidFill>
                <a:srgbClr val="4C4C4C"/>
              </a:solidFill>
              <a:latin typeface="Poppins" panose="00000500000000000000" pitchFamily="2" charset="0"/>
            </a:endParaRPr>
          </a:p>
          <a:p>
            <a:pPr fontAlgn="base"/>
            <a:r>
              <a:rPr lang="en-GB" sz="3200" b="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Workloads</a:t>
            </a:r>
            <a:br>
              <a:rPr lang="en-GB" sz="3200" b="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</a:br>
            <a:r>
              <a:rPr lang="en-GB" sz="3200" b="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“Measure twice, cut once”</a:t>
            </a:r>
            <a:br>
              <a:rPr lang="en-GB" sz="3200" b="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</a:br>
            <a:r>
              <a:rPr lang="en-GB" sz="3200" b="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…plan, plan, plan</a:t>
            </a:r>
          </a:p>
          <a:p>
            <a:pPr fontAlgn="base"/>
            <a:endParaRPr lang="en-US" sz="3200" b="0" i="0">
              <a:solidFill>
                <a:srgbClr val="4C4C4C"/>
              </a:solidFill>
              <a:effectLst/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285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hild wearing jetpack running in field">
            <a:extLst>
              <a:ext uri="{FF2B5EF4-FFF2-40B4-BE49-F238E27FC236}">
                <a16:creationId xmlns:a16="http://schemas.microsoft.com/office/drawing/2014/main" id="{AF97DDEA-013B-87A3-3C4F-782ADAA4F0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3874743" y="936171"/>
            <a:ext cx="8349672" cy="59218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226" y="1400057"/>
            <a:ext cx="7031035" cy="526199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0"/>
            <a:endParaRPr lang="en-US" sz="1400" b="1">
              <a:latin typeface="+mn-lt"/>
            </a:endParaRPr>
          </a:p>
          <a:p>
            <a:pPr marL="0" indent="0">
              <a:buNone/>
            </a:pPr>
            <a:r>
              <a:rPr lang="en-US" b="1">
                <a:latin typeface="+mn-lt"/>
              </a:rPr>
              <a:t>Co-management supports the following workloads:-</a:t>
            </a:r>
          </a:p>
          <a:p>
            <a:pPr marL="0"/>
            <a:endParaRPr lang="en-US" b="1">
              <a:latin typeface="+mn-lt"/>
            </a:endParaRPr>
          </a:p>
          <a:p>
            <a:r>
              <a:rPr lang="en-US">
                <a:latin typeface="+mn-lt"/>
              </a:rPr>
              <a:t>Compliance policies</a:t>
            </a:r>
          </a:p>
          <a:p>
            <a:r>
              <a:rPr lang="en-US">
                <a:latin typeface="+mn-lt"/>
              </a:rPr>
              <a:t>Windows Update policies</a:t>
            </a:r>
          </a:p>
          <a:p>
            <a:r>
              <a:rPr lang="en-US">
                <a:latin typeface="+mn-lt"/>
              </a:rPr>
              <a:t>Endpoint Protection</a:t>
            </a:r>
          </a:p>
          <a:p>
            <a:r>
              <a:rPr lang="en-US">
                <a:latin typeface="+mn-lt"/>
              </a:rPr>
              <a:t>Device configuration</a:t>
            </a:r>
          </a:p>
          <a:p>
            <a:r>
              <a:rPr lang="en-US">
                <a:latin typeface="+mn-lt"/>
              </a:rPr>
              <a:t>Office Click-to-Run apps</a:t>
            </a:r>
          </a:p>
          <a:p>
            <a:r>
              <a:rPr lang="en-US">
                <a:latin typeface="+mn-lt"/>
              </a:rPr>
              <a:t>Client apps</a:t>
            </a:r>
          </a:p>
          <a:p>
            <a:r>
              <a:rPr lang="en-US" strike="sngStrike">
                <a:latin typeface="+mn-lt"/>
              </a:rPr>
              <a:t>Resource Access Policies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B08FE-196F-5851-71C4-9D76AC14B4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074"/>
            <a:ext cx="12188951" cy="109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80956D-9E2A-D8EB-98A2-730C5E0F7A0F}"/>
              </a:ext>
            </a:extLst>
          </p:cNvPr>
          <p:cNvSpPr txBox="1"/>
          <p:nvPr/>
        </p:nvSpPr>
        <p:spPr>
          <a:xfrm>
            <a:off x="9633857" y="2435753"/>
            <a:ext cx="2122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/>
              <a:t>Wanna</a:t>
            </a:r>
            <a:r>
              <a:rPr lang="en-US" sz="3200" b="1"/>
              <a:t> be a pilot?</a:t>
            </a:r>
            <a:endParaRPr lang="en-GB" sz="3200" b="1"/>
          </a:p>
        </p:txBody>
      </p:sp>
    </p:spTree>
    <p:extLst>
      <p:ext uri="{BB962C8B-B14F-4D97-AF65-F5344CB8AC3E}">
        <p14:creationId xmlns:p14="http://schemas.microsoft.com/office/powerpoint/2010/main" val="4004564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555" y="1286377"/>
            <a:ext cx="6242960" cy="5261999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endParaRPr lang="en-US" sz="1400" b="1">
              <a:latin typeface="+mn-lt"/>
            </a:endParaRPr>
          </a:p>
          <a:p>
            <a:pPr marL="0" indent="0">
              <a:buNone/>
            </a:pPr>
            <a:r>
              <a:rPr lang="en-US" strike="sngStrike">
                <a:latin typeface="+mn-lt"/>
              </a:rPr>
              <a:t>Resource access policies</a:t>
            </a:r>
            <a:r>
              <a:rPr lang="en-US">
                <a:latin typeface="+mn-lt"/>
              </a:rPr>
              <a:t> (deprecated in 2203)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B08FE-196F-5851-71C4-9D76AC14B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074"/>
            <a:ext cx="12188951" cy="1094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B0D792-75D6-173C-5AE4-F60D385DB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157" y="1244527"/>
            <a:ext cx="5341571" cy="55173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4381B8-42B7-3CB0-1533-ACF0BB322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6" y="2693874"/>
            <a:ext cx="11984282" cy="1175588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D9B16E-4D24-472F-4FB2-EC0CF4582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6" y="4218831"/>
            <a:ext cx="11971322" cy="1151334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74312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riting on sticky notes">
            <a:extLst>
              <a:ext uri="{FF2B5EF4-FFF2-40B4-BE49-F238E27FC236}">
                <a16:creationId xmlns:a16="http://schemas.microsoft.com/office/drawing/2014/main" id="{0E07CD6A-1B67-E119-F3B4-338EBB5E2F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3157" y="1792552"/>
            <a:ext cx="5540829" cy="5475559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b="1">
                <a:latin typeface="+mn-lt"/>
              </a:rPr>
              <a:t>Planning is the most important thing you should do!</a:t>
            </a:r>
          </a:p>
          <a:p>
            <a:pPr marL="0"/>
            <a:endParaRPr lang="en-US" b="1">
              <a:latin typeface="+mn-lt"/>
            </a:endParaRPr>
          </a:p>
          <a:p>
            <a:r>
              <a:rPr lang="en-US" err="1">
                <a:latin typeface="+mn-lt"/>
              </a:rPr>
              <a:t>ConfigMgr</a:t>
            </a:r>
            <a:r>
              <a:rPr lang="en-US">
                <a:latin typeface="+mn-lt"/>
              </a:rPr>
              <a:t> Collections (Pilot)</a:t>
            </a:r>
          </a:p>
          <a:p>
            <a:r>
              <a:rPr lang="en-US">
                <a:latin typeface="+mn-lt"/>
              </a:rPr>
              <a:t>Policy Conflict – CSP Matching?</a:t>
            </a:r>
          </a:p>
          <a:p>
            <a:r>
              <a:rPr lang="en-US">
                <a:latin typeface="+mn-lt"/>
              </a:rPr>
              <a:t>Existing Policy dangers</a:t>
            </a:r>
          </a:p>
          <a:p>
            <a:r>
              <a:rPr lang="en-US">
                <a:latin typeface="+mn-lt"/>
              </a:rPr>
              <a:t>Client apps might catch you!</a:t>
            </a:r>
          </a:p>
          <a:p>
            <a:pPr marL="0"/>
            <a:endParaRPr lang="en-US" b="1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FAD974-7253-F941-C926-8705DE421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074"/>
            <a:ext cx="12188951" cy="109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38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E4558C-2481-EA22-24BA-2250934235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1415" y="3560956"/>
            <a:ext cx="8082543" cy="1857189"/>
          </a:xfrm>
        </p:spPr>
        <p:txBody>
          <a:bodyPr/>
          <a:lstStyle/>
          <a:p>
            <a:pPr fontAlgn="base"/>
            <a:r>
              <a:rPr lang="en-US" sz="320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Co-Management</a:t>
            </a:r>
          </a:p>
          <a:p>
            <a:pPr fontAlgn="base"/>
            <a:endParaRPr lang="en-US" sz="3200" b="0">
              <a:solidFill>
                <a:srgbClr val="4C4C4C"/>
              </a:solidFill>
              <a:latin typeface="Poppins" panose="00000500000000000000" pitchFamily="2" charset="0"/>
            </a:endParaRPr>
          </a:p>
          <a:p>
            <a:pPr fontAlgn="base"/>
            <a:r>
              <a:rPr lang="en-GB" sz="3200" b="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Paths to Co-management &amp; Prerequisites</a:t>
            </a:r>
          </a:p>
          <a:p>
            <a:pPr fontAlgn="base"/>
            <a:endParaRPr lang="en-US" sz="3200" b="0" i="0">
              <a:solidFill>
                <a:srgbClr val="4C4C4C"/>
              </a:solidFill>
              <a:effectLst/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9959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437" y="1351820"/>
            <a:ext cx="11541125" cy="465900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>
                <a:latin typeface="+mn-lt"/>
                <a:ea typeface="Roboto"/>
                <a:cs typeface="Poppins" panose="00000500000000000000" pitchFamily="2" charset="0"/>
              </a:rPr>
              <a:t>There are two </a:t>
            </a:r>
            <a:r>
              <a:rPr lang="en-GB" u="sng">
                <a:latin typeface="+mn-lt"/>
                <a:ea typeface="Roboto"/>
                <a:cs typeface="Poppins" panose="00000500000000000000" pitchFamily="2" charset="0"/>
              </a:rPr>
              <a:t>main</a:t>
            </a:r>
            <a:r>
              <a:rPr lang="en-GB">
                <a:latin typeface="+mn-lt"/>
                <a:ea typeface="Roboto"/>
                <a:cs typeface="Poppins" panose="00000500000000000000" pitchFamily="2" charset="0"/>
              </a:rPr>
              <a:t> paths to reach Co-management:-</a:t>
            </a:r>
          </a:p>
          <a:p>
            <a:pPr marL="0" indent="0">
              <a:buNone/>
            </a:pPr>
            <a:endParaRPr lang="en-GB" b="1">
              <a:latin typeface="+mn-lt"/>
              <a:ea typeface="Roboto"/>
              <a:cs typeface="Poppins" panose="00000500000000000000" pitchFamily="2" charset="0"/>
            </a:endParaRPr>
          </a:p>
          <a:p>
            <a:pPr marL="0" indent="0">
              <a:buNone/>
            </a:pPr>
            <a:r>
              <a:rPr lang="en-GB" b="1">
                <a:latin typeface="+mn-lt"/>
                <a:ea typeface="Roboto"/>
                <a:cs typeface="Poppins" panose="00000500000000000000" pitchFamily="2" charset="0"/>
              </a:rPr>
              <a:t>Existing Configuration Manager clients</a:t>
            </a:r>
          </a:p>
          <a:p>
            <a:pPr marL="0" indent="0">
              <a:buNone/>
            </a:pPr>
            <a:r>
              <a:rPr lang="en-GB">
                <a:latin typeface="+mn-lt"/>
                <a:ea typeface="Roboto"/>
                <a:cs typeface="Poppins" panose="00000500000000000000" pitchFamily="2" charset="0"/>
              </a:rPr>
              <a:t>Windows 10/11 devices already managed by Configuration Manager</a:t>
            </a:r>
          </a:p>
          <a:p>
            <a:pPr marL="0" indent="0">
              <a:buNone/>
            </a:pPr>
            <a:endParaRPr lang="en-GB">
              <a:latin typeface="+mn-lt"/>
              <a:ea typeface="Roboto"/>
              <a:cs typeface="Poppins" panose="00000500000000000000" pitchFamily="2" charset="0"/>
            </a:endParaRPr>
          </a:p>
          <a:p>
            <a:pPr marL="0" indent="0">
              <a:buNone/>
            </a:pPr>
            <a:r>
              <a:rPr lang="en-GB" b="1">
                <a:latin typeface="+mn-lt"/>
                <a:ea typeface="Roboto"/>
                <a:cs typeface="Poppins" panose="00000500000000000000" pitchFamily="2" charset="0"/>
              </a:rPr>
              <a:t>Internet Born Clients</a:t>
            </a:r>
          </a:p>
          <a:p>
            <a:pPr marL="0" indent="0">
              <a:buNone/>
            </a:pPr>
            <a:r>
              <a:rPr lang="en-GB">
                <a:latin typeface="+mn-lt"/>
                <a:ea typeface="Roboto"/>
                <a:cs typeface="Poppins" panose="00000500000000000000" pitchFamily="2" charset="0"/>
              </a:rPr>
              <a:t>Windows 10/11 devices that are Azure AD Joined and managed by Intune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Paths to Co-management &amp; Prerequisites</a:t>
            </a:r>
            <a:endParaRPr lang="en-US" sz="6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3972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437" y="1351820"/>
            <a:ext cx="11541125" cy="54027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2000" b="1">
                <a:latin typeface="+mn-lt"/>
                <a:ea typeface="Roboto"/>
                <a:cs typeface="Poppins" panose="00000500000000000000" pitchFamily="2" charset="0"/>
              </a:rPr>
              <a:t>Existing Configuration Manager clients</a:t>
            </a:r>
          </a:p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  <a:p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Hybrid Azure AD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One of the following Azure AD hybrid identity options:</a:t>
            </a:r>
          </a:p>
          <a:p>
            <a:pPr lvl="2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Password hash synchronization with Seamless Single Sign-on (SSO)</a:t>
            </a:r>
          </a:p>
          <a:p>
            <a:pPr lvl="2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Pass-through authentication with Seamless Single Sign-on (SSO)</a:t>
            </a:r>
          </a:p>
          <a:p>
            <a:pPr lvl="2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Federated SSO (with Active Directory Federation Services (AD FS))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Azure AD Connect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Azure AD Premium license (EMS? ADP1 + Intune)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Configure hybrid Azure AD-join (</a:t>
            </a:r>
            <a:r>
              <a:rPr lang="en-GB" sz="2000" err="1">
                <a:latin typeface="+mn-lt"/>
                <a:ea typeface="Roboto"/>
                <a:cs typeface="Poppins" panose="00000500000000000000" pitchFamily="2" charset="0"/>
              </a:rPr>
              <a:t>choo+se</a:t>
            </a:r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 one option):</a:t>
            </a:r>
          </a:p>
          <a:p>
            <a:pPr lvl="2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For managed domains</a:t>
            </a:r>
          </a:p>
          <a:p>
            <a:pPr lvl="2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For federated domains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Client agent setting for hybrid Azure AD-join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Configure auto-</a:t>
            </a:r>
            <a:r>
              <a:rPr lang="en-GB" sz="2000" err="1">
                <a:latin typeface="+mn-lt"/>
                <a:ea typeface="Roboto"/>
                <a:cs typeface="Poppins" panose="00000500000000000000" pitchFamily="2" charset="0"/>
              </a:rPr>
              <a:t>enrollment</a:t>
            </a:r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 of devices to Intune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Enable co-management in Configuration Manager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Paths to Co-management &amp; Prerequisites</a:t>
            </a:r>
            <a:endParaRPr lang="en-US" sz="6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762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437" y="1351820"/>
            <a:ext cx="11541125" cy="54027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2000" b="1">
                <a:latin typeface="+mn-lt"/>
                <a:ea typeface="Roboto"/>
                <a:cs typeface="Poppins" panose="00000500000000000000" pitchFamily="2" charset="0"/>
              </a:rPr>
              <a:t>Existing Configuration Manager clients</a:t>
            </a:r>
          </a:p>
          <a:p>
            <a:endParaRPr lang="en-GB" sz="2000" b="1">
              <a:latin typeface="+mn-lt"/>
              <a:ea typeface="Roboto"/>
              <a:cs typeface="Poppins" panose="00000500000000000000" pitchFamily="2" charset="0"/>
            </a:endParaRPr>
          </a:p>
          <a:p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Devices need line of sight, in the SYSTEM context *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device.login.microsoftonline.com (443)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enterpriseregistration.windows.net (443)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Login.microsoftonline.com (443)</a:t>
            </a:r>
          </a:p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  <a:p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Global Administrator (to configure the co-management service)</a:t>
            </a:r>
          </a:p>
          <a:p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ADDS Enterprise Administrator (to setup SCP for Hybrid AAD during AAD Connect Setup Wizard)</a:t>
            </a:r>
          </a:p>
          <a:p>
            <a:r>
              <a:rPr lang="en-GB" sz="2000" err="1">
                <a:latin typeface="+mn-lt"/>
                <a:ea typeface="Roboto"/>
                <a:cs typeface="Poppins" panose="00000500000000000000" pitchFamily="2" charset="0"/>
              </a:rPr>
              <a:t>ConfigMgr</a:t>
            </a:r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 Administrator (with all roles in scope)</a:t>
            </a:r>
          </a:p>
          <a:p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MDM User Scope set to All/Some</a:t>
            </a:r>
          </a:p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  <a:p>
            <a:pPr marL="0" indent="0">
              <a:buNone/>
            </a:pPr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* Authenticated proxy could mean issues for you</a:t>
            </a:r>
          </a:p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Paths to Co-management &amp; Prerequisites</a:t>
            </a:r>
            <a:endParaRPr lang="en-US" sz="6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9863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437" y="1351820"/>
            <a:ext cx="11541125" cy="54027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Paths to Co-management &amp; Prerequisites</a:t>
            </a:r>
            <a:endParaRPr lang="en-US" sz="6000">
              <a:ea typeface="+mn-lt"/>
              <a:cs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46C119-73D2-AF0D-1564-36730334A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331" y="1163719"/>
            <a:ext cx="8460778" cy="5590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51D801-70AB-8479-4FEA-94A8BBCC5CFB}"/>
              </a:ext>
            </a:extLst>
          </p:cNvPr>
          <p:cNvSpPr txBox="1"/>
          <p:nvPr/>
        </p:nvSpPr>
        <p:spPr>
          <a:xfrm>
            <a:off x="167890" y="1420977"/>
            <a:ext cx="3385458" cy="49552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+mn-lt"/>
                <a:ea typeface="Roboto"/>
                <a:cs typeface="Poppins" panose="00000500000000000000" pitchFamily="2" charset="0"/>
              </a:rPr>
              <a:t>Hybrid Azure AD Join</a:t>
            </a:r>
          </a:p>
          <a:p>
            <a:endParaRPr lang="en-GB" sz="2800">
              <a:ea typeface="Roboto"/>
              <a:cs typeface="Poppins" panose="00000500000000000000" pitchFamily="2" charset="0"/>
            </a:endParaRPr>
          </a:p>
          <a:p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HAAD Join wizard in AAD Connect publishes the AAD tenant information to a Service Connection Point (or SCP) in ADDS</a:t>
            </a:r>
          </a:p>
          <a:p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  <a:p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CN=62a0ff2e-97b9-4513-943f-0d221bd30080 </a:t>
            </a:r>
          </a:p>
          <a:p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  <a:p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Domain Joined Windows 10 clients will query this information and automatically register with Azure AD</a:t>
            </a:r>
          </a:p>
        </p:txBody>
      </p:sp>
    </p:spTree>
    <p:extLst>
      <p:ext uri="{BB962C8B-B14F-4D97-AF65-F5344CB8AC3E}">
        <p14:creationId xmlns:p14="http://schemas.microsoft.com/office/powerpoint/2010/main" val="3765195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0C21A27-CB51-1C69-E0FB-2EEDCD2E7C8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163" y="381592"/>
            <a:ext cx="11645737" cy="597545"/>
          </a:xfrm>
        </p:spPr>
        <p:txBody>
          <a:bodyPr/>
          <a:lstStyle/>
          <a:p>
            <a:r>
              <a:rPr lang="en-US"/>
              <a:t>Please Use the Raise Hand Feature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B5C6DA-80AA-63AC-79AF-6C29669D7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202" y="4815914"/>
            <a:ext cx="4505325" cy="1143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B64D51-FFE0-8631-340D-5177817D6C27}"/>
              </a:ext>
            </a:extLst>
          </p:cNvPr>
          <p:cNvSpPr txBox="1"/>
          <p:nvPr/>
        </p:nvSpPr>
        <p:spPr>
          <a:xfrm>
            <a:off x="411163" y="1317812"/>
            <a:ext cx="110995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We will periodically switch between live Q&amp;A and the slides/labs</a:t>
            </a:r>
          </a:p>
          <a:p>
            <a:pPr lvl="1"/>
            <a:endParaRPr lang="en-US" sz="320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If we have time for live questions, please use the raise hand feature and we will unmute you</a:t>
            </a:r>
          </a:p>
          <a:p>
            <a:r>
              <a:rPr lang="en-US" sz="3200"/>
              <a:t>          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54B073-748D-22DD-8529-45C34A8BF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031" y="4815915"/>
            <a:ext cx="5225138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42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437" y="1351820"/>
            <a:ext cx="11541125" cy="54027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Paths to Co-management &amp; Prerequisites</a:t>
            </a:r>
            <a:endParaRPr lang="en-US" sz="6000">
              <a:ea typeface="+mn-lt"/>
              <a:cs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FD7EAB-283C-78F6-5FA5-A1036A8A6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05" y="1112361"/>
            <a:ext cx="6083357" cy="5642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5D403C-0CFD-708F-0644-F3224A0AA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708" y="1586902"/>
            <a:ext cx="7111641" cy="51676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6A760D-908D-A666-4735-1E0D02FA0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0708" y="1586901"/>
            <a:ext cx="7162228" cy="516768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A7F5ACF-0991-C800-5BDD-72EDA23D0BA7}"/>
              </a:ext>
            </a:extLst>
          </p:cNvPr>
          <p:cNvCxnSpPr>
            <a:cxnSpLocks/>
          </p:cNvCxnSpPr>
          <p:nvPr/>
        </p:nvCxnSpPr>
        <p:spPr>
          <a:xfrm flipH="1">
            <a:off x="2519884" y="1532426"/>
            <a:ext cx="6349069" cy="24375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4361BD8-0519-8D83-13BD-74D3EB3F6989}"/>
              </a:ext>
            </a:extLst>
          </p:cNvPr>
          <p:cNvSpPr txBox="1"/>
          <p:nvPr/>
        </p:nvSpPr>
        <p:spPr>
          <a:xfrm>
            <a:off x="8934594" y="1270816"/>
            <a:ext cx="2827421" cy="523220"/>
          </a:xfrm>
          <a:prstGeom prst="rect">
            <a:avLst/>
          </a:prstGeom>
          <a:noFill/>
          <a:ln w="2222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err="1"/>
              <a:t>dsregcmd</a:t>
            </a:r>
            <a:r>
              <a:rPr lang="en-GB" sz="2800" b="1"/>
              <a:t> /status</a:t>
            </a:r>
          </a:p>
        </p:txBody>
      </p:sp>
    </p:spTree>
    <p:extLst>
      <p:ext uri="{BB962C8B-B14F-4D97-AF65-F5344CB8AC3E}">
        <p14:creationId xmlns:p14="http://schemas.microsoft.com/office/powerpoint/2010/main" val="3122377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163" y="1500641"/>
            <a:ext cx="11541125" cy="54027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Paths to Co-management &amp; Prerequisites</a:t>
            </a:r>
            <a:endParaRPr lang="en-US" sz="6000">
              <a:ea typeface="+mn-lt"/>
              <a:cs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565409-F469-159A-7939-0DB8CDD1E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37" y="3107024"/>
            <a:ext cx="7218363" cy="3530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3187F9-8441-65DC-ACB3-C30BB1022D2F}"/>
              </a:ext>
            </a:extLst>
          </p:cNvPr>
          <p:cNvSpPr txBox="1"/>
          <p:nvPr/>
        </p:nvSpPr>
        <p:spPr>
          <a:xfrm>
            <a:off x="325437" y="1240856"/>
            <a:ext cx="713037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+mn-lt"/>
                <a:ea typeface="Roboto"/>
                <a:cs typeface="Poppins" panose="00000500000000000000" pitchFamily="2" charset="0"/>
              </a:rPr>
              <a:t>Intune Enrolment</a:t>
            </a:r>
          </a:p>
          <a:p>
            <a:endParaRPr lang="en-GB" sz="1000">
              <a:ea typeface="Roboto"/>
              <a:cs typeface="Poppins" panose="00000500000000000000" pitchFamily="2" charset="0"/>
            </a:endParaRPr>
          </a:p>
          <a:p>
            <a:r>
              <a:rPr lang="en-GB" sz="2000">
                <a:ea typeface="Roboto"/>
                <a:cs typeface="Poppins" panose="00000500000000000000" pitchFamily="2" charset="0"/>
              </a:rPr>
              <a:t>When the co-management is enabled, the </a:t>
            </a:r>
            <a:r>
              <a:rPr lang="en-GB" sz="2000" err="1">
                <a:ea typeface="Roboto"/>
                <a:cs typeface="Poppins" panose="00000500000000000000" pitchFamily="2" charset="0"/>
              </a:rPr>
              <a:t>Comanagement</a:t>
            </a:r>
            <a:r>
              <a:rPr lang="en-GB" sz="2000">
                <a:ea typeface="Roboto"/>
                <a:cs typeface="Poppins" panose="00000500000000000000" pitchFamily="2" charset="0"/>
              </a:rPr>
              <a:t> policy will hit the device and Intune enrolment is checked</a:t>
            </a:r>
          </a:p>
          <a:p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B7DBE1-CB75-7AED-0609-148756714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845" y="1309959"/>
            <a:ext cx="3802710" cy="46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71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437" y="1351820"/>
            <a:ext cx="11541125" cy="54027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Paths to Co-management &amp; Prerequisites</a:t>
            </a:r>
            <a:endParaRPr lang="en-US" sz="6000">
              <a:ea typeface="+mn-lt"/>
              <a:cs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9518F3-BC9F-0E3A-6046-C31D7C863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00" y="2453310"/>
            <a:ext cx="11502565" cy="2271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583F84-C3E9-A89E-D673-B60F626FBC7A}"/>
              </a:ext>
            </a:extLst>
          </p:cNvPr>
          <p:cNvSpPr txBox="1"/>
          <p:nvPr/>
        </p:nvSpPr>
        <p:spPr>
          <a:xfrm>
            <a:off x="158168" y="1102346"/>
            <a:ext cx="10772299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+mn-lt"/>
                <a:ea typeface="Roboto"/>
                <a:cs typeface="Poppins" panose="00000500000000000000" pitchFamily="2" charset="0"/>
              </a:rPr>
              <a:t>Intune Enrolment</a:t>
            </a:r>
          </a:p>
          <a:p>
            <a:endParaRPr lang="en-GB" sz="1000">
              <a:ea typeface="Roboto"/>
              <a:cs typeface="Poppins" panose="00000500000000000000" pitchFamily="2" charset="0"/>
            </a:endParaRPr>
          </a:p>
          <a:p>
            <a:r>
              <a:rPr lang="en-GB" sz="2000">
                <a:ea typeface="Roboto"/>
                <a:cs typeface="Poppins" panose="00000500000000000000" pitchFamily="2" charset="0"/>
              </a:rPr>
              <a:t>Enrolment is scheduled and staggered across devices across the organisation</a:t>
            </a:r>
          </a:p>
          <a:p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518673-9840-A134-864A-E657A524D736}"/>
              </a:ext>
            </a:extLst>
          </p:cNvPr>
          <p:cNvSpPr txBox="1"/>
          <p:nvPr/>
        </p:nvSpPr>
        <p:spPr>
          <a:xfrm>
            <a:off x="241801" y="4999607"/>
            <a:ext cx="117083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Devices are enrolled into Intune based on their Azure AD device token, and not a user token. This means only the default Intune enrollment restriction will apply to the enrollment.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09074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437" y="1351820"/>
            <a:ext cx="11541125" cy="54027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Paths to Co-management &amp; Prerequisites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583F84-C3E9-A89E-D673-B60F626FBC7A}"/>
              </a:ext>
            </a:extLst>
          </p:cNvPr>
          <p:cNvSpPr txBox="1"/>
          <p:nvPr/>
        </p:nvSpPr>
        <p:spPr>
          <a:xfrm>
            <a:off x="89402" y="1340507"/>
            <a:ext cx="3788331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>
                <a:latin typeface="+mn-lt"/>
                <a:ea typeface="Roboto"/>
                <a:cs typeface="Poppins" panose="00000500000000000000" pitchFamily="2" charset="0"/>
              </a:rPr>
              <a:t>Intune Enrolment</a:t>
            </a:r>
          </a:p>
          <a:p>
            <a:endParaRPr lang="en-GB" sz="1000">
              <a:ea typeface="Roboto"/>
              <a:cs typeface="Poppins" panose="00000500000000000000" pitchFamily="2" charset="0"/>
            </a:endParaRPr>
          </a:p>
          <a:p>
            <a:r>
              <a:rPr lang="en-GB" sz="2000">
                <a:ea typeface="Roboto"/>
                <a:cs typeface="Poppins" panose="00000500000000000000" pitchFamily="2" charset="0"/>
              </a:rPr>
              <a:t>Device enrolled with AAD Device Credential</a:t>
            </a:r>
          </a:p>
          <a:p>
            <a:endParaRPr lang="en-GB" sz="2000">
              <a:ea typeface="Roboto"/>
              <a:cs typeface="Poppins" panose="00000500000000000000" pitchFamily="2" charset="0"/>
            </a:endParaRPr>
          </a:p>
          <a:p>
            <a:r>
              <a:rPr lang="en-GB" sz="2000">
                <a:ea typeface="Roboto"/>
                <a:cs typeface="Poppins" panose="00000500000000000000" pitchFamily="2" charset="0"/>
              </a:rPr>
              <a:t>UPN: foouser@tenant.onmicrosoft.com</a:t>
            </a:r>
          </a:p>
          <a:p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EACF2-E8F6-E419-5475-41EBE2096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966" y="1175654"/>
            <a:ext cx="7733596" cy="557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18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437" y="1351820"/>
            <a:ext cx="11541125" cy="54027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Paths to Co-management &amp; Prerequisites</a:t>
            </a:r>
            <a:endParaRPr lang="en-US" sz="6000">
              <a:ea typeface="+mn-lt"/>
              <a:cs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588302-7BE3-9E3D-45B8-D0365AB6E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10" y="1208221"/>
            <a:ext cx="7578632" cy="47479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B68B5D-E110-B9D6-DA4D-87963D09F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163" y="6175714"/>
            <a:ext cx="6142252" cy="5029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162C7B-3CF4-21CF-4E58-5EBCF2800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069" y="4645453"/>
            <a:ext cx="4099915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0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437" y="1351819"/>
            <a:ext cx="11541125" cy="518369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2000" b="1">
                <a:latin typeface="+mn-lt"/>
                <a:ea typeface="Roboto"/>
                <a:cs typeface="Poppins" panose="00000500000000000000" pitchFamily="2" charset="0"/>
              </a:rPr>
              <a:t>Internet “Born” Clients</a:t>
            </a:r>
          </a:p>
          <a:p>
            <a:pPr marL="0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  <a:p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Line of sight to Configuration Manager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Cloud Management Gateway?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VPN? (hands up who still uses a VPN)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Intranet connected</a:t>
            </a:r>
          </a:p>
          <a:p>
            <a:pPr marL="457200" lvl="1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  <a:p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How do </a:t>
            </a:r>
            <a:r>
              <a:rPr lang="en-GB" sz="2000" err="1">
                <a:latin typeface="+mn-lt"/>
                <a:ea typeface="Roboto"/>
                <a:cs typeface="Poppins" panose="00000500000000000000" pitchFamily="2" charset="0"/>
              </a:rPr>
              <a:t>ConfigMgr</a:t>
            </a:r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 clients authenticate to the management point?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Certificates (PKI)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Certificates (EHTTP)</a:t>
            </a:r>
          </a:p>
          <a:p>
            <a:pPr lvl="1"/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AAD Authentication (Token)</a:t>
            </a:r>
          </a:p>
          <a:p>
            <a:pPr lvl="1"/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  <a:p>
            <a:pPr marL="457200" lvl="1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Paths to Co-management &amp; Prerequisites</a:t>
            </a:r>
            <a:endParaRPr lang="en-US" sz="6000">
              <a:ea typeface="+mn-lt"/>
              <a:cs typeface="+mn-lt"/>
            </a:endParaRPr>
          </a:p>
        </p:txBody>
      </p:sp>
      <p:pic>
        <p:nvPicPr>
          <p:cNvPr id="6" name="Graphic 5" descr="Cloud with solid fill">
            <a:extLst>
              <a:ext uri="{FF2B5EF4-FFF2-40B4-BE49-F238E27FC236}">
                <a16:creationId xmlns:a16="http://schemas.microsoft.com/office/drawing/2014/main" id="{F4376A83-A56D-6BD5-116B-31A773B31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4634" y="2148035"/>
            <a:ext cx="5505753" cy="5505753"/>
          </a:xfrm>
          <a:prstGeom prst="rect">
            <a:avLst/>
          </a:prstGeom>
        </p:spPr>
      </p:pic>
      <p:pic>
        <p:nvPicPr>
          <p:cNvPr id="9" name="Graphic 8" descr="Laptop with solid fill">
            <a:extLst>
              <a:ext uri="{FF2B5EF4-FFF2-40B4-BE49-F238E27FC236}">
                <a16:creationId xmlns:a16="http://schemas.microsoft.com/office/drawing/2014/main" id="{D6FC8827-065D-C27D-64F3-A7A5641866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84857" y="4287206"/>
            <a:ext cx="2322286" cy="2322286"/>
          </a:xfrm>
          <a:prstGeom prst="rect">
            <a:avLst/>
          </a:prstGeom>
        </p:spPr>
      </p:pic>
      <p:pic>
        <p:nvPicPr>
          <p:cNvPr id="1026" name="Picture 2" descr="Microsoft Windows Logo PNG Transparent &amp; SVG Vector - Freebie Supply">
            <a:extLst>
              <a:ext uri="{FF2B5EF4-FFF2-40B4-BE49-F238E27FC236}">
                <a16:creationId xmlns:a16="http://schemas.microsoft.com/office/drawing/2014/main" id="{8F0EF651-33DC-F580-1F69-5FF17F231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886" y="4925672"/>
            <a:ext cx="1374018" cy="81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 descr="A baby crawling">
            <a:extLst>
              <a:ext uri="{FF2B5EF4-FFF2-40B4-BE49-F238E27FC236}">
                <a16:creationId xmlns:a16="http://schemas.microsoft.com/office/drawing/2014/main" id="{9653464A-5045-64AA-531F-F09C48686B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31790" y="3283011"/>
            <a:ext cx="1877561" cy="179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47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Paths to Co-management &amp; Prerequisites</a:t>
            </a:r>
            <a:endParaRPr lang="en-US" sz="6000">
              <a:ea typeface="+mn-lt"/>
              <a:cs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ACB77D-7603-934C-CCDE-314417960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7" y="1276790"/>
            <a:ext cx="7712108" cy="53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14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437" y="1351819"/>
            <a:ext cx="11541125" cy="518369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GB" sz="2000" b="1">
                <a:latin typeface="+mn-lt"/>
                <a:ea typeface="Roboto"/>
                <a:cs typeface="Poppins" panose="00000500000000000000" pitchFamily="2" charset="0"/>
              </a:rPr>
              <a:t>Internet Born Clients</a:t>
            </a:r>
          </a:p>
          <a:p>
            <a:pPr marL="0" indent="0">
              <a:buNone/>
            </a:pPr>
            <a:endParaRPr lang="en-GB" sz="800">
              <a:latin typeface="+mn-lt"/>
              <a:ea typeface="Roboto"/>
              <a:cs typeface="Poppins" panose="00000500000000000000" pitchFamily="2" charset="0"/>
            </a:endParaRPr>
          </a:p>
          <a:p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Stop deploying the </a:t>
            </a:r>
            <a:r>
              <a:rPr lang="en-GB" sz="2000" err="1">
                <a:latin typeface="+mn-lt"/>
                <a:ea typeface="Roboto"/>
                <a:cs typeface="Poppins" panose="00000500000000000000" pitchFamily="2" charset="0"/>
              </a:rPr>
              <a:t>ConfigMgr</a:t>
            </a:r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 client as a LOB or Win32 app – there is a better way</a:t>
            </a:r>
          </a:p>
          <a:p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The co-management policy automatically installs the </a:t>
            </a:r>
            <a:r>
              <a:rPr lang="en-GB" sz="2000" err="1">
                <a:latin typeface="+mn-lt"/>
                <a:ea typeface="Roboto"/>
                <a:cs typeface="Poppins" panose="00000500000000000000" pitchFamily="2" charset="0"/>
              </a:rPr>
              <a:t>ConfigMgr</a:t>
            </a:r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 client as a first-party app during Autopilot </a:t>
            </a:r>
            <a:r>
              <a:rPr lang="en-GB" sz="2000" err="1">
                <a:latin typeface="+mn-lt"/>
                <a:ea typeface="Roboto"/>
                <a:cs typeface="Poppins" panose="00000500000000000000" pitchFamily="2" charset="0"/>
              </a:rPr>
              <a:t>Enrollment</a:t>
            </a:r>
            <a:r>
              <a:rPr lang="en-GB" sz="2000">
                <a:latin typeface="+mn-lt"/>
                <a:ea typeface="Roboto"/>
                <a:cs typeface="Poppins" panose="00000500000000000000" pitchFamily="2" charset="0"/>
              </a:rPr>
              <a:t> Status page (ESP) phase of the first run experience.</a:t>
            </a:r>
          </a:p>
          <a:p>
            <a:pPr marL="457200" lvl="1" indent="0">
              <a:buNone/>
            </a:pPr>
            <a:endParaRPr lang="en-GB" sz="2000">
              <a:latin typeface="+mn-lt"/>
              <a:ea typeface="Roboto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Paths to Co-management &amp; Prerequisites</a:t>
            </a:r>
            <a:endParaRPr lang="en-US" sz="6000">
              <a:ea typeface="+mn-lt"/>
              <a:cs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C7E0B-3EDA-4BAB-B0DA-CC7D7E31F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265" y="3392966"/>
            <a:ext cx="5902886" cy="31425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CB7544-AB62-572D-CBDD-840EE2196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47" y="3392966"/>
            <a:ext cx="5666229" cy="3142544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181909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E4558C-2481-EA22-24BA-2250934235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1415" y="3560956"/>
            <a:ext cx="8082543" cy="1857189"/>
          </a:xfrm>
        </p:spPr>
        <p:txBody>
          <a:bodyPr/>
          <a:lstStyle/>
          <a:p>
            <a:pPr fontAlgn="base"/>
            <a:r>
              <a:rPr lang="en-US" sz="320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Co-Management</a:t>
            </a:r>
          </a:p>
          <a:p>
            <a:pPr fontAlgn="base"/>
            <a:endParaRPr lang="en-US" sz="3200" b="0">
              <a:solidFill>
                <a:srgbClr val="4C4C4C"/>
              </a:solidFill>
              <a:latin typeface="Poppins" panose="00000500000000000000" pitchFamily="2" charset="0"/>
            </a:endParaRPr>
          </a:p>
          <a:p>
            <a:pPr fontAlgn="base"/>
            <a:r>
              <a:rPr lang="en-GB" sz="3200" b="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Moving Workloads</a:t>
            </a:r>
          </a:p>
          <a:p>
            <a:pPr fontAlgn="base"/>
            <a:endParaRPr lang="en-US" sz="3200" b="0" i="0">
              <a:solidFill>
                <a:srgbClr val="4C4C4C"/>
              </a:solidFill>
              <a:effectLst/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034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D47A1-A8AC-01E1-1AE0-DC8678249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61533"/>
            <a:ext cx="5908295" cy="4849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338CA6-5C04-596F-C2C8-93F46436AEDF}"/>
              </a:ext>
            </a:extLst>
          </p:cNvPr>
          <p:cNvSpPr txBox="1"/>
          <p:nvPr/>
        </p:nvSpPr>
        <p:spPr>
          <a:xfrm>
            <a:off x="312370" y="1330524"/>
            <a:ext cx="558889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Workloads can be moved to Intune using the workload sliders</a:t>
            </a:r>
          </a:p>
          <a:p>
            <a:endParaRPr lang="en-US" sz="2800"/>
          </a:p>
          <a:p>
            <a:r>
              <a:rPr lang="en-US" sz="2800"/>
              <a:t>A phased approach can work by moving the slider to the </a:t>
            </a:r>
            <a:r>
              <a:rPr lang="en-US" sz="2800" b="1"/>
              <a:t>Pilot Intune </a:t>
            </a:r>
            <a:r>
              <a:rPr lang="en-US" sz="2800"/>
              <a:t>setting</a:t>
            </a:r>
          </a:p>
          <a:p>
            <a:endParaRPr lang="en-US" sz="2800"/>
          </a:p>
          <a:p>
            <a:endParaRPr lang="en-US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919D9-843A-AD34-81BE-48E101A26AC5}"/>
              </a:ext>
            </a:extLst>
          </p:cNvPr>
          <p:cNvSpPr txBox="1"/>
          <p:nvPr/>
        </p:nvSpPr>
        <p:spPr>
          <a:xfrm>
            <a:off x="312370" y="6130982"/>
            <a:ext cx="11894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March 2022 - Resource Access Policies: Company resource access includes email, certificate, VPN, Wi-Fi, and WHfB profiles</a:t>
            </a:r>
            <a:br>
              <a:rPr lang="en-US"/>
            </a:br>
            <a:r>
              <a:rPr lang="en-US"/>
              <a:t>https://go.microsoft.com/fwlink/?linkid=2186198</a:t>
            </a:r>
            <a:endParaRPr lang="en-GB"/>
          </a:p>
        </p:txBody>
      </p:sp>
      <p:pic>
        <p:nvPicPr>
          <p:cNvPr id="11" name="Graphic 10" descr="No Touch with solid fill">
            <a:extLst>
              <a:ext uri="{FF2B5EF4-FFF2-40B4-BE49-F238E27FC236}">
                <a16:creationId xmlns:a16="http://schemas.microsoft.com/office/drawing/2014/main" id="{4347C196-9817-1D17-B0C9-5F075FD55B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55562" y="4453466"/>
            <a:ext cx="448733" cy="448733"/>
          </a:xfrm>
          <a:prstGeom prst="rect">
            <a:avLst/>
          </a:prstGeom>
        </p:spPr>
      </p:pic>
      <p:pic>
        <p:nvPicPr>
          <p:cNvPr id="12" name="Graphic 11" descr="No Touch with solid fill">
            <a:extLst>
              <a:ext uri="{FF2B5EF4-FFF2-40B4-BE49-F238E27FC236}">
                <a16:creationId xmlns:a16="http://schemas.microsoft.com/office/drawing/2014/main" id="{7F91DAE3-E11D-DFFC-7768-882F069AD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670" y="5707202"/>
            <a:ext cx="448733" cy="44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83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437" y="1351820"/>
            <a:ext cx="11541125" cy="465900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+mn-lt"/>
                <a:ea typeface="Roboto"/>
                <a:cs typeface="Poppins" panose="00000500000000000000" pitchFamily="2" charset="0"/>
              </a:rPr>
              <a:t>Agenda</a:t>
            </a:r>
          </a:p>
          <a:p>
            <a:pPr marL="514350" indent="-514350">
              <a:buFont typeface="+mj-lt"/>
              <a:buAutoNum type="arabicPeriod"/>
            </a:pPr>
            <a:endParaRPr lang="en-US" sz="800">
              <a:latin typeface="+mn-lt"/>
              <a:ea typeface="Roboto"/>
              <a:cs typeface="Poppins" panose="00000500000000000000" pitchFamily="2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+mn-lt"/>
                <a:ea typeface="Roboto"/>
                <a:cs typeface="Poppins" panose="00000500000000000000" pitchFamily="2" charset="0"/>
              </a:rPr>
              <a:t>What is Co-management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+mn-lt"/>
                <a:ea typeface="Roboto"/>
                <a:cs typeface="Poppins" panose="00000500000000000000" pitchFamily="2" charset="0"/>
              </a:rPr>
              <a:t>Immediate Value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+mn-lt"/>
                <a:ea typeface="Roboto"/>
                <a:cs typeface="Poppins" panose="00000500000000000000" pitchFamily="2" charset="0"/>
              </a:rPr>
              <a:t>Workloads “Measure twice, cut once”…plan, plan, plan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+mn-lt"/>
                <a:ea typeface="Roboto"/>
                <a:cs typeface="Poppins" panose="00000500000000000000" pitchFamily="2" charset="0"/>
              </a:rPr>
              <a:t>Paths to Co-management &amp; Prerequisites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+mn-lt"/>
                <a:ea typeface="Roboto"/>
                <a:cs typeface="Poppins" panose="00000500000000000000" pitchFamily="2" charset="0"/>
              </a:rPr>
              <a:t>Moving Workloads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+mn-lt"/>
                <a:ea typeface="Roboto"/>
                <a:cs typeface="Poppins" panose="00000500000000000000" pitchFamily="2" charset="0"/>
              </a:rPr>
              <a:t>Q and A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Co-management</a:t>
            </a:r>
            <a:endParaRPr lang="en-US" sz="60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6188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38CA6-5C04-596F-C2C8-93F46436AEDF}"/>
              </a:ext>
            </a:extLst>
          </p:cNvPr>
          <p:cNvSpPr txBox="1"/>
          <p:nvPr/>
        </p:nvSpPr>
        <p:spPr>
          <a:xfrm>
            <a:off x="253103" y="1355924"/>
            <a:ext cx="412525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Workloads are calculated on the Client by merging a unique capability number which represents each workload</a:t>
            </a:r>
          </a:p>
          <a:p>
            <a:endParaRPr lang="en-US" sz="2800"/>
          </a:p>
          <a:p>
            <a:endParaRPr lang="en-US" sz="2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0DC61-8E01-9897-D2E8-0C98E4166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970" y="1237944"/>
            <a:ext cx="7529259" cy="5591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DB0A82-C6E4-477F-F785-1C42657EA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0" y="4104505"/>
            <a:ext cx="4316812" cy="207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53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38CA6-5C04-596F-C2C8-93F46436AEDF}"/>
              </a:ext>
            </a:extLst>
          </p:cNvPr>
          <p:cNvSpPr txBox="1"/>
          <p:nvPr/>
        </p:nvSpPr>
        <p:spPr>
          <a:xfrm>
            <a:off x="411163" y="1509238"/>
            <a:ext cx="378201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Workloads are calculated on the Client by merging a unique capability number which represents each workload</a:t>
            </a:r>
          </a:p>
          <a:p>
            <a:endParaRPr lang="en-US" sz="2800"/>
          </a:p>
          <a:p>
            <a:endParaRPr lang="en-US" sz="2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00DC61-8E01-9897-D2E8-0C98E4166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970" y="1237944"/>
            <a:ext cx="7529259" cy="55912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72DAE6-07C9-DF99-05EC-4C43D6166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968" y="2522451"/>
            <a:ext cx="3312262" cy="4013060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13736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38CA6-5C04-596F-C2C8-93F46436AEDF}"/>
              </a:ext>
            </a:extLst>
          </p:cNvPr>
          <p:cNvSpPr txBox="1"/>
          <p:nvPr/>
        </p:nvSpPr>
        <p:spPr>
          <a:xfrm>
            <a:off x="0" y="1509237"/>
            <a:ext cx="341017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Workload values changed in </a:t>
            </a:r>
            <a:r>
              <a:rPr lang="en-US" sz="2800" err="1"/>
              <a:t>ConfigMgr</a:t>
            </a:r>
            <a:r>
              <a:rPr lang="en-US" sz="2800"/>
              <a:t> 2111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/>
              <a:t>Where do those numbers mean?</a:t>
            </a:r>
          </a:p>
          <a:p>
            <a:endParaRPr lang="en-US" sz="2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B3AA17-D8AD-6764-079D-01A1DD4E6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679" y="1509237"/>
            <a:ext cx="8513582" cy="516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651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38CA6-5C04-596F-C2C8-93F46436AEDF}"/>
              </a:ext>
            </a:extLst>
          </p:cNvPr>
          <p:cNvSpPr txBox="1"/>
          <p:nvPr/>
        </p:nvSpPr>
        <p:spPr>
          <a:xfrm>
            <a:off x="161365" y="1509237"/>
            <a:ext cx="34101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Bitwise Operations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2F48B-E629-1FA9-D01D-8E83544B8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524" y="1509237"/>
            <a:ext cx="8058249" cy="488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26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38CA6-5C04-596F-C2C8-93F46436AEDF}"/>
              </a:ext>
            </a:extLst>
          </p:cNvPr>
          <p:cNvSpPr txBox="1"/>
          <p:nvPr/>
        </p:nvSpPr>
        <p:spPr>
          <a:xfrm>
            <a:off x="80682" y="1272569"/>
            <a:ext cx="1203063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We can perform a bitwise operation on multiple capability values to get a new capability value. What happens when we have “Co-management Enabled” (8193) and the “Compliance” (2) workload moved to Intune?</a:t>
            </a:r>
          </a:p>
          <a:p>
            <a:endParaRPr lang="en-US" sz="2800"/>
          </a:p>
          <a:p>
            <a:r>
              <a:rPr lang="en-US" sz="2800"/>
              <a:t>10000000000001 -</a:t>
            </a:r>
            <a:r>
              <a:rPr lang="en-US" sz="2800" err="1"/>
              <a:t>bor</a:t>
            </a:r>
            <a:r>
              <a:rPr lang="en-US" sz="2800"/>
              <a:t> 00000000000010 = 10000000000011</a:t>
            </a:r>
          </a:p>
          <a:p>
            <a:endParaRPr lang="en-US" sz="2800"/>
          </a:p>
          <a:p>
            <a:r>
              <a:rPr lang="en-US" sz="2800"/>
              <a:t>If we look at the bitwise calculation below, we are actually returning 1 when either one or both bits, in each corresponding column, equals 1</a:t>
            </a:r>
          </a:p>
          <a:p>
            <a:endParaRPr lang="en-US" sz="2800"/>
          </a:p>
          <a:p>
            <a:r>
              <a:rPr lang="en-US" sz="2800"/>
              <a:t>10000000000001</a:t>
            </a:r>
          </a:p>
          <a:p>
            <a:r>
              <a:rPr lang="en-US" sz="2800"/>
              <a:t>00000000000010</a:t>
            </a:r>
          </a:p>
          <a:p>
            <a:r>
              <a:rPr lang="en-US" sz="2800"/>
              <a:t>10000000000011 = 8195</a:t>
            </a:r>
          </a:p>
          <a:p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152506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38CA6-5C04-596F-C2C8-93F46436AEDF}"/>
              </a:ext>
            </a:extLst>
          </p:cNvPr>
          <p:cNvSpPr txBox="1"/>
          <p:nvPr/>
        </p:nvSpPr>
        <p:spPr>
          <a:xfrm>
            <a:off x="80682" y="1272569"/>
            <a:ext cx="12030635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PowerShell is cool!</a:t>
            </a:r>
          </a:p>
          <a:p>
            <a:endParaRPr lang="en-US" sz="2800"/>
          </a:p>
          <a:p>
            <a:r>
              <a:rPr lang="en-US" sz="2400"/>
              <a:t>[flags()] Enum workloads {</a:t>
            </a:r>
          </a:p>
          <a:p>
            <a:r>
              <a:rPr lang="en-US" sz="2400"/>
              <a:t>        </a:t>
            </a:r>
            <a:r>
              <a:rPr lang="en-US" sz="2400" err="1"/>
              <a:t>CoMgmt_Enabled</a:t>
            </a:r>
            <a:r>
              <a:rPr lang="en-US" sz="2400"/>
              <a:t> = 8193</a:t>
            </a:r>
          </a:p>
          <a:p>
            <a:r>
              <a:rPr lang="en-US" sz="2400"/>
              <a:t>        </a:t>
            </a:r>
            <a:r>
              <a:rPr lang="en-US" sz="2400" err="1"/>
              <a:t>Compliance_Policies</a:t>
            </a:r>
            <a:r>
              <a:rPr lang="en-US" sz="2400"/>
              <a:t> = 2</a:t>
            </a:r>
          </a:p>
          <a:p>
            <a:r>
              <a:rPr lang="en-US" sz="2400"/>
              <a:t>        </a:t>
            </a:r>
            <a:r>
              <a:rPr lang="en-US" sz="2400" err="1"/>
              <a:t>Resource_Access_Policies</a:t>
            </a:r>
            <a:r>
              <a:rPr lang="en-US" sz="2400"/>
              <a:t> = 4</a:t>
            </a:r>
          </a:p>
          <a:p>
            <a:r>
              <a:rPr lang="en-US" sz="2400"/>
              <a:t>        </a:t>
            </a:r>
            <a:r>
              <a:rPr lang="en-US" sz="2400" err="1"/>
              <a:t>Device_Configuration</a:t>
            </a:r>
            <a:r>
              <a:rPr lang="en-US" sz="2400"/>
              <a:t> = 8</a:t>
            </a:r>
          </a:p>
          <a:p>
            <a:r>
              <a:rPr lang="en-US" sz="2400"/>
              <a:t>        </a:t>
            </a:r>
            <a:r>
              <a:rPr lang="en-US" sz="2400" err="1"/>
              <a:t>Windows_Update_Policies</a:t>
            </a:r>
            <a:r>
              <a:rPr lang="en-US" sz="2400"/>
              <a:t> = 16</a:t>
            </a:r>
          </a:p>
          <a:p>
            <a:r>
              <a:rPr lang="en-US" sz="2400"/>
              <a:t>        </a:t>
            </a:r>
            <a:r>
              <a:rPr lang="en-US" sz="2400" err="1"/>
              <a:t>Client_Apps</a:t>
            </a:r>
            <a:r>
              <a:rPr lang="en-US" sz="2400"/>
              <a:t> = 64</a:t>
            </a:r>
          </a:p>
          <a:p>
            <a:r>
              <a:rPr lang="en-US" sz="2400"/>
              <a:t>        Office_Click2Run_Apps = 128</a:t>
            </a:r>
          </a:p>
          <a:p>
            <a:r>
              <a:rPr lang="en-US" sz="2400"/>
              <a:t>        </a:t>
            </a:r>
            <a:r>
              <a:rPr lang="en-US" sz="2400" err="1"/>
              <a:t>Endpoint_Protection</a:t>
            </a:r>
            <a:r>
              <a:rPr lang="en-US" sz="2400"/>
              <a:t> = 4128</a:t>
            </a:r>
          </a:p>
          <a:p>
            <a:r>
              <a:rPr lang="en-US" sz="2400"/>
              <a:t>    }</a:t>
            </a:r>
            <a:endParaRPr lang="en-US" sz="2400" b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9EF3E-A6E4-6C51-81AE-3A93A0ACE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523" y="4059014"/>
            <a:ext cx="5331608" cy="163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48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B6C0AE-D1D0-ED0C-93B9-40440BC82FA2}"/>
              </a:ext>
            </a:extLst>
          </p:cNvPr>
          <p:cNvSpPr txBox="1"/>
          <p:nvPr/>
        </p:nvSpPr>
        <p:spPr>
          <a:xfrm>
            <a:off x="161366" y="6327699"/>
            <a:ext cx="12030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/>
              <a:t>https://</a:t>
            </a:r>
            <a:r>
              <a:rPr lang="en-GB" b="1">
                <a:solidFill>
                  <a:srgbClr val="C00000"/>
                </a:solidFill>
              </a:rPr>
              <a:t>MSendpointMgr.com</a:t>
            </a:r>
            <a:r>
              <a:rPr lang="en-GB" b="1"/>
              <a:t>/2023/02/04/co-management-workloads-capabilities/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D6519-4A8F-0CB9-7F87-E20D27B2B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66" y="1263814"/>
            <a:ext cx="11042337" cy="484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6046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9D1E0F-E481-E781-AFC1-1F9343FD5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81" y="1570616"/>
            <a:ext cx="9795570" cy="513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A65818-F0B9-76DC-DB9B-758E74829A64}"/>
              </a:ext>
            </a:extLst>
          </p:cNvPr>
          <p:cNvSpPr txBox="1"/>
          <p:nvPr/>
        </p:nvSpPr>
        <p:spPr>
          <a:xfrm>
            <a:off x="142540" y="1117009"/>
            <a:ext cx="6094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>
                <a:solidFill>
                  <a:srgbClr val="940306"/>
                </a:solidFill>
                <a:effectLst/>
                <a:latin typeface="Cabin"/>
              </a:rPr>
              <a:t>AdminUI.CoManagement.dll</a:t>
            </a:r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C12F4EC-1E19-06E8-7958-D5F702F6D728}"/>
              </a:ext>
            </a:extLst>
          </p:cNvPr>
          <p:cNvCxnSpPr/>
          <p:nvPr/>
        </p:nvCxnSpPr>
        <p:spPr>
          <a:xfrm flipH="1">
            <a:off x="5884433" y="5002306"/>
            <a:ext cx="1850315" cy="753035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3522B0-DD9E-E2D3-0AC0-5EAEE9A020E6}"/>
              </a:ext>
            </a:extLst>
          </p:cNvPr>
          <p:cNvCxnSpPr>
            <a:cxnSpLocks/>
          </p:cNvCxnSpPr>
          <p:nvPr/>
        </p:nvCxnSpPr>
        <p:spPr>
          <a:xfrm flipH="1">
            <a:off x="5368300" y="5886226"/>
            <a:ext cx="2074433" cy="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647A843-1149-D677-68C5-2273823FB2C1}"/>
              </a:ext>
            </a:extLst>
          </p:cNvPr>
          <p:cNvCxnSpPr>
            <a:cxnSpLocks/>
          </p:cNvCxnSpPr>
          <p:nvPr/>
        </p:nvCxnSpPr>
        <p:spPr>
          <a:xfrm flipH="1" flipV="1">
            <a:off x="6531919" y="6092415"/>
            <a:ext cx="2052683" cy="351416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13" descr="Thought with solid fill">
            <a:extLst>
              <a:ext uri="{FF2B5EF4-FFF2-40B4-BE49-F238E27FC236}">
                <a16:creationId xmlns:a16="http://schemas.microsoft.com/office/drawing/2014/main" id="{4BA322C7-E248-FF21-648D-4DB8EFA63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080558" y="4964655"/>
            <a:ext cx="1303468" cy="130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186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0294C61-0DB0-9C29-73E7-CF02E24CB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" y="3805517"/>
            <a:ext cx="12179395" cy="253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512D1-69C7-9578-BC7A-938C3891C90C}"/>
              </a:ext>
            </a:extLst>
          </p:cNvPr>
          <p:cNvSpPr txBox="1"/>
          <p:nvPr/>
        </p:nvSpPr>
        <p:spPr>
          <a:xfrm>
            <a:off x="347224" y="1688952"/>
            <a:ext cx="1149755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The Endpoint Protection split in </a:t>
            </a:r>
            <a:r>
              <a:rPr lang="en-US" sz="2800" err="1"/>
              <a:t>ConfigMgr</a:t>
            </a:r>
            <a:r>
              <a:rPr lang="en-US" sz="2800"/>
              <a:t> 2111+ is made up from Disk Encryption (4096) and Security (32). There is some masking of the split in the code, we can still not see the Endpoint Protection / Disk Encryption split in the Workload sliders in </a:t>
            </a:r>
            <a:r>
              <a:rPr lang="en-US" sz="2800" err="1"/>
              <a:t>ConfigMgr</a:t>
            </a:r>
            <a:r>
              <a:rPr lang="en-US" sz="2800"/>
              <a:t> UI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5978172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9512D1-69C7-9578-BC7A-938C3891C90C}"/>
              </a:ext>
            </a:extLst>
          </p:cNvPr>
          <p:cNvSpPr txBox="1"/>
          <p:nvPr/>
        </p:nvSpPr>
        <p:spPr>
          <a:xfrm>
            <a:off x="283285" y="1305146"/>
            <a:ext cx="114975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App Workloads</a:t>
            </a:r>
            <a:endParaRPr lang="en-US" sz="2800"/>
          </a:p>
          <a:p>
            <a:endParaRPr lang="en-GB" sz="2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334CAC-AC97-4A6F-6701-38029286B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85" y="1937040"/>
            <a:ext cx="7683875" cy="4243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1EC6DE-3C34-D45E-DFF4-F01B1582B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188" y="4819695"/>
            <a:ext cx="4763649" cy="1715816"/>
          </a:xfrm>
          <a:prstGeom prst="rect">
            <a:avLst/>
          </a:prstGeom>
        </p:spPr>
      </p:pic>
      <p:pic>
        <p:nvPicPr>
          <p:cNvPr id="11" name="Graphic 10" descr="Bell with solid fill">
            <a:extLst>
              <a:ext uri="{FF2B5EF4-FFF2-40B4-BE49-F238E27FC236}">
                <a16:creationId xmlns:a16="http://schemas.microsoft.com/office/drawing/2014/main" id="{C6611343-4CE0-D1EC-0ACA-4BFD3E740D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06093" y="2532964"/>
            <a:ext cx="914400" cy="9144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C7E08C1-5F9E-0A69-EB87-2DDC77AEAF6B}"/>
              </a:ext>
            </a:extLst>
          </p:cNvPr>
          <p:cNvCxnSpPr/>
          <p:nvPr/>
        </p:nvCxnSpPr>
        <p:spPr>
          <a:xfrm>
            <a:off x="10352530" y="3447364"/>
            <a:ext cx="537296" cy="1625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7940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E4558C-2481-EA22-24BA-2250934235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1415" y="3560956"/>
            <a:ext cx="8082543" cy="1857189"/>
          </a:xfrm>
        </p:spPr>
        <p:txBody>
          <a:bodyPr/>
          <a:lstStyle/>
          <a:p>
            <a:pPr fontAlgn="base"/>
            <a:r>
              <a:rPr lang="en-US" sz="320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Co-Management</a:t>
            </a:r>
          </a:p>
          <a:p>
            <a:pPr fontAlgn="base"/>
            <a:endParaRPr lang="en-US" sz="3200" b="0">
              <a:solidFill>
                <a:srgbClr val="4C4C4C"/>
              </a:solidFill>
              <a:latin typeface="Poppins" panose="00000500000000000000" pitchFamily="2" charset="0"/>
            </a:endParaRPr>
          </a:p>
          <a:p>
            <a:pPr fontAlgn="base"/>
            <a:r>
              <a:rPr lang="en-US" sz="3200" b="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What is Co-management?</a:t>
            </a:r>
          </a:p>
        </p:txBody>
      </p:sp>
    </p:spTree>
    <p:extLst>
      <p:ext uri="{BB962C8B-B14F-4D97-AF65-F5344CB8AC3E}">
        <p14:creationId xmlns:p14="http://schemas.microsoft.com/office/powerpoint/2010/main" val="584327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656C27-6E8B-F132-E57D-A89689250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63" y="1738325"/>
            <a:ext cx="11316952" cy="470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199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237B5-514C-D2E6-3E2A-C4B8A7B343A1}"/>
              </a:ext>
            </a:extLst>
          </p:cNvPr>
          <p:cNvSpPr txBox="1"/>
          <p:nvPr/>
        </p:nvSpPr>
        <p:spPr>
          <a:xfrm>
            <a:off x="131462" y="1189514"/>
            <a:ext cx="1183104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Office C2R Apps</a:t>
            </a:r>
          </a:p>
          <a:p>
            <a:endParaRPr lang="en-US" sz="2000"/>
          </a:p>
          <a:p>
            <a:r>
              <a:rPr lang="en-US" sz="2800" err="1"/>
              <a:t>OfficeMgmtCOM</a:t>
            </a:r>
            <a:r>
              <a:rPr lang="en-US" sz="2800"/>
              <a:t> = True means updates are coming from </a:t>
            </a:r>
            <a:r>
              <a:rPr lang="en-US" sz="2800" err="1"/>
              <a:t>ConfigMgr</a:t>
            </a:r>
            <a:endParaRPr lang="en-US" sz="280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0148905-FC69-811D-7162-D7B4C693F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2960713"/>
            <a:ext cx="10101757" cy="330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856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237B5-514C-D2E6-3E2A-C4B8A7B343A1}"/>
              </a:ext>
            </a:extLst>
          </p:cNvPr>
          <p:cNvSpPr txBox="1"/>
          <p:nvPr/>
        </p:nvSpPr>
        <p:spPr>
          <a:xfrm>
            <a:off x="88432" y="1426181"/>
            <a:ext cx="391341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Office C2R Apps (Fix)</a:t>
            </a:r>
          </a:p>
          <a:p>
            <a:endParaRPr lang="en-US" sz="2800" b="1"/>
          </a:p>
          <a:p>
            <a:r>
              <a:rPr lang="en-US" sz="2800"/>
              <a:t>Reinstall with a new XML or update the registry</a:t>
            </a:r>
          </a:p>
          <a:p>
            <a:endParaRPr lang="en-US" sz="2800"/>
          </a:p>
          <a:p>
            <a:endParaRPr lang="en-US" sz="2000"/>
          </a:p>
          <a:p>
            <a:r>
              <a:rPr lang="en-US" sz="2800"/>
              <a:t>https://byteben.com/bb/office-365-updates-stop-working-when-workloads-are-switched-to-intune/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E2B013-4C8D-AAEE-0B21-3364161D2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122" y="1171712"/>
            <a:ext cx="7006078" cy="558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859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9F06E-0CA4-85BA-100E-AE38199A2D8A}"/>
              </a:ext>
            </a:extLst>
          </p:cNvPr>
          <p:cNvSpPr txBox="1"/>
          <p:nvPr/>
        </p:nvSpPr>
        <p:spPr>
          <a:xfrm>
            <a:off x="411163" y="1506832"/>
            <a:ext cx="33970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Windows Updates</a:t>
            </a:r>
            <a:endParaRPr lang="en-GB" sz="2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7A8840-E2D9-89FE-0A8F-6DFBBC6F2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963" y="1582082"/>
            <a:ext cx="5243014" cy="49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85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9F06E-0CA4-85BA-100E-AE38199A2D8A}"/>
              </a:ext>
            </a:extLst>
          </p:cNvPr>
          <p:cNvSpPr txBox="1"/>
          <p:nvPr/>
        </p:nvSpPr>
        <p:spPr>
          <a:xfrm>
            <a:off x="283285" y="1305146"/>
            <a:ext cx="11497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Windows Update – Registry before a workload move</a:t>
            </a:r>
            <a:endParaRPr lang="en-GB" sz="2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C07C6F-976D-C922-28B2-A81C79FEE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07" y="1828366"/>
            <a:ext cx="10234547" cy="48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77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9F06E-0CA4-85BA-100E-AE38199A2D8A}"/>
              </a:ext>
            </a:extLst>
          </p:cNvPr>
          <p:cNvSpPr txBox="1"/>
          <p:nvPr/>
        </p:nvSpPr>
        <p:spPr>
          <a:xfrm>
            <a:off x="283285" y="1305146"/>
            <a:ext cx="11497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Windows Update – Workload Move</a:t>
            </a:r>
            <a:endParaRPr lang="en-GB" sz="2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43E9EA-0349-F124-EDCD-79ACACB77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790" y="2055923"/>
            <a:ext cx="4778154" cy="4679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064514-5F66-BFE1-F5FC-080F88712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85" y="2162494"/>
            <a:ext cx="6288098" cy="446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127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9F06E-0CA4-85BA-100E-AE38199A2D8A}"/>
              </a:ext>
            </a:extLst>
          </p:cNvPr>
          <p:cNvSpPr txBox="1"/>
          <p:nvPr/>
        </p:nvSpPr>
        <p:spPr>
          <a:xfrm>
            <a:off x="283285" y="1305146"/>
            <a:ext cx="11497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Windows Update – Workload Move Windows 10</a:t>
            </a:r>
            <a:endParaRPr lang="en-GB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237B5-514C-D2E6-3E2A-C4B8A7B343A1}"/>
              </a:ext>
            </a:extLst>
          </p:cNvPr>
          <p:cNvSpPr txBox="1"/>
          <p:nvPr/>
        </p:nvSpPr>
        <p:spPr>
          <a:xfrm>
            <a:off x="226309" y="2440110"/>
            <a:ext cx="1161150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Did it work?</a:t>
            </a:r>
          </a:p>
          <a:p>
            <a:br>
              <a:rPr lang="en-US" sz="2800"/>
            </a:br>
            <a:r>
              <a:rPr lang="en-US" sz="2000"/>
              <a:t>(New-Object -</a:t>
            </a:r>
            <a:r>
              <a:rPr lang="en-US" sz="2000" err="1"/>
              <a:t>ComObject</a:t>
            </a:r>
            <a:r>
              <a:rPr lang="en-US" sz="2000"/>
              <a:t> "</a:t>
            </a:r>
            <a:r>
              <a:rPr lang="en-US" sz="2000" err="1"/>
              <a:t>Microsoft.Update.ServiceManager</a:t>
            </a:r>
            <a:r>
              <a:rPr lang="en-US" sz="2000"/>
              <a:t>").services | Select Name, </a:t>
            </a:r>
            <a:r>
              <a:rPr lang="en-US" sz="2000" err="1"/>
              <a:t>IsDefaultAUService</a:t>
            </a:r>
            <a:endParaRPr lang="en-US" sz="20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829973B-8BF2-9773-88DD-59EF9F713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09" y="4013889"/>
            <a:ext cx="11724348" cy="2031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0499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237B5-514C-D2E6-3E2A-C4B8A7B343A1}"/>
              </a:ext>
            </a:extLst>
          </p:cNvPr>
          <p:cNvSpPr txBox="1"/>
          <p:nvPr/>
        </p:nvSpPr>
        <p:spPr>
          <a:xfrm>
            <a:off x="232523" y="1828366"/>
            <a:ext cx="3388958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Windows 10</a:t>
            </a:r>
          </a:p>
          <a:p>
            <a:endParaRPr lang="en-US" sz="2000"/>
          </a:p>
          <a:p>
            <a:r>
              <a:rPr lang="en-US" sz="2000"/>
              <a:t>Workloads are moved to WU, </a:t>
            </a:r>
            <a:r>
              <a:rPr lang="en-US" sz="2000" err="1"/>
              <a:t>DualScan</a:t>
            </a:r>
            <a:r>
              <a:rPr lang="en-US" sz="2000"/>
              <a:t> is enabled so my expectation is I can install 3</a:t>
            </a:r>
            <a:r>
              <a:rPr lang="en-US" sz="2000" baseline="30000"/>
              <a:t>rd</a:t>
            </a:r>
            <a:r>
              <a:rPr lang="en-US" sz="2000"/>
              <a:t> party updates from WSUS</a:t>
            </a:r>
          </a:p>
          <a:p>
            <a:endParaRPr lang="en-US" sz="2000"/>
          </a:p>
          <a:p>
            <a:r>
              <a:rPr lang="en-US" sz="2000" err="1"/>
              <a:t>DualScan</a:t>
            </a:r>
            <a:r>
              <a:rPr lang="en-US" sz="2000"/>
              <a:t> appears to override Scan Source on W10 (which is still set to 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6B7488-6F29-B396-3F7D-9EE1E295D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568" y="1925011"/>
            <a:ext cx="8131245" cy="461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3520E4-85EA-9046-E2F5-3E00156D5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423" y="5123265"/>
            <a:ext cx="6576630" cy="150889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821133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F5BA8-EF00-29BD-DFF0-2EA447E86F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296"/>
          <a:stretch/>
        </p:blipFill>
        <p:spPr>
          <a:xfrm>
            <a:off x="1101557" y="1152435"/>
            <a:ext cx="9509762" cy="560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3846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09F06E-0CA4-85BA-100E-AE38199A2D8A}"/>
              </a:ext>
            </a:extLst>
          </p:cNvPr>
          <p:cNvSpPr txBox="1"/>
          <p:nvPr/>
        </p:nvSpPr>
        <p:spPr>
          <a:xfrm>
            <a:off x="283285" y="1305146"/>
            <a:ext cx="11497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Windows Update – Workload Move Windows 11</a:t>
            </a:r>
            <a:endParaRPr lang="en-GB" sz="2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237B5-514C-D2E6-3E2A-C4B8A7B343A1}"/>
              </a:ext>
            </a:extLst>
          </p:cNvPr>
          <p:cNvSpPr txBox="1"/>
          <p:nvPr/>
        </p:nvSpPr>
        <p:spPr>
          <a:xfrm>
            <a:off x="226309" y="2440110"/>
            <a:ext cx="1161150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Did it work?</a:t>
            </a:r>
          </a:p>
          <a:p>
            <a:br>
              <a:rPr lang="en-US" sz="2800"/>
            </a:br>
            <a:r>
              <a:rPr lang="en-US" sz="2000"/>
              <a:t>(New-Object -</a:t>
            </a:r>
            <a:r>
              <a:rPr lang="en-US" sz="2000" err="1"/>
              <a:t>ComObject</a:t>
            </a:r>
            <a:r>
              <a:rPr lang="en-US" sz="2000"/>
              <a:t> "</a:t>
            </a:r>
            <a:r>
              <a:rPr lang="en-US" sz="2000" err="1"/>
              <a:t>Microsoft.Update.ServiceManager</a:t>
            </a:r>
            <a:r>
              <a:rPr lang="en-US" sz="2000"/>
              <a:t>").services | Select Name, </a:t>
            </a:r>
            <a:r>
              <a:rPr lang="en-US" sz="2000" err="1"/>
              <a:t>IsDefaultAUService</a:t>
            </a:r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378625-052B-4EBD-6065-91CF3A353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09" y="4007370"/>
            <a:ext cx="11823161" cy="194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10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Bathtub filled with water and falling rubber duck">
            <a:extLst>
              <a:ext uri="{FF2B5EF4-FFF2-40B4-BE49-F238E27FC236}">
                <a16:creationId xmlns:a16="http://schemas.microsoft.com/office/drawing/2014/main" id="{0FCAAC33-B65E-D63B-AC5D-AA50E7A7C9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t="1" r="1" b="1"/>
          <a:stretch/>
        </p:blipFill>
        <p:spPr>
          <a:xfrm>
            <a:off x="-3047" y="0"/>
            <a:ext cx="8745764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15666" y="1583268"/>
            <a:ext cx="5293721" cy="453450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b="0" i="0">
                <a:effectLst/>
                <a:latin typeface="+mn-lt"/>
              </a:rPr>
              <a:t>A feature that attaches Configuration Manager clients to the Microsoft cloud</a:t>
            </a:r>
          </a:p>
          <a:p>
            <a:endParaRPr lang="en-US">
              <a:latin typeface="+mn-lt"/>
            </a:endParaRPr>
          </a:p>
          <a:p>
            <a:pPr marL="0" indent="0">
              <a:buNone/>
            </a:pPr>
            <a:r>
              <a:rPr lang="en-US">
                <a:latin typeface="+mn-lt"/>
              </a:rPr>
              <a:t>A way to prevent policy conflict when the floodgates are opened as  devices enroll to Intune by managing which agent policy is enforced from</a:t>
            </a:r>
          </a:p>
          <a:p>
            <a:pPr marL="0"/>
            <a:endParaRPr lang="en-US" sz="190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15888-B680-B9E7-CE88-CFB6EFFBA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4997"/>
            <a:ext cx="12192000" cy="11746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873656-A462-A0FE-2D31-3F113A4DA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473" y="6117772"/>
            <a:ext cx="7889914" cy="59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266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237B5-514C-D2E6-3E2A-C4B8A7B343A1}"/>
              </a:ext>
            </a:extLst>
          </p:cNvPr>
          <p:cNvSpPr txBox="1"/>
          <p:nvPr/>
        </p:nvSpPr>
        <p:spPr>
          <a:xfrm>
            <a:off x="205490" y="1385859"/>
            <a:ext cx="338895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800"/>
            </a:br>
            <a:r>
              <a:rPr lang="en-US" sz="2000" b="1"/>
              <a:t>Windows 11</a:t>
            </a:r>
          </a:p>
          <a:p>
            <a:endParaRPr lang="en-US" sz="2000"/>
          </a:p>
          <a:p>
            <a:r>
              <a:rPr lang="en-US" sz="2000" err="1"/>
              <a:t>DualScan</a:t>
            </a:r>
            <a:r>
              <a:rPr lang="en-US" sz="2000"/>
              <a:t> is enabled so my expectation is I can install 3</a:t>
            </a:r>
            <a:r>
              <a:rPr lang="en-US" sz="2000" baseline="30000"/>
              <a:t>rd</a:t>
            </a:r>
            <a:r>
              <a:rPr lang="en-US" sz="2000"/>
              <a:t> party updates from WSUS</a:t>
            </a:r>
          </a:p>
          <a:p>
            <a:endParaRPr lang="en-US" sz="2000"/>
          </a:p>
          <a:p>
            <a:r>
              <a:rPr lang="en-US" sz="2000"/>
              <a:t>But the docs say </a:t>
            </a:r>
            <a:r>
              <a:rPr lang="en-US" sz="2000" err="1"/>
              <a:t>DualScan</a:t>
            </a:r>
            <a:r>
              <a:rPr lang="en-US" sz="2000"/>
              <a:t> is not supported in Windows11?</a:t>
            </a:r>
          </a:p>
          <a:p>
            <a:endParaRPr lang="en-US" sz="2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AC6AAA-E108-F1BF-6D81-C74211FCF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025" y="1510840"/>
            <a:ext cx="8131245" cy="4610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BA68E4-BBDD-4B69-F111-42CB257A9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756" y="4462248"/>
            <a:ext cx="6862284" cy="2273132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001964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237B5-514C-D2E6-3E2A-C4B8A7B343A1}"/>
              </a:ext>
            </a:extLst>
          </p:cNvPr>
          <p:cNvSpPr txBox="1"/>
          <p:nvPr/>
        </p:nvSpPr>
        <p:spPr>
          <a:xfrm>
            <a:off x="205491" y="1385859"/>
            <a:ext cx="263930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/>
              <a:t>Windows 11</a:t>
            </a:r>
          </a:p>
          <a:p>
            <a:endParaRPr lang="en-US" sz="2000"/>
          </a:p>
          <a:p>
            <a:r>
              <a:rPr lang="en-US" sz="2000"/>
              <a:t>3</a:t>
            </a:r>
            <a:r>
              <a:rPr lang="en-US" sz="2000" baseline="30000"/>
              <a:t>rd</a:t>
            </a:r>
            <a:r>
              <a:rPr lang="en-US" sz="2000"/>
              <a:t> party updates are scanning against WSUS as expected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000397-D994-1612-2563-D4FD780E2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2733" y="2059248"/>
            <a:ext cx="8815470" cy="4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685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237B5-514C-D2E6-3E2A-C4B8A7B343A1}"/>
              </a:ext>
            </a:extLst>
          </p:cNvPr>
          <p:cNvSpPr txBox="1"/>
          <p:nvPr/>
        </p:nvSpPr>
        <p:spPr>
          <a:xfrm>
            <a:off x="220615" y="1254060"/>
            <a:ext cx="106929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More Insight</a:t>
            </a:r>
          </a:p>
          <a:p>
            <a:endParaRPr lang="en-US" sz="2000"/>
          </a:p>
          <a:p>
            <a:r>
              <a:rPr lang="en-US" sz="2400"/>
              <a:t>Some legacy settings can prevent Windows Updates from working when the WU workload is moved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0EC22E5-E9DD-5D3F-7AFE-88AE15C71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965419"/>
              </p:ext>
            </p:extLst>
          </p:nvPr>
        </p:nvGraphicFramePr>
        <p:xfrm>
          <a:off x="313268" y="2979153"/>
          <a:ext cx="11260665" cy="3643352"/>
        </p:xfrm>
        <a:graphic>
          <a:graphicData uri="http://schemas.openxmlformats.org/drawingml/2006/table">
            <a:tbl>
              <a:tblPr/>
              <a:tblGrid>
                <a:gridCol w="6028265">
                  <a:extLst>
                    <a:ext uri="{9D8B030D-6E8A-4147-A177-3AD203B41FA5}">
                      <a16:colId xmlns:a16="http://schemas.microsoft.com/office/drawing/2014/main" val="3294140113"/>
                    </a:ext>
                  </a:extLst>
                </a:gridCol>
                <a:gridCol w="5232400">
                  <a:extLst>
                    <a:ext uri="{9D8B030D-6E8A-4147-A177-3AD203B41FA5}">
                      <a16:colId xmlns:a16="http://schemas.microsoft.com/office/drawing/2014/main" val="4023180070"/>
                    </a:ext>
                  </a:extLst>
                </a:gridCol>
              </a:tblGrid>
              <a:tr h="520479">
                <a:tc>
                  <a:txBody>
                    <a:bodyPr/>
                    <a:lstStyle/>
                    <a:p>
                      <a:pPr algn="l"/>
                      <a:r>
                        <a:rPr lang="en-GB" b="1">
                          <a:effectLst/>
                        </a:rPr>
                        <a:t>Registry Key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b="1">
                          <a:effectLst/>
                        </a:rPr>
                        <a:t>Registry Setting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019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431498"/>
                  </a:ext>
                </a:extLst>
              </a:tr>
              <a:tr h="910838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Cabin"/>
                        </a:rPr>
                        <a:t>Software\Policies\Microsoft\Windows\WindowsUpdate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Cabin"/>
                        </a:rPr>
                        <a:t>DisableDualScan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019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7018206"/>
                  </a:ext>
                </a:extLst>
              </a:tr>
              <a:tr h="910838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  <a:latin typeface="Cabin"/>
                        </a:rPr>
                        <a:t>Software\Policies\Microsoft\Windows\</a:t>
                      </a:r>
                      <a:r>
                        <a:rPr lang="en-US" err="1">
                          <a:effectLst/>
                          <a:latin typeface="Cabin"/>
                        </a:rPr>
                        <a:t>WindowsUpdate</a:t>
                      </a:r>
                      <a:endParaRPr lang="en-US">
                        <a:effectLst/>
                        <a:latin typeface="Cabin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Cabin"/>
                        </a:rPr>
                        <a:t>DoNotConnectToWindowsUpdateInternetLocations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019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0278904"/>
                  </a:ext>
                </a:extLst>
              </a:tr>
              <a:tr h="1301197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  <a:latin typeface="Cabin"/>
                        </a:rPr>
                        <a:t>Software\Policies\Microsoft\Windows\WindowsUpdate\AU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012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err="1">
                          <a:effectLst/>
                          <a:latin typeface="Cabin"/>
                        </a:rPr>
                        <a:t>NoAutoUpdate</a:t>
                      </a:r>
                      <a:endParaRPr lang="en-GB">
                        <a:effectLst/>
                        <a:latin typeface="Cabin"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019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00C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E0120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342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31199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237B5-514C-D2E6-3E2A-C4B8A7B343A1}"/>
              </a:ext>
            </a:extLst>
          </p:cNvPr>
          <p:cNvSpPr txBox="1"/>
          <p:nvPr/>
        </p:nvSpPr>
        <p:spPr>
          <a:xfrm>
            <a:off x="220615" y="1254060"/>
            <a:ext cx="25225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More Insight</a:t>
            </a:r>
          </a:p>
          <a:p>
            <a:endParaRPr lang="en-US" sz="2000"/>
          </a:p>
          <a:p>
            <a:r>
              <a:rPr lang="en-US" sz="2400"/>
              <a:t>Some legacy settings can prevent Windows Updates from working when the WU workload is moved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B6CD3F-16FC-526E-42BE-DF25BDC63789}"/>
              </a:ext>
            </a:extLst>
          </p:cNvPr>
          <p:cNvSpPr txBox="1"/>
          <p:nvPr/>
        </p:nvSpPr>
        <p:spPr>
          <a:xfrm>
            <a:off x="102321" y="5406580"/>
            <a:ext cx="28774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MSEndpointMgr.com</a:t>
            </a:r>
            <a:r>
              <a:rPr lang="en-GB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/2022/05/13/windows-update-settings-compliance/</a:t>
            </a:r>
            <a:r>
              <a:rPr lang="en-GB"/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F808285-D2D3-71AE-8323-9B41408CF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79" y="1176639"/>
            <a:ext cx="8991600" cy="555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7960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B6CD3F-16FC-526E-42BE-DF25BDC63789}"/>
              </a:ext>
            </a:extLst>
          </p:cNvPr>
          <p:cNvSpPr txBox="1"/>
          <p:nvPr/>
        </p:nvSpPr>
        <p:spPr>
          <a:xfrm>
            <a:off x="141058" y="6330579"/>
            <a:ext cx="8790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>
                <a:solidFill>
                  <a:srgbClr val="FF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MSEndpointMgr.com</a:t>
            </a:r>
            <a:r>
              <a:rPr lang="en-GB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/2022/05/13/windows-update-settings-compliance/</a:t>
            </a:r>
            <a:r>
              <a:rPr lang="en-GB"/>
              <a:t>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CC07B0C-5703-03A4-A19C-F7FEA1562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58" y="1121138"/>
            <a:ext cx="9355666" cy="510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8273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Moving Workloads</a:t>
            </a:r>
            <a:endParaRPr lang="en-US" sz="6000"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237B5-514C-D2E6-3E2A-C4B8A7B343A1}"/>
              </a:ext>
            </a:extLst>
          </p:cNvPr>
          <p:cNvSpPr txBox="1"/>
          <p:nvPr/>
        </p:nvSpPr>
        <p:spPr>
          <a:xfrm>
            <a:off x="88432" y="1426181"/>
            <a:ext cx="11777253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/>
              <a:t>Autopatch</a:t>
            </a:r>
          </a:p>
          <a:p>
            <a:endParaRPr lang="en-US" sz="2000" b="1"/>
          </a:p>
          <a:p>
            <a:r>
              <a:rPr lang="en-US" sz="2400"/>
              <a:t>Windows Autopatch fully supports co-management. The following co-management requirements apply:</a:t>
            </a:r>
          </a:p>
          <a:p>
            <a:endParaRPr lang="en-US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err="1"/>
              <a:t>ConfigMgr</a:t>
            </a:r>
            <a:r>
              <a:rPr lang="en-US" sz="2400"/>
              <a:t> must be cloud-attached with Intune (co-management) and must have the following co-management workloads enabled: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Set the Windows Update policies workload to Pilot Intune or Intune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Set the Device configuration workload to Pilot Intune or Intune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/>
              <a:t>Set the Office Click-to-Run apps workload to Pilot Intune or Intune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000"/>
              <a:t>https://learn.microsoft.com/en-us/windows/deployment/windows-autopatch/prepare/windows-autopatch-prerequisites</a:t>
            </a:r>
          </a:p>
        </p:txBody>
      </p:sp>
    </p:spTree>
    <p:extLst>
      <p:ext uri="{BB962C8B-B14F-4D97-AF65-F5344CB8AC3E}">
        <p14:creationId xmlns:p14="http://schemas.microsoft.com/office/powerpoint/2010/main" val="16652934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E4558C-2481-EA22-24BA-2250934235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1415" y="3560956"/>
            <a:ext cx="8082543" cy="1857189"/>
          </a:xfrm>
        </p:spPr>
        <p:txBody>
          <a:bodyPr/>
          <a:lstStyle/>
          <a:p>
            <a:pPr fontAlgn="base"/>
            <a:r>
              <a:rPr lang="en-US" sz="320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Q and A </a:t>
            </a:r>
          </a:p>
          <a:p>
            <a:pPr fontAlgn="base"/>
            <a:endParaRPr lang="en-US" sz="3200" b="0" i="0">
              <a:solidFill>
                <a:srgbClr val="4C4C4C"/>
              </a:solidFill>
              <a:effectLst/>
              <a:latin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894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15888-B680-B9E7-CE88-CFB6EFFBA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628"/>
            <a:ext cx="12192000" cy="1174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28EC05-70A5-1D21-1380-FD5B213AD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981" y="2857611"/>
            <a:ext cx="1083755" cy="8976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71E3DC-51C9-4023-918B-3E09A0055F49}"/>
              </a:ext>
            </a:extLst>
          </p:cNvPr>
          <p:cNvSpPr/>
          <p:nvPr/>
        </p:nvSpPr>
        <p:spPr>
          <a:xfrm>
            <a:off x="3850508" y="2014441"/>
            <a:ext cx="1510706" cy="8431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MDM Agent</a:t>
            </a:r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BC1C447-F512-CBB6-950A-D21DDBD07E93}"/>
              </a:ext>
            </a:extLst>
          </p:cNvPr>
          <p:cNvSpPr/>
          <p:nvPr/>
        </p:nvSpPr>
        <p:spPr>
          <a:xfrm>
            <a:off x="3850508" y="4178167"/>
            <a:ext cx="1510706" cy="753062"/>
          </a:xfrm>
          <a:prstGeom prst="roundRect">
            <a:avLst/>
          </a:prstGeom>
          <a:solidFill>
            <a:srgbClr val="33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/>
              <a:t>ConfigMgr</a:t>
            </a:r>
            <a:r>
              <a:rPr lang="en-US"/>
              <a:t> Client</a:t>
            </a:r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04D5A2-6447-8B85-E2EA-BB3FA8A3548D}"/>
              </a:ext>
            </a:extLst>
          </p:cNvPr>
          <p:cNvSpPr txBox="1"/>
          <p:nvPr/>
        </p:nvSpPr>
        <p:spPr>
          <a:xfrm>
            <a:off x="3850506" y="3726719"/>
            <a:ext cx="1510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Windows 10/11</a:t>
            </a:r>
            <a:endParaRPr lang="en-GB" sz="16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3E30C4-2638-030C-5178-90116CF7D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487" y="3429000"/>
            <a:ext cx="1510705" cy="18654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D5877A0-AF5A-1E54-DB7D-97D6CA0D3285}"/>
              </a:ext>
            </a:extLst>
          </p:cNvPr>
          <p:cNvSpPr txBox="1"/>
          <p:nvPr/>
        </p:nvSpPr>
        <p:spPr>
          <a:xfrm>
            <a:off x="706485" y="5404703"/>
            <a:ext cx="1510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Configuration Manager</a:t>
            </a:r>
            <a:endParaRPr lang="en-GB" sz="16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AE2D565-9976-8220-015D-C39342071AEB}"/>
              </a:ext>
            </a:extLst>
          </p:cNvPr>
          <p:cNvCxnSpPr>
            <a:cxnSpLocks/>
          </p:cNvCxnSpPr>
          <p:nvPr/>
        </p:nvCxnSpPr>
        <p:spPr>
          <a:xfrm>
            <a:off x="2427514" y="4512129"/>
            <a:ext cx="1208315" cy="0"/>
          </a:xfrm>
          <a:prstGeom prst="straightConnector1">
            <a:avLst/>
          </a:prstGeom>
          <a:ln w="60325">
            <a:solidFill>
              <a:srgbClr val="3399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E684559-A981-EDA9-E159-AAD48BF0400A}"/>
              </a:ext>
            </a:extLst>
          </p:cNvPr>
          <p:cNvCxnSpPr>
            <a:cxnSpLocks/>
          </p:cNvCxnSpPr>
          <p:nvPr/>
        </p:nvCxnSpPr>
        <p:spPr>
          <a:xfrm flipH="1">
            <a:off x="5529943" y="2436026"/>
            <a:ext cx="1300845" cy="0"/>
          </a:xfrm>
          <a:prstGeom prst="straightConnector1">
            <a:avLst/>
          </a:prstGeom>
          <a:ln w="60325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Cloud with solid fill">
            <a:extLst>
              <a:ext uri="{FF2B5EF4-FFF2-40B4-BE49-F238E27FC236}">
                <a16:creationId xmlns:a16="http://schemas.microsoft.com/office/drawing/2014/main" id="{5AE9E94C-CCB0-B6E4-9162-5210037E0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0788" y="369517"/>
            <a:ext cx="3444875" cy="32898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942382D-D977-32FB-391E-1F778BAACE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5458" y="1790700"/>
            <a:ext cx="1546201" cy="921472"/>
          </a:xfrm>
          <a:prstGeom prst="rect">
            <a:avLst/>
          </a:prstGeom>
        </p:spPr>
      </p:pic>
      <p:pic>
        <p:nvPicPr>
          <p:cNvPr id="33" name="Graphic 32" descr="Scroll with solid fill">
            <a:extLst>
              <a:ext uri="{FF2B5EF4-FFF2-40B4-BE49-F238E27FC236}">
                <a16:creationId xmlns:a16="http://schemas.microsoft.com/office/drawing/2014/main" id="{3394395A-8F12-40C6-EAC3-389A5DC7A3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62327" y="3895996"/>
            <a:ext cx="569974" cy="569974"/>
          </a:xfrm>
          <a:prstGeom prst="rect">
            <a:avLst/>
          </a:prstGeom>
        </p:spPr>
      </p:pic>
      <p:pic>
        <p:nvPicPr>
          <p:cNvPr id="34" name="Graphic 33" descr="Scroll with solid fill">
            <a:extLst>
              <a:ext uri="{FF2B5EF4-FFF2-40B4-BE49-F238E27FC236}">
                <a16:creationId xmlns:a16="http://schemas.microsoft.com/office/drawing/2014/main" id="{79E8BB2F-76EE-4217-430E-E63D5114A4B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52278" y="1802238"/>
            <a:ext cx="569974" cy="569974"/>
          </a:xfrm>
          <a:prstGeom prst="rect">
            <a:avLst/>
          </a:prstGeom>
        </p:spPr>
      </p:pic>
      <p:pic>
        <p:nvPicPr>
          <p:cNvPr id="36" name="Graphic 35" descr="Cmd Terminal with solid fill">
            <a:extLst>
              <a:ext uri="{FF2B5EF4-FFF2-40B4-BE49-F238E27FC236}">
                <a16:creationId xmlns:a16="http://schemas.microsoft.com/office/drawing/2014/main" id="{0FD929EF-83A6-CACB-C5DF-DF54EB07B3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89125" y="2477721"/>
            <a:ext cx="569974" cy="569974"/>
          </a:xfrm>
          <a:prstGeom prst="rect">
            <a:avLst/>
          </a:prstGeom>
        </p:spPr>
      </p:pic>
      <p:pic>
        <p:nvPicPr>
          <p:cNvPr id="37" name="Graphic 36" descr="Cmd Terminal with solid fill">
            <a:extLst>
              <a:ext uri="{FF2B5EF4-FFF2-40B4-BE49-F238E27FC236}">
                <a16:creationId xmlns:a16="http://schemas.microsoft.com/office/drawing/2014/main" id="{FF9A165A-1B69-5FC3-8126-2D853CB63A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544232" y="4582407"/>
            <a:ext cx="569974" cy="569974"/>
          </a:xfrm>
          <a:prstGeom prst="rect">
            <a:avLst/>
          </a:prstGeom>
        </p:spPr>
      </p:pic>
      <p:pic>
        <p:nvPicPr>
          <p:cNvPr id="3" name="Graphic 2" descr="Old man wearing jacket">
            <a:extLst>
              <a:ext uri="{FF2B5EF4-FFF2-40B4-BE49-F238E27FC236}">
                <a16:creationId xmlns:a16="http://schemas.microsoft.com/office/drawing/2014/main" id="{EE452C01-AF8E-2A5B-4600-14157141FC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42211" y="3594460"/>
            <a:ext cx="674355" cy="2099493"/>
          </a:xfrm>
          <a:prstGeom prst="rect">
            <a:avLst/>
          </a:prstGeom>
        </p:spPr>
      </p:pic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79FD88C9-AF40-2911-B798-77023020528C}"/>
              </a:ext>
            </a:extLst>
          </p:cNvPr>
          <p:cNvCxnSpPr>
            <a:cxnSpLocks/>
          </p:cNvCxnSpPr>
          <p:nvPr/>
        </p:nvCxnSpPr>
        <p:spPr>
          <a:xfrm rot="10800000">
            <a:off x="5237376" y="3424835"/>
            <a:ext cx="1424683" cy="943416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F39C2B4-A186-793B-3A5D-B09EDE087AD2}"/>
              </a:ext>
            </a:extLst>
          </p:cNvPr>
          <p:cNvSpPr txBox="1"/>
          <p:nvPr/>
        </p:nvSpPr>
        <p:spPr>
          <a:xfrm>
            <a:off x="7941088" y="5485815"/>
            <a:ext cx="150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GPO ?</a:t>
            </a:r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541D79-8823-BE59-3B96-D07F1E594C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30788" y="6096499"/>
            <a:ext cx="5188668" cy="3922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BB84B84-FD72-F56D-17EE-569F748A71EE}"/>
              </a:ext>
            </a:extLst>
          </p:cNvPr>
          <p:cNvSpPr/>
          <p:nvPr/>
        </p:nvSpPr>
        <p:spPr>
          <a:xfrm>
            <a:off x="6792802" y="3306438"/>
            <a:ext cx="5289131" cy="3322961"/>
          </a:xfrm>
          <a:prstGeom prst="rect">
            <a:avLst/>
          </a:prstGeom>
          <a:noFill/>
          <a:ln>
            <a:solidFill>
              <a:schemeClr val="tx1">
                <a:alpha val="5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28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D15888-B680-B9E7-CE88-CFB6EFFBA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628"/>
            <a:ext cx="12192000" cy="117460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FB69B57-4F47-D589-F0B4-9E941074E042}"/>
              </a:ext>
            </a:extLst>
          </p:cNvPr>
          <p:cNvSpPr txBox="1"/>
          <p:nvPr/>
        </p:nvSpPr>
        <p:spPr>
          <a:xfrm>
            <a:off x="528839" y="1385358"/>
            <a:ext cx="11392228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/>
            <a:r>
              <a:rPr lang="en-US" sz="2800" b="1" i="0">
                <a:effectLst/>
                <a:latin typeface="+mn-lt"/>
              </a:rPr>
              <a:t>Is it Tenant Attach?</a:t>
            </a:r>
          </a:p>
          <a:p>
            <a:pPr marL="0"/>
            <a:endParaRPr lang="en-US" sz="2800"/>
          </a:p>
          <a:p>
            <a:pPr marL="0"/>
            <a:r>
              <a:rPr lang="en-GB" sz="2800" b="0">
                <a:solidFill>
                  <a:srgbClr val="161616"/>
                </a:solidFill>
                <a:effectLst/>
              </a:rPr>
              <a:t>No. Tenant attach </a:t>
            </a:r>
            <a:r>
              <a:rPr lang="en-GB" sz="2800" b="0" i="0">
                <a:solidFill>
                  <a:srgbClr val="161616"/>
                </a:solidFill>
                <a:effectLst/>
              </a:rPr>
              <a:t>sets up synchronization between your Configuration Manager site and your Intune tenant so you can see Configuration Manager devices in the Microsoft Intune admin </a:t>
            </a:r>
            <a:r>
              <a:rPr lang="en-GB" sz="2800" b="0" i="0" err="1">
                <a:solidFill>
                  <a:srgbClr val="161616"/>
                </a:solidFill>
                <a:effectLst/>
              </a:rPr>
              <a:t>center</a:t>
            </a:r>
            <a:r>
              <a:rPr lang="en-GB" sz="2800" b="0" i="0">
                <a:solidFill>
                  <a:srgbClr val="161616"/>
                </a:solidFill>
                <a:effectLst/>
              </a:rPr>
              <a:t>. </a:t>
            </a:r>
          </a:p>
          <a:p>
            <a:pPr marL="0"/>
            <a:endParaRPr lang="en-GB" sz="2800">
              <a:solidFill>
                <a:srgbClr val="161616"/>
              </a:solidFill>
            </a:endParaRPr>
          </a:p>
          <a:p>
            <a:r>
              <a:rPr lang="en-GB" sz="2800">
                <a:solidFill>
                  <a:schemeClr val="accent1"/>
                </a:solidFill>
              </a:rPr>
              <a:t>       </a:t>
            </a:r>
          </a:p>
          <a:p>
            <a:r>
              <a:rPr lang="en-GB" sz="2800">
                <a:solidFill>
                  <a:schemeClr val="accent1"/>
                </a:solidFill>
              </a:rPr>
              <a:t>       Takeaway Knowledge</a:t>
            </a:r>
            <a:endParaRPr lang="en-GB" sz="2800">
              <a:solidFill>
                <a:srgbClr val="161616"/>
              </a:solidFill>
            </a:endParaRPr>
          </a:p>
          <a:p>
            <a:pPr marL="0"/>
            <a:endParaRPr lang="en-GB" sz="2800">
              <a:solidFill>
                <a:srgbClr val="16161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0" i="0">
                <a:solidFill>
                  <a:srgbClr val="161616"/>
                </a:solidFill>
                <a:effectLst/>
              </a:rPr>
              <a:t>Co-management connects devices to Intune/</a:t>
            </a:r>
            <a:r>
              <a:rPr lang="en-GB" sz="2800" b="0" i="0" err="1">
                <a:solidFill>
                  <a:srgbClr val="161616"/>
                </a:solidFill>
                <a:effectLst/>
              </a:rPr>
              <a:t>ConfigMgr</a:t>
            </a:r>
            <a:endParaRPr lang="en-GB" sz="2800" b="0" i="0">
              <a:solidFill>
                <a:srgbClr val="161616"/>
              </a:solidFill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>
                <a:solidFill>
                  <a:srgbClr val="161616"/>
                </a:solidFill>
              </a:rPr>
              <a:t>Tenant attach connects </a:t>
            </a:r>
            <a:r>
              <a:rPr lang="en-GB" sz="2800" err="1">
                <a:solidFill>
                  <a:srgbClr val="161616"/>
                </a:solidFill>
              </a:rPr>
              <a:t>ConfigMgr</a:t>
            </a:r>
            <a:r>
              <a:rPr lang="en-GB" sz="2800">
                <a:solidFill>
                  <a:srgbClr val="161616"/>
                </a:solidFill>
              </a:rPr>
              <a:t> to Intune</a:t>
            </a:r>
            <a:endParaRPr lang="en-US" sz="2800" b="0" i="0">
              <a:effectLst/>
            </a:endParaRPr>
          </a:p>
        </p:txBody>
      </p:sp>
      <p:pic>
        <p:nvPicPr>
          <p:cNvPr id="11" name="Graphic 10" descr="Whole pizza with solid fill">
            <a:extLst>
              <a:ext uri="{FF2B5EF4-FFF2-40B4-BE49-F238E27FC236}">
                <a16:creationId xmlns:a16="http://schemas.microsoft.com/office/drawing/2014/main" id="{97DB60FE-A4D9-49F4-2EE6-4D192ADF9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9467" y="4279315"/>
            <a:ext cx="677334" cy="67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903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E4558C-2481-EA22-24BA-2250934235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91415" y="3560956"/>
            <a:ext cx="8082543" cy="1857189"/>
          </a:xfrm>
        </p:spPr>
        <p:txBody>
          <a:bodyPr/>
          <a:lstStyle/>
          <a:p>
            <a:pPr fontAlgn="base"/>
            <a:r>
              <a:rPr lang="en-US" sz="320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Co-Management</a:t>
            </a:r>
          </a:p>
          <a:p>
            <a:pPr fontAlgn="base"/>
            <a:endParaRPr lang="en-US" sz="3200" b="0">
              <a:solidFill>
                <a:srgbClr val="4C4C4C"/>
              </a:solidFill>
              <a:latin typeface="Poppins" panose="00000500000000000000" pitchFamily="2" charset="0"/>
            </a:endParaRPr>
          </a:p>
          <a:p>
            <a:pPr fontAlgn="base"/>
            <a:r>
              <a:rPr lang="en-US" sz="3200" b="0" i="0">
                <a:solidFill>
                  <a:srgbClr val="4C4C4C"/>
                </a:solidFill>
                <a:effectLst/>
                <a:latin typeface="Poppins" panose="00000500000000000000" pitchFamily="2" charset="0"/>
              </a:rPr>
              <a:t>Immediate Value</a:t>
            </a:r>
          </a:p>
        </p:txBody>
      </p:sp>
    </p:spTree>
    <p:extLst>
      <p:ext uri="{BB962C8B-B14F-4D97-AF65-F5344CB8AC3E}">
        <p14:creationId xmlns:p14="http://schemas.microsoft.com/office/powerpoint/2010/main" val="4051652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C1CF2F-B93C-BF18-0634-80D5466E34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5437" y="1351820"/>
            <a:ext cx="11541125" cy="4659004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>
                <a:latin typeface="+mn-lt"/>
                <a:ea typeface="Roboto"/>
                <a:cs typeface="Poppins" panose="00000500000000000000" pitchFamily="2" charset="0"/>
              </a:rPr>
              <a:t>For existing </a:t>
            </a:r>
            <a:r>
              <a:rPr lang="en-US" b="1" err="1">
                <a:latin typeface="+mn-lt"/>
                <a:ea typeface="Roboto"/>
                <a:cs typeface="Poppins" panose="00000500000000000000" pitchFamily="2" charset="0"/>
              </a:rPr>
              <a:t>ConfigMgr</a:t>
            </a:r>
            <a:r>
              <a:rPr lang="en-US" b="1">
                <a:latin typeface="+mn-lt"/>
                <a:ea typeface="Roboto"/>
                <a:cs typeface="Poppins" panose="00000500000000000000" pitchFamily="2" charset="0"/>
              </a:rPr>
              <a:t> clients</a:t>
            </a:r>
          </a:p>
          <a:p>
            <a:r>
              <a:rPr lang="en-GB">
                <a:latin typeface="+mn-lt"/>
                <a:ea typeface="Roboto"/>
                <a:cs typeface="Poppins" panose="00000500000000000000" pitchFamily="2" charset="0"/>
              </a:rPr>
              <a:t>Conditional access with device compliance</a:t>
            </a:r>
          </a:p>
          <a:p>
            <a:pPr lvl="1"/>
            <a:r>
              <a:rPr lang="en-GB">
                <a:latin typeface="+mn-lt"/>
                <a:ea typeface="Roboto"/>
                <a:cs typeface="Poppins" panose="00000500000000000000" pitchFamily="2" charset="0"/>
              </a:rPr>
              <a:t>Include Configuration Items and Baselines in CA</a:t>
            </a:r>
          </a:p>
          <a:p>
            <a:r>
              <a:rPr lang="en-GB">
                <a:latin typeface="+mn-lt"/>
                <a:ea typeface="Roboto"/>
                <a:cs typeface="Poppins" panose="00000500000000000000" pitchFamily="2" charset="0"/>
              </a:rPr>
              <a:t>Intune-based remote actions, for example: restart, remote control, or factory reset</a:t>
            </a:r>
          </a:p>
          <a:p>
            <a:r>
              <a:rPr lang="en-GB">
                <a:latin typeface="+mn-lt"/>
                <a:ea typeface="Roboto"/>
                <a:cs typeface="Poppins" panose="00000500000000000000" pitchFamily="2" charset="0"/>
              </a:rPr>
              <a:t>Centralized visibility of device health</a:t>
            </a:r>
          </a:p>
          <a:p>
            <a:r>
              <a:rPr lang="en-GB">
                <a:latin typeface="+mn-lt"/>
                <a:ea typeface="Roboto"/>
                <a:cs typeface="Poppins" panose="00000500000000000000" pitchFamily="2" charset="0"/>
              </a:rPr>
              <a:t>Modern provisioning with Windows Autopilot</a:t>
            </a:r>
          </a:p>
          <a:p>
            <a:r>
              <a:rPr lang="en-GB">
                <a:latin typeface="+mn-lt"/>
                <a:ea typeface="Roboto"/>
                <a:cs typeface="Poppins" panose="00000500000000000000" pitchFamily="2" charset="0"/>
              </a:rPr>
              <a:t>Remote actions</a:t>
            </a:r>
          </a:p>
          <a:p>
            <a:r>
              <a:rPr lang="en-GB">
                <a:latin typeface="+mn-lt"/>
                <a:ea typeface="Roboto"/>
                <a:cs typeface="Poppins" panose="00000500000000000000" pitchFamily="2" charset="0"/>
              </a:rPr>
              <a:t>Intune Scripts *</a:t>
            </a:r>
            <a:endParaRPr lang="en-US" b="1">
              <a:latin typeface="+mn-lt"/>
              <a:ea typeface="Roboto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en-US" b="1">
              <a:latin typeface="+mn-lt"/>
              <a:ea typeface="Roboto"/>
              <a:cs typeface="Poppins" panose="00000500000000000000" pitchFamily="2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9434D88-58D4-D331-594A-6F88F9C2E398}"/>
              </a:ext>
            </a:extLst>
          </p:cNvPr>
          <p:cNvSpPr txBox="1">
            <a:spLocks/>
          </p:cNvSpPr>
          <p:nvPr/>
        </p:nvSpPr>
        <p:spPr>
          <a:xfrm>
            <a:off x="411163" y="322489"/>
            <a:ext cx="9914274" cy="35771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ea typeface="+mn-lt"/>
                <a:cs typeface="+mn-lt"/>
              </a:rPr>
              <a:t>Immediate Value</a:t>
            </a:r>
            <a:endParaRPr lang="en-US" sz="6000">
              <a:ea typeface="+mn-lt"/>
              <a:cs typeface="+mn-lt"/>
            </a:endParaRPr>
          </a:p>
        </p:txBody>
      </p:sp>
      <p:pic>
        <p:nvPicPr>
          <p:cNvPr id="4" name="Picture 3" descr="Logo&#10;&#10;Description automatically generated with medium confidence">
            <a:extLst>
              <a:ext uri="{FF2B5EF4-FFF2-40B4-BE49-F238E27FC236}">
                <a16:creationId xmlns:a16="http://schemas.microsoft.com/office/drawing/2014/main" id="{759C9021-DED4-441E-FD37-4D9E9BF48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42" y="5112797"/>
            <a:ext cx="2269673" cy="1422714"/>
          </a:xfrm>
          <a:prstGeom prst="rect">
            <a:avLst/>
          </a:prstGeom>
        </p:spPr>
      </p:pic>
      <p:pic>
        <p:nvPicPr>
          <p:cNvPr id="6" name="Graphic 5" descr="Cloud with solid fill">
            <a:extLst>
              <a:ext uri="{FF2B5EF4-FFF2-40B4-BE49-F238E27FC236}">
                <a16:creationId xmlns:a16="http://schemas.microsoft.com/office/drawing/2014/main" id="{841F1A24-CA58-6D77-A415-D53B2BB5B7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90984" y="4528457"/>
            <a:ext cx="2857217" cy="2728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052D22-5576-0615-5474-6A0D5A5BFA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7514" y="5610293"/>
            <a:ext cx="1344156" cy="801062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CEFE755C-E0BC-D981-E053-1859FD4E734C}"/>
              </a:ext>
            </a:extLst>
          </p:cNvPr>
          <p:cNvSpPr/>
          <p:nvPr/>
        </p:nvSpPr>
        <p:spPr>
          <a:xfrm>
            <a:off x="8567057" y="5506180"/>
            <a:ext cx="800100" cy="42653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B776CE-4D8E-49B6-0F3C-8C1CAFBE754B}"/>
              </a:ext>
            </a:extLst>
          </p:cNvPr>
          <p:cNvSpPr txBox="1"/>
          <p:nvPr/>
        </p:nvSpPr>
        <p:spPr>
          <a:xfrm>
            <a:off x="334337" y="622668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* W10 1903+ even without Client apps workload</a:t>
            </a:r>
          </a:p>
        </p:txBody>
      </p:sp>
    </p:spTree>
    <p:extLst>
      <p:ext uri="{BB962C8B-B14F-4D97-AF65-F5344CB8AC3E}">
        <p14:creationId xmlns:p14="http://schemas.microsoft.com/office/powerpoint/2010/main" val="327721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58E7DC1199A34C87353E17100E33FF" ma:contentTypeVersion="22" ma:contentTypeDescription="Create a new document." ma:contentTypeScope="" ma:versionID="926f8e65bbfb7c84b1a8da829f9f127b">
  <xsd:schema xmlns:xsd="http://www.w3.org/2001/XMLSchema" xmlns:xs="http://www.w3.org/2001/XMLSchema" xmlns:p="http://schemas.microsoft.com/office/2006/metadata/properties" xmlns:ns2="4461bd70-1a5b-4652-a17b-a939cc9edbe9" xmlns:ns3="0fa9997c-3467-448a-b6fe-f7603406030e" targetNamespace="http://schemas.microsoft.com/office/2006/metadata/properties" ma:root="true" ma:fieldsID="079b85187de427d7fc6ecae19c5e11f5" ns2:_="" ns3:_="">
    <xsd:import namespace="4461bd70-1a5b-4652-a17b-a939cc9edbe9"/>
    <xsd:import namespace="0fa9997c-3467-448a-b6fe-f7603406030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lcf76f155ced4ddcb4097134ff3c332f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1bd70-1a5b-4652-a17b-a939cc9edb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bc4aeea-e14e-44be-ac4f-94ac1a061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a9997c-3467-448a-b6fe-f7603406030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0822f8b-dc39-4b5a-971e-6dee9e7a0df6}" ma:internalName="TaxCatchAll" ma:showField="CatchAllData" ma:web="0fa9997c-3467-448a-b6fe-f7603406030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461bd70-1a5b-4652-a17b-a939cc9edbe9">
      <Terms xmlns="http://schemas.microsoft.com/office/infopath/2007/PartnerControls"/>
    </lcf76f155ced4ddcb4097134ff3c332f>
    <TaxCatchAll xmlns="0fa9997c-3467-448a-b6fe-f7603406030e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0435DB-8969-4DEC-BD03-067C4EB9EF0E}">
  <ds:schemaRefs>
    <ds:schemaRef ds:uri="0fa9997c-3467-448a-b6fe-f7603406030e"/>
    <ds:schemaRef ds:uri="4461bd70-1a5b-4652-a17b-a939cc9edbe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18730EF-A018-4BB2-82D6-E587544E9729}">
  <ds:schemaRefs>
    <ds:schemaRef ds:uri="0fa9997c-3467-448a-b6fe-f7603406030e"/>
    <ds:schemaRef ds:uri="4461bd70-1a5b-4652-a17b-a939cc9edbe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50FEB0D-891F-43CF-9D1C-468050AEE4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56</Slides>
  <Notes>54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Whitmore</dc:creator>
  <cp:revision>1</cp:revision>
  <dcterms:created xsi:type="dcterms:W3CDTF">2023-02-06T13:45:13Z</dcterms:created>
  <dcterms:modified xsi:type="dcterms:W3CDTF">2023-03-29T13:53:08Z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0x010100B458E7DC1199A34C87353E17100E33FF</vt:lpwstr>
  </property>
  <property fmtid="{D5CDD505-2E9C-101B-9397-08002B2CF9AE}" pid="3" name="MediaServiceImageTags">
    <vt:lpwstr/>
  </property>
</Properties>
</file>