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76" r:id="rId5"/>
    <p:sldId id="283" r:id="rId6"/>
    <p:sldId id="430" r:id="rId7"/>
    <p:sldId id="428" r:id="rId8"/>
    <p:sldId id="262" r:id="rId9"/>
    <p:sldId id="431" r:id="rId10"/>
    <p:sldId id="528" r:id="rId11"/>
    <p:sldId id="526" r:id="rId12"/>
    <p:sldId id="523" r:id="rId13"/>
    <p:sldId id="524" r:id="rId14"/>
    <p:sldId id="525" r:id="rId15"/>
    <p:sldId id="512" r:id="rId16"/>
    <p:sldId id="519" r:id="rId17"/>
    <p:sldId id="42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C9B"/>
    <a:srgbClr val="3A3853"/>
    <a:srgbClr val="2A2A3C"/>
    <a:srgbClr val="ABADCF"/>
    <a:srgbClr val="2A293B"/>
    <a:srgbClr val="333347"/>
    <a:srgbClr val="181724"/>
    <a:srgbClr val="6DBA44"/>
    <a:srgbClr val="162A46"/>
    <a:srgbClr val="1E1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193339-65AD-2241-BB86-26454F55ACD0}" v="17" dt="2025-07-17T12:54:43.872"/>
    <p1510:client id="{F34CC273-EB4D-5444-A1F4-163324341AC5}" v="4" dt="2025-07-17T15:22:33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1644"/>
  </p:normalViewPr>
  <p:slideViewPr>
    <p:cSldViewPr snapToGrid="0">
      <p:cViewPr varScale="1">
        <p:scale>
          <a:sx n="85" d="100"/>
          <a:sy n="85" d="100"/>
        </p:scale>
        <p:origin x="204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y Mathis" userId="ec5c9386-3897-4d1b-947e-15bcb21f29d5" providerId="ADAL" clId="{5C295C38-1DE6-5945-9279-26A40326D53F}"/>
    <pc:docChg chg="modSld">
      <pc:chgData name="Cory Mathis" userId="ec5c9386-3897-4d1b-947e-15bcb21f29d5" providerId="ADAL" clId="{5C295C38-1DE6-5945-9279-26A40326D53F}" dt="2025-07-18T12:26:01.918" v="3" actId="20577"/>
      <pc:docMkLst>
        <pc:docMk/>
      </pc:docMkLst>
      <pc:sldChg chg="modNotesTx">
        <pc:chgData name="Cory Mathis" userId="ec5c9386-3897-4d1b-947e-15bcb21f29d5" providerId="ADAL" clId="{5C295C38-1DE6-5945-9279-26A40326D53F}" dt="2025-07-18T12:25:57.994" v="2" actId="12"/>
        <pc:sldMkLst>
          <pc:docMk/>
          <pc:sldMk cId="4187898915" sldId="262"/>
        </pc:sldMkLst>
      </pc:sldChg>
      <pc:sldChg chg="modNotesTx">
        <pc:chgData name="Cory Mathis" userId="ec5c9386-3897-4d1b-947e-15bcb21f29d5" providerId="ADAL" clId="{5C295C38-1DE6-5945-9279-26A40326D53F}" dt="2025-07-18T12:25:52.962" v="1" actId="12"/>
        <pc:sldMkLst>
          <pc:docMk/>
          <pc:sldMk cId="2763805913" sldId="430"/>
        </pc:sldMkLst>
      </pc:sldChg>
      <pc:sldChg chg="modNotesTx">
        <pc:chgData name="Cory Mathis" userId="ec5c9386-3897-4d1b-947e-15bcb21f29d5" providerId="ADAL" clId="{5C295C38-1DE6-5945-9279-26A40326D53F}" dt="2025-07-18T12:26:01.918" v="3" actId="20577"/>
        <pc:sldMkLst>
          <pc:docMk/>
          <pc:sldMk cId="2276613812" sldId="526"/>
        </pc:sldMkLst>
      </pc:sldChg>
    </pc:docChg>
  </pc:docChgLst>
  <pc:docChgLst>
    <pc:chgData name="Cory Mathis" userId="ec5c9386-3897-4d1b-947e-15bcb21f29d5" providerId="ADAL" clId="{BD3628CB-14F9-EA46-BBAB-2D96CB526DD8}"/>
    <pc:docChg chg="custSel modSld">
      <pc:chgData name="Cory Mathis" userId="ec5c9386-3897-4d1b-947e-15bcb21f29d5" providerId="ADAL" clId="{BD3628CB-14F9-EA46-BBAB-2D96CB526DD8}" dt="2025-07-18T12:21:45.697" v="20" actId="478"/>
      <pc:docMkLst>
        <pc:docMk/>
      </pc:docMkLst>
      <pc:sldChg chg="delSp modSp mod modTransition">
        <pc:chgData name="Cory Mathis" userId="ec5c9386-3897-4d1b-947e-15bcb21f29d5" providerId="ADAL" clId="{BD3628CB-14F9-EA46-BBAB-2D96CB526DD8}" dt="2025-07-18T12:21:45.697" v="20" actId="478"/>
        <pc:sldMkLst>
          <pc:docMk/>
          <pc:sldMk cId="4187898915" sldId="262"/>
        </pc:sldMkLst>
        <pc:spChg chg="mod">
          <ac:chgData name="Cory Mathis" userId="ec5c9386-3897-4d1b-947e-15bcb21f29d5" providerId="ADAL" clId="{BD3628CB-14F9-EA46-BBAB-2D96CB526DD8}" dt="2025-07-18T12:21:44.060" v="19" actId="14100"/>
          <ac:spMkLst>
            <pc:docMk/>
            <pc:sldMk cId="4187898915" sldId="262"/>
            <ac:spMk id="41" creationId="{D03BBF5C-3581-69A1-C940-2587F92853AA}"/>
          </ac:spMkLst>
        </pc:spChg>
        <pc:picChg chg="del">
          <ac:chgData name="Cory Mathis" userId="ec5c9386-3897-4d1b-947e-15bcb21f29d5" providerId="ADAL" clId="{BD3628CB-14F9-EA46-BBAB-2D96CB526DD8}" dt="2025-07-18T12:21:45.697" v="20" actId="478"/>
          <ac:picMkLst>
            <pc:docMk/>
            <pc:sldMk cId="4187898915" sldId="262"/>
            <ac:picMk id="60" creationId="{AE00C6A5-DAB4-7C9D-F6E5-2F2E94F99294}"/>
          </ac:picMkLst>
        </pc:picChg>
      </pc:sldChg>
      <pc:sldChg chg="modTransition">
        <pc:chgData name="Cory Mathis" userId="ec5c9386-3897-4d1b-947e-15bcb21f29d5" providerId="ADAL" clId="{BD3628CB-14F9-EA46-BBAB-2D96CB526DD8}" dt="2025-07-17T18:07:44.809" v="13"/>
        <pc:sldMkLst>
          <pc:docMk/>
          <pc:sldMk cId="1334613536" sldId="276"/>
        </pc:sldMkLst>
      </pc:sldChg>
      <pc:sldChg chg="modTransition">
        <pc:chgData name="Cory Mathis" userId="ec5c9386-3897-4d1b-947e-15bcb21f29d5" providerId="ADAL" clId="{BD3628CB-14F9-EA46-BBAB-2D96CB526DD8}" dt="2025-07-17T18:07:44.809" v="13"/>
        <pc:sldMkLst>
          <pc:docMk/>
          <pc:sldMk cId="1310939789" sldId="283"/>
        </pc:sldMkLst>
      </pc:sldChg>
      <pc:sldChg chg="modTransition">
        <pc:chgData name="Cory Mathis" userId="ec5c9386-3897-4d1b-947e-15bcb21f29d5" providerId="ADAL" clId="{BD3628CB-14F9-EA46-BBAB-2D96CB526DD8}" dt="2025-07-17T18:07:44.809" v="13"/>
        <pc:sldMkLst>
          <pc:docMk/>
          <pc:sldMk cId="3209693254" sldId="420"/>
        </pc:sldMkLst>
      </pc:sldChg>
      <pc:sldChg chg="modTransition">
        <pc:chgData name="Cory Mathis" userId="ec5c9386-3897-4d1b-947e-15bcb21f29d5" providerId="ADAL" clId="{BD3628CB-14F9-EA46-BBAB-2D96CB526DD8}" dt="2025-07-17T18:07:44.809" v="13"/>
        <pc:sldMkLst>
          <pc:docMk/>
          <pc:sldMk cId="190871442" sldId="428"/>
        </pc:sldMkLst>
      </pc:sldChg>
      <pc:sldChg chg="modTransition">
        <pc:chgData name="Cory Mathis" userId="ec5c9386-3897-4d1b-947e-15bcb21f29d5" providerId="ADAL" clId="{BD3628CB-14F9-EA46-BBAB-2D96CB526DD8}" dt="2025-07-17T18:07:44.809" v="13"/>
        <pc:sldMkLst>
          <pc:docMk/>
          <pc:sldMk cId="2763805913" sldId="430"/>
        </pc:sldMkLst>
      </pc:sldChg>
      <pc:sldChg chg="modSp mod modTransition">
        <pc:chgData name="Cory Mathis" userId="ec5c9386-3897-4d1b-947e-15bcb21f29d5" providerId="ADAL" clId="{BD3628CB-14F9-EA46-BBAB-2D96CB526DD8}" dt="2025-07-18T12:21:38.233" v="18" actId="20577"/>
        <pc:sldMkLst>
          <pc:docMk/>
          <pc:sldMk cId="1442350085" sldId="431"/>
        </pc:sldMkLst>
        <pc:spChg chg="mod">
          <ac:chgData name="Cory Mathis" userId="ec5c9386-3897-4d1b-947e-15bcb21f29d5" providerId="ADAL" clId="{BD3628CB-14F9-EA46-BBAB-2D96CB526DD8}" dt="2025-07-18T12:21:38.233" v="18" actId="20577"/>
          <ac:spMkLst>
            <pc:docMk/>
            <pc:sldMk cId="1442350085" sldId="431"/>
            <ac:spMk id="42" creationId="{91D1253D-C782-B115-0872-3F7CDE748D49}"/>
          </ac:spMkLst>
        </pc:spChg>
      </pc:sldChg>
      <pc:sldChg chg="modTransition">
        <pc:chgData name="Cory Mathis" userId="ec5c9386-3897-4d1b-947e-15bcb21f29d5" providerId="ADAL" clId="{BD3628CB-14F9-EA46-BBAB-2D96CB526DD8}" dt="2025-07-17T18:07:44.809" v="13"/>
        <pc:sldMkLst>
          <pc:docMk/>
          <pc:sldMk cId="2029056329" sldId="512"/>
        </pc:sldMkLst>
      </pc:sldChg>
      <pc:sldChg chg="modTransition">
        <pc:chgData name="Cory Mathis" userId="ec5c9386-3897-4d1b-947e-15bcb21f29d5" providerId="ADAL" clId="{BD3628CB-14F9-EA46-BBAB-2D96CB526DD8}" dt="2025-07-17T18:07:44.809" v="13"/>
        <pc:sldMkLst>
          <pc:docMk/>
          <pc:sldMk cId="1767439520" sldId="519"/>
        </pc:sldMkLst>
      </pc:sldChg>
      <pc:sldChg chg="modTransition">
        <pc:chgData name="Cory Mathis" userId="ec5c9386-3897-4d1b-947e-15bcb21f29d5" providerId="ADAL" clId="{BD3628CB-14F9-EA46-BBAB-2D96CB526DD8}" dt="2025-07-17T18:07:44.809" v="13"/>
        <pc:sldMkLst>
          <pc:docMk/>
          <pc:sldMk cId="668477082" sldId="523"/>
        </pc:sldMkLst>
      </pc:sldChg>
      <pc:sldChg chg="modTransition">
        <pc:chgData name="Cory Mathis" userId="ec5c9386-3897-4d1b-947e-15bcb21f29d5" providerId="ADAL" clId="{BD3628CB-14F9-EA46-BBAB-2D96CB526DD8}" dt="2025-07-17T18:07:44.809" v="13"/>
        <pc:sldMkLst>
          <pc:docMk/>
          <pc:sldMk cId="910541468" sldId="524"/>
        </pc:sldMkLst>
      </pc:sldChg>
      <pc:sldChg chg="modTransition">
        <pc:chgData name="Cory Mathis" userId="ec5c9386-3897-4d1b-947e-15bcb21f29d5" providerId="ADAL" clId="{BD3628CB-14F9-EA46-BBAB-2D96CB526DD8}" dt="2025-07-17T18:07:44.809" v="13"/>
        <pc:sldMkLst>
          <pc:docMk/>
          <pc:sldMk cId="1620534097" sldId="525"/>
        </pc:sldMkLst>
      </pc:sldChg>
      <pc:sldChg chg="modTransition">
        <pc:chgData name="Cory Mathis" userId="ec5c9386-3897-4d1b-947e-15bcb21f29d5" providerId="ADAL" clId="{BD3628CB-14F9-EA46-BBAB-2D96CB526DD8}" dt="2025-07-17T18:07:44.809" v="13"/>
        <pc:sldMkLst>
          <pc:docMk/>
          <pc:sldMk cId="2276613812" sldId="526"/>
        </pc:sldMkLst>
      </pc:sldChg>
      <pc:sldChg chg="modSp mod modTransition">
        <pc:chgData name="Cory Mathis" userId="ec5c9386-3897-4d1b-947e-15bcb21f29d5" providerId="ADAL" clId="{BD3628CB-14F9-EA46-BBAB-2D96CB526DD8}" dt="2025-07-17T18:08:11.060" v="17" actId="113"/>
        <pc:sldMkLst>
          <pc:docMk/>
          <pc:sldMk cId="3825075823" sldId="528"/>
        </pc:sldMkLst>
        <pc:spChg chg="mod">
          <ac:chgData name="Cory Mathis" userId="ec5c9386-3897-4d1b-947e-15bcb21f29d5" providerId="ADAL" clId="{BD3628CB-14F9-EA46-BBAB-2D96CB526DD8}" dt="2025-07-17T18:08:11.060" v="17" actId="113"/>
          <ac:spMkLst>
            <pc:docMk/>
            <pc:sldMk cId="3825075823" sldId="528"/>
            <ac:spMk id="14" creationId="{2D1828D9-7F7A-C905-252A-64768C3A0DCF}"/>
          </ac:spMkLst>
        </pc:spChg>
        <pc:spChg chg="mod">
          <ac:chgData name="Cory Mathis" userId="ec5c9386-3897-4d1b-947e-15bcb21f29d5" providerId="ADAL" clId="{BD3628CB-14F9-EA46-BBAB-2D96CB526DD8}" dt="2025-07-17T18:08:06.608" v="15" actId="113"/>
          <ac:spMkLst>
            <pc:docMk/>
            <pc:sldMk cId="3825075823" sldId="528"/>
            <ac:spMk id="32" creationId="{C5EB2828-5422-489A-D389-9A0B6E633152}"/>
          </ac:spMkLst>
        </pc:spChg>
      </pc:sldChg>
    </pc:docChg>
  </pc:docChgLst>
  <pc:docChgLst>
    <pc:chgData name="Cory Mathis" userId="ec5c9386-3897-4d1b-947e-15bcb21f29d5" providerId="ADAL" clId="{F34CC273-EB4D-5444-A1F4-163324341AC5}"/>
    <pc:docChg chg="modSld">
      <pc:chgData name="Cory Mathis" userId="ec5c9386-3897-4d1b-947e-15bcb21f29d5" providerId="ADAL" clId="{F34CC273-EB4D-5444-A1F4-163324341AC5}" dt="2025-07-17T15:23:02.123" v="47" actId="1076"/>
      <pc:docMkLst>
        <pc:docMk/>
      </pc:docMkLst>
      <pc:sldChg chg="modSp mod">
        <pc:chgData name="Cory Mathis" userId="ec5c9386-3897-4d1b-947e-15bcb21f29d5" providerId="ADAL" clId="{F34CC273-EB4D-5444-A1F4-163324341AC5}" dt="2025-07-17T15:23:02.123" v="47" actId="1076"/>
        <pc:sldMkLst>
          <pc:docMk/>
          <pc:sldMk cId="3825075823" sldId="528"/>
        </pc:sldMkLst>
        <pc:spChg chg="mod">
          <ac:chgData name="Cory Mathis" userId="ec5c9386-3897-4d1b-947e-15bcb21f29d5" providerId="ADAL" clId="{F34CC273-EB4D-5444-A1F4-163324341AC5}" dt="2025-07-17T13:08:11.301" v="0" actId="208"/>
          <ac:spMkLst>
            <pc:docMk/>
            <pc:sldMk cId="3825075823" sldId="528"/>
            <ac:spMk id="17" creationId="{6A9596C3-F6F2-3FB4-1E5E-1BE901C2A662}"/>
          </ac:spMkLst>
        </pc:spChg>
        <pc:spChg chg="mod">
          <ac:chgData name="Cory Mathis" userId="ec5c9386-3897-4d1b-947e-15bcb21f29d5" providerId="ADAL" clId="{F34CC273-EB4D-5444-A1F4-163324341AC5}" dt="2025-07-17T15:23:02.123" v="47" actId="1076"/>
          <ac:spMkLst>
            <pc:docMk/>
            <pc:sldMk cId="3825075823" sldId="528"/>
            <ac:spMk id="23" creationId="{8D9DC4DA-711E-2977-BAFF-2DBE64B174AA}"/>
          </ac:spMkLst>
        </pc:spChg>
        <pc:spChg chg="mod">
          <ac:chgData name="Cory Mathis" userId="ec5c9386-3897-4d1b-947e-15bcb21f29d5" providerId="ADAL" clId="{F34CC273-EB4D-5444-A1F4-163324341AC5}" dt="2025-07-17T13:08:13.934" v="1" actId="208"/>
          <ac:spMkLst>
            <pc:docMk/>
            <pc:sldMk cId="3825075823" sldId="528"/>
            <ac:spMk id="30" creationId="{598A8656-D8F4-CD83-394D-C149296CA84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FCBA6-EBBC-4091-A412-0C4EF2BC92F9}" type="datetimeFigureOut">
              <a:rPr lang="en-US" smtClean="0"/>
              <a:t>7/18/25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3F57E-E70B-4517-9C4B-392CA129A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05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3F57E-E70B-4517-9C4B-392CA129AD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98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CF1F4-7FE4-FB38-C5B8-89F78FDD8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F62526-EB9C-0340-6860-8DFBC24466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4F7B1C-C01D-F05D-73C7-D8F12E1E88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B50A9-BC04-D53C-34B2-86C760187D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64827-2DB4-4296-909C-96CA3B5EC6A5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6864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94135-607F-25B8-5CFE-19FA18F5D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BDDD01-CCDB-B87D-34F3-354CEA8783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B3460C-136C-75AC-5780-22666477D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C05DA-C677-CA70-24C9-EBBD4FA98D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64827-2DB4-4296-909C-96CA3B5EC6A5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6696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4D849-9E9B-323C-0F97-D11B30B35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0FC68F-D7A7-6D10-A4A0-F00F4AAB4F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5F3D5B-497B-1115-3E49-A95F9F2DDF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30297-E5A3-B74A-0A46-5E4F97698F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64827-2DB4-4296-909C-96CA3B5EC6A5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734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3F57E-E70B-4517-9C4B-392CA129AD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02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3F57E-E70B-4517-9C4B-392CA129AD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26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64827-2DB4-4296-909C-96CA3B5EC6A5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014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64827-2DB4-4296-909C-96CA3B5EC6A5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2082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64827-2DB4-4296-909C-96CA3B5EC6A5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5941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64827-2DB4-4296-909C-96CA3B5EC6A5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6773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A3B0D-5200-7EA6-A41C-302A2C39E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A47EC1-6ED4-17B5-010E-2AC7FD8685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3985F3-EA6B-8D42-695E-A359540708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F0B2E-A903-3712-D4D5-5219DC9710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3F57E-E70B-4517-9C4B-392CA129AD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30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1C993-D70C-217C-2E26-145BA6E8B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188D15-05F9-B4D5-9902-00F8C1046B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5E4C91-98A7-BD7D-6123-7C416A3522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D515A-F785-6A28-3A7E-3A00170F98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3F57E-E70B-4517-9C4B-392CA129AD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90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4196E-0942-4B6A-F33B-13FC6F926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12DAFE-3F52-347D-35D6-0DC663CB6C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0E53FF-5292-A825-50F3-AF737BDE68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496C4-9D23-15CE-C9BF-464A62EAC5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64827-2DB4-4296-909C-96CA3B5EC6A5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0822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A8A8B-1981-D653-7AAA-900E7C340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BF2FF2-0DED-ECE7-AF5E-C1DE512782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2E7F62-A4AA-1B96-BA82-2ED250E52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A8750-58BD-C223-8598-8189871836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664827-2DB4-4296-909C-96CA3B5EC6A5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7397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;p24">
            <a:extLst>
              <a:ext uri="{FF2B5EF4-FFF2-40B4-BE49-F238E27FC236}">
                <a16:creationId xmlns:a16="http://schemas.microsoft.com/office/drawing/2014/main" id="{C82657C0-99AB-853B-5301-25CB45557AEA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5000">
                <a:srgbClr val="151521">
                  <a:lumMod val="98000"/>
                </a:srgbClr>
              </a:gs>
              <a:gs pos="12000">
                <a:srgbClr val="2A2A3C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l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464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;p24">
            <a:extLst>
              <a:ext uri="{FF2B5EF4-FFF2-40B4-BE49-F238E27FC236}">
                <a16:creationId xmlns:a16="http://schemas.microsoft.com/office/drawing/2014/main" id="{C82657C0-99AB-853B-5301-25CB45557AEA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5000">
                <a:srgbClr val="151521">
                  <a:lumMod val="98000"/>
                </a:srgbClr>
              </a:gs>
              <a:gs pos="12000">
                <a:srgbClr val="2A2A3C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l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pic>
        <p:nvPicPr>
          <p:cNvPr id="3" name="Picture 2" descr="A blue and white logo&#10;&#10;Description automatically generated with medium confidence">
            <a:extLst>
              <a:ext uri="{FF2B5EF4-FFF2-40B4-BE49-F238E27FC236}">
                <a16:creationId xmlns:a16="http://schemas.microsoft.com/office/drawing/2014/main" id="{323FEAC5-3333-E98E-5632-CDCDE6633791}"/>
              </a:ext>
            </a:extLst>
          </p:cNvPr>
          <p:cNvPicPr/>
          <p:nvPr userDrawn="1"/>
        </p:nvPicPr>
        <p:blipFill rotWithShape="1">
          <a:blip r:embed="rId2">
            <a:alphaModFix amt="11000"/>
          </a:blip>
          <a:srcRect l="9834"/>
          <a:stretch/>
        </p:blipFill>
        <p:spPr>
          <a:xfrm>
            <a:off x="0" y="52418"/>
            <a:ext cx="12192000" cy="6805582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89457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6;p24">
            <a:extLst>
              <a:ext uri="{FF2B5EF4-FFF2-40B4-BE49-F238E27FC236}">
                <a16:creationId xmlns:a16="http://schemas.microsoft.com/office/drawing/2014/main" id="{A90931D7-6C97-6AE6-D061-772363E8448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5000">
                <a:srgbClr val="151521">
                  <a:lumMod val="98000"/>
                </a:srgbClr>
              </a:gs>
              <a:gs pos="12000">
                <a:srgbClr val="2A2A3C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l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6" name="Freeform: Shape 10">
            <a:extLst>
              <a:ext uri="{FF2B5EF4-FFF2-40B4-BE49-F238E27FC236}">
                <a16:creationId xmlns:a16="http://schemas.microsoft.com/office/drawing/2014/main" id="{EF4BFBD0-A9DD-C6AD-FF4B-37C32C43EE90}"/>
              </a:ext>
            </a:extLst>
          </p:cNvPr>
          <p:cNvSpPr/>
          <p:nvPr userDrawn="1"/>
        </p:nvSpPr>
        <p:spPr>
          <a:xfrm>
            <a:off x="5467350" y="0"/>
            <a:ext cx="6724650" cy="6858000"/>
          </a:xfrm>
          <a:custGeom>
            <a:avLst/>
            <a:gdLst>
              <a:gd name="connsiteX0" fmla="*/ 438158 w 6724650"/>
              <a:gd name="connsiteY0" fmla="*/ 0 h 6858000"/>
              <a:gd name="connsiteX1" fmla="*/ 6724650 w 6724650"/>
              <a:gd name="connsiteY1" fmla="*/ 0 h 6858000"/>
              <a:gd name="connsiteX2" fmla="*/ 6724650 w 6724650"/>
              <a:gd name="connsiteY2" fmla="*/ 6858000 h 6858000"/>
              <a:gd name="connsiteX3" fmla="*/ 438158 w 6724650"/>
              <a:gd name="connsiteY3" fmla="*/ 6858000 h 6858000"/>
              <a:gd name="connsiteX4" fmla="*/ 0 w 6724650"/>
              <a:gd name="connsiteY4" fmla="*/ 6419842 h 6858000"/>
              <a:gd name="connsiteX5" fmla="*/ 0 w 6724650"/>
              <a:gd name="connsiteY5" fmla="*/ 438158 h 6858000"/>
              <a:gd name="connsiteX6" fmla="*/ 438158 w 672465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24650" h="6858000">
                <a:moveTo>
                  <a:pt x="438158" y="0"/>
                </a:moveTo>
                <a:lnTo>
                  <a:pt x="6724650" y="0"/>
                </a:lnTo>
                <a:lnTo>
                  <a:pt x="6724650" y="6858000"/>
                </a:lnTo>
                <a:lnTo>
                  <a:pt x="438158" y="6858000"/>
                </a:lnTo>
                <a:cubicBezTo>
                  <a:pt x="196170" y="6858000"/>
                  <a:pt x="0" y="6661830"/>
                  <a:pt x="0" y="6419842"/>
                </a:cubicBezTo>
                <a:lnTo>
                  <a:pt x="0" y="438158"/>
                </a:lnTo>
                <a:cubicBezTo>
                  <a:pt x="0" y="196170"/>
                  <a:pt x="196170" y="0"/>
                  <a:pt x="438158" y="0"/>
                </a:cubicBezTo>
                <a:close/>
              </a:path>
            </a:pathLst>
          </a:custGeom>
          <a:solidFill>
            <a:srgbClr val="1BBC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13">
            <a:extLst>
              <a:ext uri="{FF2B5EF4-FFF2-40B4-BE49-F238E27FC236}">
                <a16:creationId xmlns:a16="http://schemas.microsoft.com/office/drawing/2014/main" id="{0B90169F-0590-AC00-0B5F-1F64C7A66D17}"/>
              </a:ext>
            </a:extLst>
          </p:cNvPr>
          <p:cNvSpPr/>
          <p:nvPr userDrawn="1"/>
        </p:nvSpPr>
        <p:spPr>
          <a:xfrm>
            <a:off x="5772150" y="0"/>
            <a:ext cx="6419850" cy="6858000"/>
          </a:xfrm>
          <a:custGeom>
            <a:avLst/>
            <a:gdLst>
              <a:gd name="connsiteX0" fmla="*/ 438158 w 6724650"/>
              <a:gd name="connsiteY0" fmla="*/ 0 h 6858000"/>
              <a:gd name="connsiteX1" fmla="*/ 6724650 w 6724650"/>
              <a:gd name="connsiteY1" fmla="*/ 0 h 6858000"/>
              <a:gd name="connsiteX2" fmla="*/ 6724650 w 6724650"/>
              <a:gd name="connsiteY2" fmla="*/ 6858000 h 6858000"/>
              <a:gd name="connsiteX3" fmla="*/ 438158 w 6724650"/>
              <a:gd name="connsiteY3" fmla="*/ 6858000 h 6858000"/>
              <a:gd name="connsiteX4" fmla="*/ 0 w 6724650"/>
              <a:gd name="connsiteY4" fmla="*/ 6419842 h 6858000"/>
              <a:gd name="connsiteX5" fmla="*/ 0 w 6724650"/>
              <a:gd name="connsiteY5" fmla="*/ 438158 h 6858000"/>
              <a:gd name="connsiteX6" fmla="*/ 438158 w 672465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24650" h="6858000">
                <a:moveTo>
                  <a:pt x="438158" y="0"/>
                </a:moveTo>
                <a:lnTo>
                  <a:pt x="6724650" y="0"/>
                </a:lnTo>
                <a:lnTo>
                  <a:pt x="6724650" y="6858000"/>
                </a:lnTo>
                <a:lnTo>
                  <a:pt x="438158" y="6858000"/>
                </a:lnTo>
                <a:cubicBezTo>
                  <a:pt x="196170" y="6858000"/>
                  <a:pt x="0" y="6661830"/>
                  <a:pt x="0" y="6419842"/>
                </a:cubicBezTo>
                <a:lnTo>
                  <a:pt x="0" y="438158"/>
                </a:lnTo>
                <a:cubicBezTo>
                  <a:pt x="0" y="196170"/>
                  <a:pt x="196170" y="0"/>
                  <a:pt x="438158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;p24">
            <a:extLst>
              <a:ext uri="{FF2B5EF4-FFF2-40B4-BE49-F238E27FC236}">
                <a16:creationId xmlns:a16="http://schemas.microsoft.com/office/drawing/2014/main" id="{D86B70A1-4EF3-C567-4FFF-DCF6A3E7CE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5000">
                <a:srgbClr val="151521">
                  <a:lumMod val="98000"/>
                </a:srgbClr>
              </a:gs>
              <a:gs pos="12000">
                <a:srgbClr val="2A2A3C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l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6" name="Freeform: Shape 10">
            <a:extLst>
              <a:ext uri="{FF2B5EF4-FFF2-40B4-BE49-F238E27FC236}">
                <a16:creationId xmlns:a16="http://schemas.microsoft.com/office/drawing/2014/main" id="{EF4BFBD0-A9DD-C6AD-FF4B-37C32C43EE90}"/>
              </a:ext>
            </a:extLst>
          </p:cNvPr>
          <p:cNvSpPr/>
          <p:nvPr userDrawn="1"/>
        </p:nvSpPr>
        <p:spPr>
          <a:xfrm rot="16200000">
            <a:off x="4050662" y="-4041328"/>
            <a:ext cx="4096604" cy="12186272"/>
          </a:xfrm>
          <a:custGeom>
            <a:avLst/>
            <a:gdLst>
              <a:gd name="connsiteX0" fmla="*/ 438158 w 6724650"/>
              <a:gd name="connsiteY0" fmla="*/ 0 h 6858000"/>
              <a:gd name="connsiteX1" fmla="*/ 6724650 w 6724650"/>
              <a:gd name="connsiteY1" fmla="*/ 0 h 6858000"/>
              <a:gd name="connsiteX2" fmla="*/ 6724650 w 6724650"/>
              <a:gd name="connsiteY2" fmla="*/ 6858000 h 6858000"/>
              <a:gd name="connsiteX3" fmla="*/ 438158 w 6724650"/>
              <a:gd name="connsiteY3" fmla="*/ 6858000 h 6858000"/>
              <a:gd name="connsiteX4" fmla="*/ 0 w 6724650"/>
              <a:gd name="connsiteY4" fmla="*/ 6419842 h 6858000"/>
              <a:gd name="connsiteX5" fmla="*/ 0 w 6724650"/>
              <a:gd name="connsiteY5" fmla="*/ 438158 h 6858000"/>
              <a:gd name="connsiteX6" fmla="*/ 438158 w 6724650"/>
              <a:gd name="connsiteY6" fmla="*/ 0 h 6858000"/>
              <a:gd name="connsiteX0" fmla="*/ 438158 w 6724650"/>
              <a:gd name="connsiteY0" fmla="*/ 0 h 6858000"/>
              <a:gd name="connsiteX1" fmla="*/ 2211118 w 6724650"/>
              <a:gd name="connsiteY1" fmla="*/ 7026 h 6858000"/>
              <a:gd name="connsiteX2" fmla="*/ 6724650 w 6724650"/>
              <a:gd name="connsiteY2" fmla="*/ 6858000 h 6858000"/>
              <a:gd name="connsiteX3" fmla="*/ 438158 w 6724650"/>
              <a:gd name="connsiteY3" fmla="*/ 6858000 h 6858000"/>
              <a:gd name="connsiteX4" fmla="*/ 0 w 6724650"/>
              <a:gd name="connsiteY4" fmla="*/ 6419842 h 6858000"/>
              <a:gd name="connsiteX5" fmla="*/ 0 w 6724650"/>
              <a:gd name="connsiteY5" fmla="*/ 438158 h 6858000"/>
              <a:gd name="connsiteX6" fmla="*/ 438158 w 6724650"/>
              <a:gd name="connsiteY6" fmla="*/ 0 h 6858000"/>
              <a:gd name="connsiteX0" fmla="*/ 438158 w 2231728"/>
              <a:gd name="connsiteY0" fmla="*/ 0 h 6858000"/>
              <a:gd name="connsiteX1" fmla="*/ 2211118 w 2231728"/>
              <a:gd name="connsiteY1" fmla="*/ 7026 h 6858000"/>
              <a:gd name="connsiteX2" fmla="*/ 2231728 w 2231728"/>
              <a:gd name="connsiteY2" fmla="*/ 6850975 h 6858000"/>
              <a:gd name="connsiteX3" fmla="*/ 438158 w 2231728"/>
              <a:gd name="connsiteY3" fmla="*/ 6858000 h 6858000"/>
              <a:gd name="connsiteX4" fmla="*/ 0 w 2231728"/>
              <a:gd name="connsiteY4" fmla="*/ 6419842 h 6858000"/>
              <a:gd name="connsiteX5" fmla="*/ 0 w 2231728"/>
              <a:gd name="connsiteY5" fmla="*/ 438158 h 6858000"/>
              <a:gd name="connsiteX6" fmla="*/ 438158 w 2231728"/>
              <a:gd name="connsiteY6" fmla="*/ 0 h 6858000"/>
              <a:gd name="connsiteX0" fmla="*/ 438158 w 2254211"/>
              <a:gd name="connsiteY0" fmla="*/ 0 h 6858000"/>
              <a:gd name="connsiteX1" fmla="*/ 2211118 w 2254211"/>
              <a:gd name="connsiteY1" fmla="*/ 7026 h 6858000"/>
              <a:gd name="connsiteX2" fmla="*/ 2254211 w 2254211"/>
              <a:gd name="connsiteY2" fmla="*/ 6847142 h 6858000"/>
              <a:gd name="connsiteX3" fmla="*/ 438158 w 2254211"/>
              <a:gd name="connsiteY3" fmla="*/ 6858000 h 6858000"/>
              <a:gd name="connsiteX4" fmla="*/ 0 w 2254211"/>
              <a:gd name="connsiteY4" fmla="*/ 6419842 h 6858000"/>
              <a:gd name="connsiteX5" fmla="*/ 0 w 2254211"/>
              <a:gd name="connsiteY5" fmla="*/ 438158 h 6858000"/>
              <a:gd name="connsiteX6" fmla="*/ 438158 w 2254211"/>
              <a:gd name="connsiteY6" fmla="*/ 0 h 6858000"/>
              <a:gd name="connsiteX0" fmla="*/ 438158 w 2254211"/>
              <a:gd name="connsiteY0" fmla="*/ 0 h 6858000"/>
              <a:gd name="connsiteX1" fmla="*/ 2229854 w 2254211"/>
              <a:gd name="connsiteY1" fmla="*/ 3193 h 6858000"/>
              <a:gd name="connsiteX2" fmla="*/ 2254211 w 2254211"/>
              <a:gd name="connsiteY2" fmla="*/ 6847142 h 6858000"/>
              <a:gd name="connsiteX3" fmla="*/ 438158 w 2254211"/>
              <a:gd name="connsiteY3" fmla="*/ 6858000 h 6858000"/>
              <a:gd name="connsiteX4" fmla="*/ 0 w 2254211"/>
              <a:gd name="connsiteY4" fmla="*/ 6419842 h 6858000"/>
              <a:gd name="connsiteX5" fmla="*/ 0 w 2254211"/>
              <a:gd name="connsiteY5" fmla="*/ 438158 h 6858000"/>
              <a:gd name="connsiteX6" fmla="*/ 438158 w 2254211"/>
              <a:gd name="connsiteY6" fmla="*/ 0 h 6858000"/>
              <a:gd name="connsiteX0" fmla="*/ 438158 w 2254211"/>
              <a:gd name="connsiteY0" fmla="*/ 640 h 6858640"/>
              <a:gd name="connsiteX1" fmla="*/ 2226107 w 2254211"/>
              <a:gd name="connsiteY1" fmla="*/ 0 h 6858640"/>
              <a:gd name="connsiteX2" fmla="*/ 2254211 w 2254211"/>
              <a:gd name="connsiteY2" fmla="*/ 6847782 h 6858640"/>
              <a:gd name="connsiteX3" fmla="*/ 438158 w 2254211"/>
              <a:gd name="connsiteY3" fmla="*/ 6858640 h 6858640"/>
              <a:gd name="connsiteX4" fmla="*/ 0 w 2254211"/>
              <a:gd name="connsiteY4" fmla="*/ 6420482 h 6858640"/>
              <a:gd name="connsiteX5" fmla="*/ 0 w 2254211"/>
              <a:gd name="connsiteY5" fmla="*/ 438798 h 6858640"/>
              <a:gd name="connsiteX6" fmla="*/ 438158 w 2254211"/>
              <a:gd name="connsiteY6" fmla="*/ 640 h 685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4211" h="6858640">
                <a:moveTo>
                  <a:pt x="438158" y="640"/>
                </a:moveTo>
                <a:lnTo>
                  <a:pt x="2226107" y="0"/>
                </a:lnTo>
                <a:lnTo>
                  <a:pt x="2254211" y="6847782"/>
                </a:lnTo>
                <a:lnTo>
                  <a:pt x="438158" y="6858640"/>
                </a:lnTo>
                <a:cubicBezTo>
                  <a:pt x="196170" y="6858640"/>
                  <a:pt x="0" y="6662470"/>
                  <a:pt x="0" y="6420482"/>
                </a:cubicBezTo>
                <a:lnTo>
                  <a:pt x="0" y="438798"/>
                </a:lnTo>
                <a:cubicBezTo>
                  <a:pt x="0" y="196810"/>
                  <a:pt x="196170" y="640"/>
                  <a:pt x="438158" y="640"/>
                </a:cubicBezTo>
                <a:close/>
              </a:path>
            </a:pathLst>
          </a:custGeom>
          <a:solidFill>
            <a:srgbClr val="1BBC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13">
            <a:extLst>
              <a:ext uri="{FF2B5EF4-FFF2-40B4-BE49-F238E27FC236}">
                <a16:creationId xmlns:a16="http://schemas.microsoft.com/office/drawing/2014/main" id="{0B90169F-0590-AC00-0B5F-1F64C7A66D17}"/>
              </a:ext>
            </a:extLst>
          </p:cNvPr>
          <p:cNvSpPr/>
          <p:nvPr userDrawn="1"/>
        </p:nvSpPr>
        <p:spPr>
          <a:xfrm rot="16200000">
            <a:off x="4141052" y="-4141052"/>
            <a:ext cx="3909896" cy="12192000"/>
          </a:xfrm>
          <a:custGeom>
            <a:avLst/>
            <a:gdLst>
              <a:gd name="connsiteX0" fmla="*/ 438158 w 6724650"/>
              <a:gd name="connsiteY0" fmla="*/ 0 h 6858000"/>
              <a:gd name="connsiteX1" fmla="*/ 6724650 w 6724650"/>
              <a:gd name="connsiteY1" fmla="*/ 0 h 6858000"/>
              <a:gd name="connsiteX2" fmla="*/ 6724650 w 6724650"/>
              <a:gd name="connsiteY2" fmla="*/ 6858000 h 6858000"/>
              <a:gd name="connsiteX3" fmla="*/ 438158 w 6724650"/>
              <a:gd name="connsiteY3" fmla="*/ 6858000 h 6858000"/>
              <a:gd name="connsiteX4" fmla="*/ 0 w 6724650"/>
              <a:gd name="connsiteY4" fmla="*/ 6419842 h 6858000"/>
              <a:gd name="connsiteX5" fmla="*/ 0 w 6724650"/>
              <a:gd name="connsiteY5" fmla="*/ 438158 h 6858000"/>
              <a:gd name="connsiteX6" fmla="*/ 438158 w 6724650"/>
              <a:gd name="connsiteY6" fmla="*/ 0 h 6858000"/>
              <a:gd name="connsiteX0" fmla="*/ 438158 w 6724650"/>
              <a:gd name="connsiteY0" fmla="*/ 0 h 6858000"/>
              <a:gd name="connsiteX1" fmla="*/ 2431172 w 6724650"/>
              <a:gd name="connsiteY1" fmla="*/ 0 h 6858000"/>
              <a:gd name="connsiteX2" fmla="*/ 6724650 w 6724650"/>
              <a:gd name="connsiteY2" fmla="*/ 6858000 h 6858000"/>
              <a:gd name="connsiteX3" fmla="*/ 438158 w 6724650"/>
              <a:gd name="connsiteY3" fmla="*/ 6858000 h 6858000"/>
              <a:gd name="connsiteX4" fmla="*/ 0 w 6724650"/>
              <a:gd name="connsiteY4" fmla="*/ 6419842 h 6858000"/>
              <a:gd name="connsiteX5" fmla="*/ 0 w 6724650"/>
              <a:gd name="connsiteY5" fmla="*/ 438158 h 6858000"/>
              <a:gd name="connsiteX6" fmla="*/ 438158 w 6724650"/>
              <a:gd name="connsiteY6" fmla="*/ 0 h 6858000"/>
              <a:gd name="connsiteX0" fmla="*/ 438158 w 2431172"/>
              <a:gd name="connsiteY0" fmla="*/ 0 h 6858000"/>
              <a:gd name="connsiteX1" fmla="*/ 2431172 w 2431172"/>
              <a:gd name="connsiteY1" fmla="*/ 0 h 6858000"/>
              <a:gd name="connsiteX2" fmla="*/ 2423056 w 2431172"/>
              <a:gd name="connsiteY2" fmla="*/ 6849971 h 6858000"/>
              <a:gd name="connsiteX3" fmla="*/ 438158 w 2431172"/>
              <a:gd name="connsiteY3" fmla="*/ 6858000 h 6858000"/>
              <a:gd name="connsiteX4" fmla="*/ 0 w 2431172"/>
              <a:gd name="connsiteY4" fmla="*/ 6419842 h 6858000"/>
              <a:gd name="connsiteX5" fmla="*/ 0 w 2431172"/>
              <a:gd name="connsiteY5" fmla="*/ 438158 h 6858000"/>
              <a:gd name="connsiteX6" fmla="*/ 438158 w 2431172"/>
              <a:gd name="connsiteY6" fmla="*/ 0 h 6858000"/>
              <a:gd name="connsiteX0" fmla="*/ 438158 w 2423080"/>
              <a:gd name="connsiteY0" fmla="*/ 3862 h 6861862"/>
              <a:gd name="connsiteX1" fmla="*/ 2208688 w 2423080"/>
              <a:gd name="connsiteY1" fmla="*/ 0 h 6861862"/>
              <a:gd name="connsiteX2" fmla="*/ 2423056 w 2423080"/>
              <a:gd name="connsiteY2" fmla="*/ 6853833 h 6861862"/>
              <a:gd name="connsiteX3" fmla="*/ 438158 w 2423080"/>
              <a:gd name="connsiteY3" fmla="*/ 6861862 h 6861862"/>
              <a:gd name="connsiteX4" fmla="*/ 0 w 2423080"/>
              <a:gd name="connsiteY4" fmla="*/ 6423704 h 6861862"/>
              <a:gd name="connsiteX5" fmla="*/ 0 w 2423080"/>
              <a:gd name="connsiteY5" fmla="*/ 442020 h 6861862"/>
              <a:gd name="connsiteX6" fmla="*/ 438158 w 2423080"/>
              <a:gd name="connsiteY6" fmla="*/ 3862 h 6861862"/>
              <a:gd name="connsiteX0" fmla="*/ 438158 w 2208688"/>
              <a:gd name="connsiteY0" fmla="*/ 3862 h 6861862"/>
              <a:gd name="connsiteX1" fmla="*/ 2208688 w 2208688"/>
              <a:gd name="connsiteY1" fmla="*/ 0 h 6861862"/>
              <a:gd name="connsiteX2" fmla="*/ 2200572 w 2208688"/>
              <a:gd name="connsiteY2" fmla="*/ 6846110 h 6861862"/>
              <a:gd name="connsiteX3" fmla="*/ 438158 w 2208688"/>
              <a:gd name="connsiteY3" fmla="*/ 6861862 h 6861862"/>
              <a:gd name="connsiteX4" fmla="*/ 0 w 2208688"/>
              <a:gd name="connsiteY4" fmla="*/ 6423704 h 6861862"/>
              <a:gd name="connsiteX5" fmla="*/ 0 w 2208688"/>
              <a:gd name="connsiteY5" fmla="*/ 442020 h 6861862"/>
              <a:gd name="connsiteX6" fmla="*/ 438158 w 2208688"/>
              <a:gd name="connsiteY6" fmla="*/ 3862 h 6861862"/>
              <a:gd name="connsiteX0" fmla="*/ 438158 w 2224059"/>
              <a:gd name="connsiteY0" fmla="*/ 3862 h 6861862"/>
              <a:gd name="connsiteX1" fmla="*/ 2208688 w 2224059"/>
              <a:gd name="connsiteY1" fmla="*/ 0 h 6861862"/>
              <a:gd name="connsiteX2" fmla="*/ 2223813 w 2224059"/>
              <a:gd name="connsiteY2" fmla="*/ 6853775 h 6861862"/>
              <a:gd name="connsiteX3" fmla="*/ 438158 w 2224059"/>
              <a:gd name="connsiteY3" fmla="*/ 6861862 h 6861862"/>
              <a:gd name="connsiteX4" fmla="*/ 0 w 2224059"/>
              <a:gd name="connsiteY4" fmla="*/ 6423704 h 6861862"/>
              <a:gd name="connsiteX5" fmla="*/ 0 w 2224059"/>
              <a:gd name="connsiteY5" fmla="*/ 442020 h 6861862"/>
              <a:gd name="connsiteX6" fmla="*/ 438158 w 2224059"/>
              <a:gd name="connsiteY6" fmla="*/ 3862 h 686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4059" h="6861862">
                <a:moveTo>
                  <a:pt x="438158" y="3862"/>
                </a:moveTo>
                <a:lnTo>
                  <a:pt x="2208688" y="0"/>
                </a:lnTo>
                <a:cubicBezTo>
                  <a:pt x="2205983" y="2283324"/>
                  <a:pt x="2226518" y="4570451"/>
                  <a:pt x="2223813" y="6853775"/>
                </a:cubicBezTo>
                <a:lnTo>
                  <a:pt x="438158" y="6861862"/>
                </a:lnTo>
                <a:cubicBezTo>
                  <a:pt x="196170" y="6861862"/>
                  <a:pt x="0" y="6665692"/>
                  <a:pt x="0" y="6423704"/>
                </a:cubicBezTo>
                <a:lnTo>
                  <a:pt x="0" y="442020"/>
                </a:lnTo>
                <a:cubicBezTo>
                  <a:pt x="0" y="200032"/>
                  <a:pt x="196170" y="3862"/>
                  <a:pt x="438158" y="386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81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6;p24">
            <a:extLst>
              <a:ext uri="{FF2B5EF4-FFF2-40B4-BE49-F238E27FC236}">
                <a16:creationId xmlns:a16="http://schemas.microsoft.com/office/drawing/2014/main" id="{A90931D7-6C97-6AE6-D061-772363E84481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5000">
                <a:srgbClr val="151521">
                  <a:lumMod val="98000"/>
                </a:srgbClr>
              </a:gs>
              <a:gs pos="12000">
                <a:srgbClr val="2A2A3C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l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6" name="Freeform: Shape 10">
            <a:extLst>
              <a:ext uri="{FF2B5EF4-FFF2-40B4-BE49-F238E27FC236}">
                <a16:creationId xmlns:a16="http://schemas.microsoft.com/office/drawing/2014/main" id="{EF4BFBD0-A9DD-C6AD-FF4B-37C32C43EE90}"/>
              </a:ext>
            </a:extLst>
          </p:cNvPr>
          <p:cNvSpPr/>
          <p:nvPr userDrawn="1"/>
        </p:nvSpPr>
        <p:spPr>
          <a:xfrm rot="10800000">
            <a:off x="770116" y="0"/>
            <a:ext cx="3085523" cy="6858000"/>
          </a:xfrm>
          <a:custGeom>
            <a:avLst/>
            <a:gdLst>
              <a:gd name="connsiteX0" fmla="*/ 438158 w 6724650"/>
              <a:gd name="connsiteY0" fmla="*/ 0 h 6858000"/>
              <a:gd name="connsiteX1" fmla="*/ 6724650 w 6724650"/>
              <a:gd name="connsiteY1" fmla="*/ 0 h 6858000"/>
              <a:gd name="connsiteX2" fmla="*/ 6724650 w 6724650"/>
              <a:gd name="connsiteY2" fmla="*/ 6858000 h 6858000"/>
              <a:gd name="connsiteX3" fmla="*/ 438158 w 6724650"/>
              <a:gd name="connsiteY3" fmla="*/ 6858000 h 6858000"/>
              <a:gd name="connsiteX4" fmla="*/ 0 w 6724650"/>
              <a:gd name="connsiteY4" fmla="*/ 6419842 h 6858000"/>
              <a:gd name="connsiteX5" fmla="*/ 0 w 6724650"/>
              <a:gd name="connsiteY5" fmla="*/ 438158 h 6858000"/>
              <a:gd name="connsiteX6" fmla="*/ 438158 w 6724650"/>
              <a:gd name="connsiteY6" fmla="*/ 0 h 6858000"/>
              <a:gd name="connsiteX0" fmla="*/ 438158 w 6724650"/>
              <a:gd name="connsiteY0" fmla="*/ 0 h 6858000"/>
              <a:gd name="connsiteX1" fmla="*/ 3085523 w 6724650"/>
              <a:gd name="connsiteY1" fmla="*/ 4618 h 6858000"/>
              <a:gd name="connsiteX2" fmla="*/ 6724650 w 6724650"/>
              <a:gd name="connsiteY2" fmla="*/ 6858000 h 6858000"/>
              <a:gd name="connsiteX3" fmla="*/ 438158 w 6724650"/>
              <a:gd name="connsiteY3" fmla="*/ 6858000 h 6858000"/>
              <a:gd name="connsiteX4" fmla="*/ 0 w 6724650"/>
              <a:gd name="connsiteY4" fmla="*/ 6419842 h 6858000"/>
              <a:gd name="connsiteX5" fmla="*/ 0 w 6724650"/>
              <a:gd name="connsiteY5" fmla="*/ 438158 h 6858000"/>
              <a:gd name="connsiteX6" fmla="*/ 438158 w 6724650"/>
              <a:gd name="connsiteY6" fmla="*/ 0 h 6858000"/>
              <a:gd name="connsiteX0" fmla="*/ 438158 w 3085523"/>
              <a:gd name="connsiteY0" fmla="*/ 0 h 6858000"/>
              <a:gd name="connsiteX1" fmla="*/ 3085523 w 3085523"/>
              <a:gd name="connsiteY1" fmla="*/ 4618 h 6858000"/>
              <a:gd name="connsiteX2" fmla="*/ 3048577 w 3085523"/>
              <a:gd name="connsiteY2" fmla="*/ 6858000 h 6858000"/>
              <a:gd name="connsiteX3" fmla="*/ 438158 w 3085523"/>
              <a:gd name="connsiteY3" fmla="*/ 6858000 h 6858000"/>
              <a:gd name="connsiteX4" fmla="*/ 0 w 3085523"/>
              <a:gd name="connsiteY4" fmla="*/ 6419842 h 6858000"/>
              <a:gd name="connsiteX5" fmla="*/ 0 w 3085523"/>
              <a:gd name="connsiteY5" fmla="*/ 438158 h 6858000"/>
              <a:gd name="connsiteX6" fmla="*/ 438158 w 3085523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5523" h="6858000">
                <a:moveTo>
                  <a:pt x="438158" y="0"/>
                </a:moveTo>
                <a:lnTo>
                  <a:pt x="3085523" y="4618"/>
                </a:lnTo>
                <a:lnTo>
                  <a:pt x="3048577" y="6858000"/>
                </a:lnTo>
                <a:lnTo>
                  <a:pt x="438158" y="6858000"/>
                </a:lnTo>
                <a:cubicBezTo>
                  <a:pt x="196170" y="6858000"/>
                  <a:pt x="0" y="6661830"/>
                  <a:pt x="0" y="6419842"/>
                </a:cubicBezTo>
                <a:lnTo>
                  <a:pt x="0" y="438158"/>
                </a:lnTo>
                <a:cubicBezTo>
                  <a:pt x="0" y="196170"/>
                  <a:pt x="196170" y="0"/>
                  <a:pt x="438158" y="0"/>
                </a:cubicBezTo>
                <a:close/>
              </a:path>
            </a:pathLst>
          </a:custGeom>
          <a:solidFill>
            <a:srgbClr val="1BBC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13">
            <a:extLst>
              <a:ext uri="{FF2B5EF4-FFF2-40B4-BE49-F238E27FC236}">
                <a16:creationId xmlns:a16="http://schemas.microsoft.com/office/drawing/2014/main" id="{0B90169F-0590-AC00-0B5F-1F64C7A66D17}"/>
              </a:ext>
            </a:extLst>
          </p:cNvPr>
          <p:cNvSpPr/>
          <p:nvPr userDrawn="1"/>
        </p:nvSpPr>
        <p:spPr>
          <a:xfrm rot="10800000">
            <a:off x="0" y="-1038"/>
            <a:ext cx="3630899" cy="6859038"/>
          </a:xfrm>
          <a:custGeom>
            <a:avLst/>
            <a:gdLst>
              <a:gd name="connsiteX0" fmla="*/ 438158 w 6724650"/>
              <a:gd name="connsiteY0" fmla="*/ 0 h 6858000"/>
              <a:gd name="connsiteX1" fmla="*/ 6724650 w 6724650"/>
              <a:gd name="connsiteY1" fmla="*/ 0 h 6858000"/>
              <a:gd name="connsiteX2" fmla="*/ 6724650 w 6724650"/>
              <a:gd name="connsiteY2" fmla="*/ 6858000 h 6858000"/>
              <a:gd name="connsiteX3" fmla="*/ 438158 w 6724650"/>
              <a:gd name="connsiteY3" fmla="*/ 6858000 h 6858000"/>
              <a:gd name="connsiteX4" fmla="*/ 0 w 6724650"/>
              <a:gd name="connsiteY4" fmla="*/ 6419842 h 6858000"/>
              <a:gd name="connsiteX5" fmla="*/ 0 w 6724650"/>
              <a:gd name="connsiteY5" fmla="*/ 438158 h 6858000"/>
              <a:gd name="connsiteX6" fmla="*/ 438158 w 6724650"/>
              <a:gd name="connsiteY6" fmla="*/ 0 h 6858000"/>
              <a:gd name="connsiteX0" fmla="*/ 438158 w 6724650"/>
              <a:gd name="connsiteY0" fmla="*/ 10274 h 6868274"/>
              <a:gd name="connsiteX1" fmla="*/ 3065586 w 6724650"/>
              <a:gd name="connsiteY1" fmla="*/ 0 h 6868274"/>
              <a:gd name="connsiteX2" fmla="*/ 6724650 w 6724650"/>
              <a:gd name="connsiteY2" fmla="*/ 6868274 h 6868274"/>
              <a:gd name="connsiteX3" fmla="*/ 438158 w 6724650"/>
              <a:gd name="connsiteY3" fmla="*/ 6868274 h 6868274"/>
              <a:gd name="connsiteX4" fmla="*/ 0 w 6724650"/>
              <a:gd name="connsiteY4" fmla="*/ 6430116 h 6868274"/>
              <a:gd name="connsiteX5" fmla="*/ 0 w 6724650"/>
              <a:gd name="connsiteY5" fmla="*/ 448432 h 6868274"/>
              <a:gd name="connsiteX6" fmla="*/ 438158 w 6724650"/>
              <a:gd name="connsiteY6" fmla="*/ 10274 h 6868274"/>
              <a:gd name="connsiteX0" fmla="*/ 438158 w 3065586"/>
              <a:gd name="connsiteY0" fmla="*/ 10274 h 6868274"/>
              <a:gd name="connsiteX1" fmla="*/ 3065586 w 3065586"/>
              <a:gd name="connsiteY1" fmla="*/ 0 h 6868274"/>
              <a:gd name="connsiteX2" fmla="*/ 3001014 w 3065586"/>
              <a:gd name="connsiteY2" fmla="*/ 6868274 h 6868274"/>
              <a:gd name="connsiteX3" fmla="*/ 438158 w 3065586"/>
              <a:gd name="connsiteY3" fmla="*/ 6868274 h 6868274"/>
              <a:gd name="connsiteX4" fmla="*/ 0 w 3065586"/>
              <a:gd name="connsiteY4" fmla="*/ 6430116 h 6868274"/>
              <a:gd name="connsiteX5" fmla="*/ 0 w 3065586"/>
              <a:gd name="connsiteY5" fmla="*/ 448432 h 6868274"/>
              <a:gd name="connsiteX6" fmla="*/ 438158 w 3065586"/>
              <a:gd name="connsiteY6" fmla="*/ 10274 h 6868274"/>
              <a:gd name="connsiteX0" fmla="*/ 438158 w 3046236"/>
              <a:gd name="connsiteY0" fmla="*/ 1038 h 6859038"/>
              <a:gd name="connsiteX1" fmla="*/ 3046236 w 3046236"/>
              <a:gd name="connsiteY1" fmla="*/ 0 h 6859038"/>
              <a:gd name="connsiteX2" fmla="*/ 3001014 w 3046236"/>
              <a:gd name="connsiteY2" fmla="*/ 6859038 h 6859038"/>
              <a:gd name="connsiteX3" fmla="*/ 438158 w 3046236"/>
              <a:gd name="connsiteY3" fmla="*/ 6859038 h 6859038"/>
              <a:gd name="connsiteX4" fmla="*/ 0 w 3046236"/>
              <a:gd name="connsiteY4" fmla="*/ 6420880 h 6859038"/>
              <a:gd name="connsiteX5" fmla="*/ 0 w 3046236"/>
              <a:gd name="connsiteY5" fmla="*/ 439196 h 6859038"/>
              <a:gd name="connsiteX6" fmla="*/ 438158 w 3046236"/>
              <a:gd name="connsiteY6" fmla="*/ 1038 h 6859038"/>
              <a:gd name="connsiteX0" fmla="*/ 438158 w 3791202"/>
              <a:gd name="connsiteY0" fmla="*/ 1038 h 6859038"/>
              <a:gd name="connsiteX1" fmla="*/ 3791202 w 3791202"/>
              <a:gd name="connsiteY1" fmla="*/ 0 h 6859038"/>
              <a:gd name="connsiteX2" fmla="*/ 3001014 w 3791202"/>
              <a:gd name="connsiteY2" fmla="*/ 6859038 h 6859038"/>
              <a:gd name="connsiteX3" fmla="*/ 438158 w 3791202"/>
              <a:gd name="connsiteY3" fmla="*/ 6859038 h 6859038"/>
              <a:gd name="connsiteX4" fmla="*/ 0 w 3791202"/>
              <a:gd name="connsiteY4" fmla="*/ 6420880 h 6859038"/>
              <a:gd name="connsiteX5" fmla="*/ 0 w 3791202"/>
              <a:gd name="connsiteY5" fmla="*/ 439196 h 6859038"/>
              <a:gd name="connsiteX6" fmla="*/ 438158 w 3791202"/>
              <a:gd name="connsiteY6" fmla="*/ 1038 h 6859038"/>
              <a:gd name="connsiteX0" fmla="*/ 438158 w 3803286"/>
              <a:gd name="connsiteY0" fmla="*/ 1038 h 6859038"/>
              <a:gd name="connsiteX1" fmla="*/ 3791202 w 3803286"/>
              <a:gd name="connsiteY1" fmla="*/ 0 h 6859038"/>
              <a:gd name="connsiteX2" fmla="*/ 3803286 w 3803286"/>
              <a:gd name="connsiteY2" fmla="*/ 6859038 h 6859038"/>
              <a:gd name="connsiteX3" fmla="*/ 438158 w 3803286"/>
              <a:gd name="connsiteY3" fmla="*/ 6859038 h 6859038"/>
              <a:gd name="connsiteX4" fmla="*/ 0 w 3803286"/>
              <a:gd name="connsiteY4" fmla="*/ 6420880 h 6859038"/>
              <a:gd name="connsiteX5" fmla="*/ 0 w 3803286"/>
              <a:gd name="connsiteY5" fmla="*/ 439196 h 6859038"/>
              <a:gd name="connsiteX6" fmla="*/ 438158 w 3803286"/>
              <a:gd name="connsiteY6" fmla="*/ 1038 h 685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3286" h="6859038">
                <a:moveTo>
                  <a:pt x="438158" y="1038"/>
                </a:moveTo>
                <a:lnTo>
                  <a:pt x="3791202" y="0"/>
                </a:lnTo>
                <a:lnTo>
                  <a:pt x="3803286" y="6859038"/>
                </a:lnTo>
                <a:lnTo>
                  <a:pt x="438158" y="6859038"/>
                </a:lnTo>
                <a:cubicBezTo>
                  <a:pt x="196170" y="6859038"/>
                  <a:pt x="0" y="6662868"/>
                  <a:pt x="0" y="6420880"/>
                </a:cubicBezTo>
                <a:lnTo>
                  <a:pt x="0" y="439196"/>
                </a:lnTo>
                <a:cubicBezTo>
                  <a:pt x="0" y="197208"/>
                  <a:pt x="196170" y="1038"/>
                  <a:pt x="438158" y="103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38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6;p24">
            <a:extLst>
              <a:ext uri="{FF2B5EF4-FFF2-40B4-BE49-F238E27FC236}">
                <a16:creationId xmlns:a16="http://schemas.microsoft.com/office/drawing/2014/main" id="{A90931D7-6C97-6AE6-D061-772363E8448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5000">
                <a:srgbClr val="151521">
                  <a:lumMod val="98000"/>
                </a:srgbClr>
              </a:gs>
              <a:gs pos="12000">
                <a:srgbClr val="2A2A3C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l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2" name="Freeform: Shape 10">
            <a:extLst>
              <a:ext uri="{FF2B5EF4-FFF2-40B4-BE49-F238E27FC236}">
                <a16:creationId xmlns:a16="http://schemas.microsoft.com/office/drawing/2014/main" id="{8D52ACA0-0D0C-3952-2526-DF8944AE37E8}"/>
              </a:ext>
            </a:extLst>
          </p:cNvPr>
          <p:cNvSpPr/>
          <p:nvPr userDrawn="1"/>
        </p:nvSpPr>
        <p:spPr>
          <a:xfrm rot="16200000">
            <a:off x="1260047" y="-1587783"/>
            <a:ext cx="3767442" cy="6858000"/>
          </a:xfrm>
          <a:custGeom>
            <a:avLst/>
            <a:gdLst>
              <a:gd name="connsiteX0" fmla="*/ 438158 w 6724650"/>
              <a:gd name="connsiteY0" fmla="*/ 0 h 6858000"/>
              <a:gd name="connsiteX1" fmla="*/ 6724650 w 6724650"/>
              <a:gd name="connsiteY1" fmla="*/ 0 h 6858000"/>
              <a:gd name="connsiteX2" fmla="*/ 6724650 w 6724650"/>
              <a:gd name="connsiteY2" fmla="*/ 6858000 h 6858000"/>
              <a:gd name="connsiteX3" fmla="*/ 438158 w 6724650"/>
              <a:gd name="connsiteY3" fmla="*/ 6858000 h 6858000"/>
              <a:gd name="connsiteX4" fmla="*/ 0 w 6724650"/>
              <a:gd name="connsiteY4" fmla="*/ 6419842 h 6858000"/>
              <a:gd name="connsiteX5" fmla="*/ 0 w 6724650"/>
              <a:gd name="connsiteY5" fmla="*/ 438158 h 6858000"/>
              <a:gd name="connsiteX6" fmla="*/ 438158 w 6724650"/>
              <a:gd name="connsiteY6" fmla="*/ 0 h 6858000"/>
              <a:gd name="connsiteX0" fmla="*/ 438158 w 6724650"/>
              <a:gd name="connsiteY0" fmla="*/ 0 h 6858000"/>
              <a:gd name="connsiteX1" fmla="*/ 6724650 w 6724650"/>
              <a:gd name="connsiteY1" fmla="*/ 0 h 6858000"/>
              <a:gd name="connsiteX2" fmla="*/ 3723667 w 6724650"/>
              <a:gd name="connsiteY2" fmla="*/ 6858000 h 6858000"/>
              <a:gd name="connsiteX3" fmla="*/ 438158 w 6724650"/>
              <a:gd name="connsiteY3" fmla="*/ 6858000 h 6858000"/>
              <a:gd name="connsiteX4" fmla="*/ 0 w 6724650"/>
              <a:gd name="connsiteY4" fmla="*/ 6419842 h 6858000"/>
              <a:gd name="connsiteX5" fmla="*/ 0 w 6724650"/>
              <a:gd name="connsiteY5" fmla="*/ 438158 h 6858000"/>
              <a:gd name="connsiteX6" fmla="*/ 438158 w 6724650"/>
              <a:gd name="connsiteY6" fmla="*/ 0 h 6858000"/>
              <a:gd name="connsiteX0" fmla="*/ 438158 w 3767442"/>
              <a:gd name="connsiteY0" fmla="*/ 0 h 6858000"/>
              <a:gd name="connsiteX1" fmla="*/ 3767442 w 3767442"/>
              <a:gd name="connsiteY1" fmla="*/ 0 h 6858000"/>
              <a:gd name="connsiteX2" fmla="*/ 3723667 w 3767442"/>
              <a:gd name="connsiteY2" fmla="*/ 6858000 h 6858000"/>
              <a:gd name="connsiteX3" fmla="*/ 438158 w 3767442"/>
              <a:gd name="connsiteY3" fmla="*/ 6858000 h 6858000"/>
              <a:gd name="connsiteX4" fmla="*/ 0 w 3767442"/>
              <a:gd name="connsiteY4" fmla="*/ 6419842 h 6858000"/>
              <a:gd name="connsiteX5" fmla="*/ 0 w 3767442"/>
              <a:gd name="connsiteY5" fmla="*/ 438158 h 6858000"/>
              <a:gd name="connsiteX6" fmla="*/ 438158 w 3767442"/>
              <a:gd name="connsiteY6" fmla="*/ 0 h 6858000"/>
              <a:gd name="connsiteX0" fmla="*/ 438158 w 3767442"/>
              <a:gd name="connsiteY0" fmla="*/ 0 h 6858000"/>
              <a:gd name="connsiteX1" fmla="*/ 3767442 w 3767442"/>
              <a:gd name="connsiteY1" fmla="*/ 0 h 6858000"/>
              <a:gd name="connsiteX2" fmla="*/ 3723667 w 3767442"/>
              <a:gd name="connsiteY2" fmla="*/ 6858000 h 6858000"/>
              <a:gd name="connsiteX3" fmla="*/ 438158 w 3767442"/>
              <a:gd name="connsiteY3" fmla="*/ 6858000 h 6858000"/>
              <a:gd name="connsiteX4" fmla="*/ 0 w 3767442"/>
              <a:gd name="connsiteY4" fmla="*/ 6419842 h 6858000"/>
              <a:gd name="connsiteX5" fmla="*/ 0 w 3767442"/>
              <a:gd name="connsiteY5" fmla="*/ 438158 h 6858000"/>
              <a:gd name="connsiteX6" fmla="*/ 438158 w 3767442"/>
              <a:gd name="connsiteY6" fmla="*/ 0 h 6858000"/>
              <a:gd name="connsiteX0" fmla="*/ 438158 w 3767442"/>
              <a:gd name="connsiteY0" fmla="*/ 0 h 6858000"/>
              <a:gd name="connsiteX1" fmla="*/ 3767442 w 3767442"/>
              <a:gd name="connsiteY1" fmla="*/ 0 h 6858000"/>
              <a:gd name="connsiteX2" fmla="*/ 3736367 w 3767442"/>
              <a:gd name="connsiteY2" fmla="*/ 6854825 h 6858000"/>
              <a:gd name="connsiteX3" fmla="*/ 438158 w 3767442"/>
              <a:gd name="connsiteY3" fmla="*/ 6858000 h 6858000"/>
              <a:gd name="connsiteX4" fmla="*/ 0 w 3767442"/>
              <a:gd name="connsiteY4" fmla="*/ 6419842 h 6858000"/>
              <a:gd name="connsiteX5" fmla="*/ 0 w 3767442"/>
              <a:gd name="connsiteY5" fmla="*/ 438158 h 6858000"/>
              <a:gd name="connsiteX6" fmla="*/ 438158 w 376744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7442" h="6858000">
                <a:moveTo>
                  <a:pt x="438158" y="0"/>
                </a:moveTo>
                <a:lnTo>
                  <a:pt x="3767442" y="0"/>
                </a:lnTo>
                <a:lnTo>
                  <a:pt x="3736367" y="6854825"/>
                </a:lnTo>
                <a:lnTo>
                  <a:pt x="438158" y="6858000"/>
                </a:lnTo>
                <a:cubicBezTo>
                  <a:pt x="196170" y="6858000"/>
                  <a:pt x="0" y="6661830"/>
                  <a:pt x="0" y="6419842"/>
                </a:cubicBezTo>
                <a:lnTo>
                  <a:pt x="0" y="438158"/>
                </a:lnTo>
                <a:cubicBezTo>
                  <a:pt x="0" y="196170"/>
                  <a:pt x="196170" y="0"/>
                  <a:pt x="438158" y="0"/>
                </a:cubicBezTo>
                <a:close/>
              </a:path>
            </a:pathLst>
          </a:custGeom>
          <a:solidFill>
            <a:srgbClr val="1BBC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: Shape 13">
            <a:extLst>
              <a:ext uri="{FF2B5EF4-FFF2-40B4-BE49-F238E27FC236}">
                <a16:creationId xmlns:a16="http://schemas.microsoft.com/office/drawing/2014/main" id="{54694245-1FB7-1B5D-53C4-0535D8967476}"/>
              </a:ext>
            </a:extLst>
          </p:cNvPr>
          <p:cNvSpPr/>
          <p:nvPr userDrawn="1"/>
        </p:nvSpPr>
        <p:spPr>
          <a:xfrm rot="16200000">
            <a:off x="1195992" y="-1684540"/>
            <a:ext cx="3585210" cy="6858000"/>
          </a:xfrm>
          <a:custGeom>
            <a:avLst/>
            <a:gdLst>
              <a:gd name="connsiteX0" fmla="*/ 438158 w 6724650"/>
              <a:gd name="connsiteY0" fmla="*/ 0 h 6858000"/>
              <a:gd name="connsiteX1" fmla="*/ 6724650 w 6724650"/>
              <a:gd name="connsiteY1" fmla="*/ 0 h 6858000"/>
              <a:gd name="connsiteX2" fmla="*/ 6724650 w 6724650"/>
              <a:gd name="connsiteY2" fmla="*/ 6858000 h 6858000"/>
              <a:gd name="connsiteX3" fmla="*/ 438158 w 6724650"/>
              <a:gd name="connsiteY3" fmla="*/ 6858000 h 6858000"/>
              <a:gd name="connsiteX4" fmla="*/ 0 w 6724650"/>
              <a:gd name="connsiteY4" fmla="*/ 6419842 h 6858000"/>
              <a:gd name="connsiteX5" fmla="*/ 0 w 6724650"/>
              <a:gd name="connsiteY5" fmla="*/ 438158 h 6858000"/>
              <a:gd name="connsiteX6" fmla="*/ 438158 w 6724650"/>
              <a:gd name="connsiteY6" fmla="*/ 0 h 6858000"/>
              <a:gd name="connsiteX0" fmla="*/ 438158 w 6724650"/>
              <a:gd name="connsiteY0" fmla="*/ 0 h 6858000"/>
              <a:gd name="connsiteX1" fmla="*/ 6724650 w 6724650"/>
              <a:gd name="connsiteY1" fmla="*/ 0 h 6858000"/>
              <a:gd name="connsiteX2" fmla="*/ 3729306 w 6724650"/>
              <a:gd name="connsiteY2" fmla="*/ 6858000 h 6858000"/>
              <a:gd name="connsiteX3" fmla="*/ 438158 w 6724650"/>
              <a:gd name="connsiteY3" fmla="*/ 6858000 h 6858000"/>
              <a:gd name="connsiteX4" fmla="*/ 0 w 6724650"/>
              <a:gd name="connsiteY4" fmla="*/ 6419842 h 6858000"/>
              <a:gd name="connsiteX5" fmla="*/ 0 w 6724650"/>
              <a:gd name="connsiteY5" fmla="*/ 438158 h 6858000"/>
              <a:gd name="connsiteX6" fmla="*/ 438158 w 6724650"/>
              <a:gd name="connsiteY6" fmla="*/ 0 h 6858000"/>
              <a:gd name="connsiteX0" fmla="*/ 438158 w 3755428"/>
              <a:gd name="connsiteY0" fmla="*/ 0 h 6858000"/>
              <a:gd name="connsiteX1" fmla="*/ 3755428 w 3755428"/>
              <a:gd name="connsiteY1" fmla="*/ 0 h 6858000"/>
              <a:gd name="connsiteX2" fmla="*/ 3729306 w 3755428"/>
              <a:gd name="connsiteY2" fmla="*/ 6858000 h 6858000"/>
              <a:gd name="connsiteX3" fmla="*/ 438158 w 3755428"/>
              <a:gd name="connsiteY3" fmla="*/ 6858000 h 6858000"/>
              <a:gd name="connsiteX4" fmla="*/ 0 w 3755428"/>
              <a:gd name="connsiteY4" fmla="*/ 6419842 h 6858000"/>
              <a:gd name="connsiteX5" fmla="*/ 0 w 3755428"/>
              <a:gd name="connsiteY5" fmla="*/ 438158 h 6858000"/>
              <a:gd name="connsiteX6" fmla="*/ 438158 w 3755428"/>
              <a:gd name="connsiteY6" fmla="*/ 0 h 6858000"/>
              <a:gd name="connsiteX0" fmla="*/ 438158 w 3755428"/>
              <a:gd name="connsiteY0" fmla="*/ 0 h 6858000"/>
              <a:gd name="connsiteX1" fmla="*/ 3755428 w 3755428"/>
              <a:gd name="connsiteY1" fmla="*/ 0 h 6858000"/>
              <a:gd name="connsiteX2" fmla="*/ 3737563 w 3755428"/>
              <a:gd name="connsiteY2" fmla="*/ 6850117 h 6858000"/>
              <a:gd name="connsiteX3" fmla="*/ 438158 w 3755428"/>
              <a:gd name="connsiteY3" fmla="*/ 6858000 h 6858000"/>
              <a:gd name="connsiteX4" fmla="*/ 0 w 3755428"/>
              <a:gd name="connsiteY4" fmla="*/ 6419842 h 6858000"/>
              <a:gd name="connsiteX5" fmla="*/ 0 w 3755428"/>
              <a:gd name="connsiteY5" fmla="*/ 438158 h 6858000"/>
              <a:gd name="connsiteX6" fmla="*/ 438158 w 3755428"/>
              <a:gd name="connsiteY6" fmla="*/ 0 h 6858000"/>
              <a:gd name="connsiteX0" fmla="*/ 438158 w 3755428"/>
              <a:gd name="connsiteY0" fmla="*/ 0 h 6858000"/>
              <a:gd name="connsiteX1" fmla="*/ 3755428 w 3755428"/>
              <a:gd name="connsiteY1" fmla="*/ 0 h 6858000"/>
              <a:gd name="connsiteX2" fmla="*/ 3737563 w 3755428"/>
              <a:gd name="connsiteY2" fmla="*/ 6850117 h 6858000"/>
              <a:gd name="connsiteX3" fmla="*/ 438158 w 3755428"/>
              <a:gd name="connsiteY3" fmla="*/ 6858000 h 6858000"/>
              <a:gd name="connsiteX4" fmla="*/ 0 w 3755428"/>
              <a:gd name="connsiteY4" fmla="*/ 6419842 h 6858000"/>
              <a:gd name="connsiteX5" fmla="*/ 0 w 3755428"/>
              <a:gd name="connsiteY5" fmla="*/ 438158 h 6858000"/>
              <a:gd name="connsiteX6" fmla="*/ 438158 w 3755428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5428" h="6858000">
                <a:moveTo>
                  <a:pt x="438158" y="0"/>
                </a:moveTo>
                <a:lnTo>
                  <a:pt x="3755428" y="0"/>
                </a:lnTo>
                <a:cubicBezTo>
                  <a:pt x="3746721" y="2286000"/>
                  <a:pt x="3746270" y="4564117"/>
                  <a:pt x="3737563" y="6850117"/>
                </a:cubicBezTo>
                <a:lnTo>
                  <a:pt x="438158" y="6858000"/>
                </a:lnTo>
                <a:cubicBezTo>
                  <a:pt x="196170" y="6858000"/>
                  <a:pt x="0" y="6661830"/>
                  <a:pt x="0" y="6419842"/>
                </a:cubicBezTo>
                <a:lnTo>
                  <a:pt x="0" y="438158"/>
                </a:lnTo>
                <a:cubicBezTo>
                  <a:pt x="0" y="196170"/>
                  <a:pt x="196170" y="0"/>
                  <a:pt x="438158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1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;p24">
            <a:extLst>
              <a:ext uri="{FF2B5EF4-FFF2-40B4-BE49-F238E27FC236}">
                <a16:creationId xmlns:a16="http://schemas.microsoft.com/office/drawing/2014/main" id="{C82657C0-99AB-853B-5301-25CB45557AEA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5000">
                <a:srgbClr val="151521">
                  <a:lumMod val="98000"/>
                </a:srgbClr>
              </a:gs>
              <a:gs pos="12000">
                <a:srgbClr val="2A2A3C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lt1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  <a:sym typeface="Calibri"/>
            </a:endParaRPr>
          </a:p>
        </p:txBody>
      </p:sp>
      <p:sp>
        <p:nvSpPr>
          <p:cNvPr id="3" name="Rectangle: Rounded Corners 1">
            <a:extLst>
              <a:ext uri="{FF2B5EF4-FFF2-40B4-BE49-F238E27FC236}">
                <a16:creationId xmlns:a16="http://schemas.microsoft.com/office/drawing/2014/main" id="{A2094A4F-6321-D4D5-65FF-6911AC8A9804}"/>
              </a:ext>
            </a:extLst>
          </p:cNvPr>
          <p:cNvSpPr/>
          <p:nvPr userDrawn="1"/>
        </p:nvSpPr>
        <p:spPr>
          <a:xfrm>
            <a:off x="5655732" y="792162"/>
            <a:ext cx="5791625" cy="5273675"/>
          </a:xfrm>
          <a:prstGeom prst="roundRect">
            <a:avLst>
              <a:gd name="adj" fmla="val 4703"/>
            </a:avLst>
          </a:prstGeom>
          <a:solidFill>
            <a:srgbClr val="333347"/>
          </a:solidFill>
          <a:ln w="28575">
            <a:solidFill>
              <a:srgbClr val="1BBC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: Rounded Corners 9">
            <a:extLst>
              <a:ext uri="{FF2B5EF4-FFF2-40B4-BE49-F238E27FC236}">
                <a16:creationId xmlns:a16="http://schemas.microsoft.com/office/drawing/2014/main" id="{EEE562BD-A902-0E2F-849B-15AA211D4023}"/>
              </a:ext>
            </a:extLst>
          </p:cNvPr>
          <p:cNvSpPr/>
          <p:nvPr userDrawn="1"/>
        </p:nvSpPr>
        <p:spPr>
          <a:xfrm>
            <a:off x="744642" y="792162"/>
            <a:ext cx="4665558" cy="2451779"/>
          </a:xfrm>
          <a:prstGeom prst="roundRect">
            <a:avLst>
              <a:gd name="adj" fmla="val 122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2AF5105-D6B8-B00F-2B1B-BA0E9800D6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4641" y="3429000"/>
            <a:ext cx="4665557" cy="34289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8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08CBCC-E686-3793-228C-9786B0992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38E6C-5201-1215-8316-D985EDC25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49739-B1C4-7E21-D1CF-CD976EA31B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FDEB4E-A42C-4238-A133-7E19EE4B782C}" type="datetimeFigureOut">
              <a:rPr lang="en-US" smtClean="0"/>
              <a:t>7/18/25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B59D1-5576-E817-3479-9BEB38B1E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B2C97-0044-B9C1-D384-203853859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F76376-13B9-4F9F-B6FA-2F2E9C86E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4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1" r:id="rId3"/>
    <p:sldLayoutId id="2147483662" r:id="rId4"/>
    <p:sldLayoutId id="2147483664" r:id="rId5"/>
    <p:sldLayoutId id="2147483665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jpe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atchmypc.com/patch-management" TargetMode="External"/><Relationship Id="rId3" Type="http://schemas.openxmlformats.org/officeDocument/2006/relationships/hyperlink" Target="https://patchmypc.com/reporting-analytics-management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atchmypc.com/application-management/)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atchmypc.com/blog/curated-vs-crowdsourced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D6D77D1-2DC6-7DB5-700D-2E2BE8394D73}"/>
              </a:ext>
            </a:extLst>
          </p:cNvPr>
          <p:cNvGrpSpPr/>
          <p:nvPr/>
        </p:nvGrpSpPr>
        <p:grpSpPr>
          <a:xfrm>
            <a:off x="1712371" y="2731223"/>
            <a:ext cx="8766928" cy="1395554"/>
            <a:chOff x="1712371" y="2731223"/>
            <a:chExt cx="8766928" cy="1395554"/>
          </a:xfrm>
        </p:grpSpPr>
        <p:grpSp>
          <p:nvGrpSpPr>
            <p:cNvPr id="6" name="!!my">
              <a:extLst>
                <a:ext uri="{FF2B5EF4-FFF2-40B4-BE49-F238E27FC236}">
                  <a16:creationId xmlns:a16="http://schemas.microsoft.com/office/drawing/2014/main" id="{7C034E54-51E3-A5D7-2DD8-98CCD31CC56C}"/>
                </a:ext>
              </a:extLst>
            </p:cNvPr>
            <p:cNvGrpSpPr/>
            <p:nvPr/>
          </p:nvGrpSpPr>
          <p:grpSpPr>
            <a:xfrm>
              <a:off x="7130928" y="3123183"/>
              <a:ext cx="1615446" cy="611633"/>
              <a:chOff x="7130928" y="2960374"/>
              <a:chExt cx="1615446" cy="611633"/>
            </a:xfrm>
            <a:effectLst>
              <a:outerShdw blurRad="266700" dist="1651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7" name="Vrije vorm: vorm 6">
                <a:extLst>
                  <a:ext uri="{FF2B5EF4-FFF2-40B4-BE49-F238E27FC236}">
                    <a16:creationId xmlns:a16="http://schemas.microsoft.com/office/drawing/2014/main" id="{B3F85A2B-9AB3-70F7-2652-2A972814F328}"/>
                  </a:ext>
                </a:extLst>
              </p:cNvPr>
              <p:cNvSpPr/>
              <p:nvPr/>
            </p:nvSpPr>
            <p:spPr>
              <a:xfrm>
                <a:off x="7130928" y="2960374"/>
                <a:ext cx="807723" cy="611524"/>
              </a:xfrm>
              <a:custGeom>
                <a:avLst/>
                <a:gdLst>
                  <a:gd name="connsiteX0" fmla="*/ 0 w 807723"/>
                  <a:gd name="connsiteY0" fmla="*/ 0 h 611524"/>
                  <a:gd name="connsiteX1" fmla="*/ 219564 w 807723"/>
                  <a:gd name="connsiteY1" fmla="*/ 0 h 611524"/>
                  <a:gd name="connsiteX2" fmla="*/ 407792 w 807723"/>
                  <a:gd name="connsiteY2" fmla="*/ 411614 h 611524"/>
                  <a:gd name="connsiteX3" fmla="*/ 603881 w 807723"/>
                  <a:gd name="connsiteY3" fmla="*/ 0 h 611524"/>
                  <a:gd name="connsiteX4" fmla="*/ 807723 w 807723"/>
                  <a:gd name="connsiteY4" fmla="*/ 0 h 611524"/>
                  <a:gd name="connsiteX5" fmla="*/ 807723 w 807723"/>
                  <a:gd name="connsiteY5" fmla="*/ 611525 h 611524"/>
                  <a:gd name="connsiteX6" fmla="*/ 647008 w 807723"/>
                  <a:gd name="connsiteY6" fmla="*/ 611525 h 611524"/>
                  <a:gd name="connsiteX7" fmla="*/ 647008 w 807723"/>
                  <a:gd name="connsiteY7" fmla="*/ 207772 h 611524"/>
                  <a:gd name="connsiteX8" fmla="*/ 466641 w 807723"/>
                  <a:gd name="connsiteY8" fmla="*/ 611525 h 611524"/>
                  <a:gd name="connsiteX9" fmla="*/ 337261 w 807723"/>
                  <a:gd name="connsiteY9" fmla="*/ 611525 h 611524"/>
                  <a:gd name="connsiteX10" fmla="*/ 156893 w 807723"/>
                  <a:gd name="connsiteY10" fmla="*/ 207772 h 611524"/>
                  <a:gd name="connsiteX11" fmla="*/ 156893 w 807723"/>
                  <a:gd name="connsiteY11" fmla="*/ 611525 h 611524"/>
                  <a:gd name="connsiteX12" fmla="*/ 109 w 807723"/>
                  <a:gd name="connsiteY12" fmla="*/ 611525 h 611524"/>
                  <a:gd name="connsiteX13" fmla="*/ 109 w 807723"/>
                  <a:gd name="connsiteY13" fmla="*/ 0 h 611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7723" h="611524">
                    <a:moveTo>
                      <a:pt x="0" y="0"/>
                    </a:moveTo>
                    <a:lnTo>
                      <a:pt x="219564" y="0"/>
                    </a:lnTo>
                    <a:lnTo>
                      <a:pt x="407792" y="411614"/>
                    </a:lnTo>
                    <a:lnTo>
                      <a:pt x="603881" y="0"/>
                    </a:lnTo>
                    <a:lnTo>
                      <a:pt x="807723" y="0"/>
                    </a:lnTo>
                    <a:lnTo>
                      <a:pt x="807723" y="611525"/>
                    </a:lnTo>
                    <a:lnTo>
                      <a:pt x="647008" y="611525"/>
                    </a:lnTo>
                    <a:lnTo>
                      <a:pt x="647008" y="207772"/>
                    </a:lnTo>
                    <a:lnTo>
                      <a:pt x="466641" y="611525"/>
                    </a:lnTo>
                    <a:lnTo>
                      <a:pt x="337261" y="611525"/>
                    </a:lnTo>
                    <a:lnTo>
                      <a:pt x="156893" y="207772"/>
                    </a:lnTo>
                    <a:lnTo>
                      <a:pt x="156893" y="611525"/>
                    </a:lnTo>
                    <a:lnTo>
                      <a:pt x="109" y="611525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0981C5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" name="Vrije vorm: vorm 7">
                <a:extLst>
                  <a:ext uri="{FF2B5EF4-FFF2-40B4-BE49-F238E27FC236}">
                    <a16:creationId xmlns:a16="http://schemas.microsoft.com/office/drawing/2014/main" id="{CB238089-CA08-090F-6631-12538971B89E}"/>
                  </a:ext>
                </a:extLst>
              </p:cNvPr>
              <p:cNvSpPr/>
              <p:nvPr/>
            </p:nvSpPr>
            <p:spPr>
              <a:xfrm>
                <a:off x="8005361" y="2960374"/>
                <a:ext cx="741013" cy="611633"/>
              </a:xfrm>
              <a:custGeom>
                <a:avLst/>
                <a:gdLst>
                  <a:gd name="connsiteX0" fmla="*/ 294025 w 741013"/>
                  <a:gd name="connsiteY0" fmla="*/ 388140 h 611633"/>
                  <a:gd name="connsiteX1" fmla="*/ 0 w 741013"/>
                  <a:gd name="connsiteY1" fmla="*/ 0 h 611633"/>
                  <a:gd name="connsiteX2" fmla="*/ 203841 w 741013"/>
                  <a:gd name="connsiteY2" fmla="*/ 0 h 611633"/>
                  <a:gd name="connsiteX3" fmla="*/ 380279 w 741013"/>
                  <a:gd name="connsiteY3" fmla="*/ 246968 h 611633"/>
                  <a:gd name="connsiteX4" fmla="*/ 556715 w 741013"/>
                  <a:gd name="connsiteY4" fmla="*/ 0 h 611633"/>
                  <a:gd name="connsiteX5" fmla="*/ 741013 w 741013"/>
                  <a:gd name="connsiteY5" fmla="*/ 0 h 611633"/>
                  <a:gd name="connsiteX6" fmla="*/ 458671 w 741013"/>
                  <a:gd name="connsiteY6" fmla="*/ 388140 h 611633"/>
                  <a:gd name="connsiteX7" fmla="*/ 458671 w 741013"/>
                  <a:gd name="connsiteY7" fmla="*/ 611634 h 611633"/>
                  <a:gd name="connsiteX8" fmla="*/ 294025 w 741013"/>
                  <a:gd name="connsiteY8" fmla="*/ 611634 h 611633"/>
                  <a:gd name="connsiteX9" fmla="*/ 294025 w 741013"/>
                  <a:gd name="connsiteY9" fmla="*/ 388140 h 6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1013" h="611633">
                    <a:moveTo>
                      <a:pt x="294025" y="388140"/>
                    </a:moveTo>
                    <a:lnTo>
                      <a:pt x="0" y="0"/>
                    </a:lnTo>
                    <a:lnTo>
                      <a:pt x="203841" y="0"/>
                    </a:lnTo>
                    <a:lnTo>
                      <a:pt x="380279" y="246968"/>
                    </a:lnTo>
                    <a:lnTo>
                      <a:pt x="556715" y="0"/>
                    </a:lnTo>
                    <a:lnTo>
                      <a:pt x="741013" y="0"/>
                    </a:lnTo>
                    <a:lnTo>
                      <a:pt x="458671" y="388140"/>
                    </a:lnTo>
                    <a:lnTo>
                      <a:pt x="458671" y="611634"/>
                    </a:lnTo>
                    <a:lnTo>
                      <a:pt x="294025" y="611634"/>
                    </a:lnTo>
                    <a:lnTo>
                      <a:pt x="294025" y="388140"/>
                    </a:lnTo>
                    <a:close/>
                  </a:path>
                </a:pathLst>
              </a:custGeom>
              <a:solidFill>
                <a:srgbClr val="0981C5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grpSp>
          <p:nvGrpSpPr>
            <p:cNvPr id="9" name="!!pc">
              <a:extLst>
                <a:ext uri="{FF2B5EF4-FFF2-40B4-BE49-F238E27FC236}">
                  <a16:creationId xmlns:a16="http://schemas.microsoft.com/office/drawing/2014/main" id="{06384FBA-F358-E667-AF90-6AA16500EF30}"/>
                </a:ext>
              </a:extLst>
            </p:cNvPr>
            <p:cNvGrpSpPr/>
            <p:nvPr/>
          </p:nvGrpSpPr>
          <p:grpSpPr>
            <a:xfrm>
              <a:off x="9036469" y="3123183"/>
              <a:ext cx="1442830" cy="611634"/>
              <a:chOff x="9036469" y="2960374"/>
              <a:chExt cx="1442830" cy="611634"/>
            </a:xfrm>
            <a:effectLst>
              <a:outerShdw blurRad="266700" dist="1651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10" name="Vrije vorm: vorm 9">
                <a:extLst>
                  <a:ext uri="{FF2B5EF4-FFF2-40B4-BE49-F238E27FC236}">
                    <a16:creationId xmlns:a16="http://schemas.microsoft.com/office/drawing/2014/main" id="{399A680C-16F3-5B39-8AD0-5699142450E2}"/>
                  </a:ext>
                </a:extLst>
              </p:cNvPr>
              <p:cNvSpPr/>
              <p:nvPr/>
            </p:nvSpPr>
            <p:spPr>
              <a:xfrm>
                <a:off x="9036469" y="2960374"/>
                <a:ext cx="643077" cy="611524"/>
              </a:xfrm>
              <a:custGeom>
                <a:avLst/>
                <a:gdLst>
                  <a:gd name="connsiteX0" fmla="*/ 164646 w 643077"/>
                  <a:gd name="connsiteY0" fmla="*/ 415544 h 611524"/>
                  <a:gd name="connsiteX1" fmla="*/ 164646 w 643077"/>
                  <a:gd name="connsiteY1" fmla="*/ 611525 h 611524"/>
                  <a:gd name="connsiteX2" fmla="*/ 0 w 643077"/>
                  <a:gd name="connsiteY2" fmla="*/ 611525 h 611524"/>
                  <a:gd name="connsiteX3" fmla="*/ 0 w 643077"/>
                  <a:gd name="connsiteY3" fmla="*/ 0 h 611524"/>
                  <a:gd name="connsiteX4" fmla="*/ 399931 w 643077"/>
                  <a:gd name="connsiteY4" fmla="*/ 0 h 611524"/>
                  <a:gd name="connsiteX5" fmla="*/ 643077 w 643077"/>
                  <a:gd name="connsiteY5" fmla="*/ 203842 h 611524"/>
                  <a:gd name="connsiteX6" fmla="*/ 643077 w 643077"/>
                  <a:gd name="connsiteY6" fmla="*/ 211703 h 611524"/>
                  <a:gd name="connsiteX7" fmla="*/ 399931 w 643077"/>
                  <a:gd name="connsiteY7" fmla="*/ 415544 h 611524"/>
                  <a:gd name="connsiteX8" fmla="*/ 164646 w 643077"/>
                  <a:gd name="connsiteY8" fmla="*/ 415544 h 611524"/>
                  <a:gd name="connsiteX9" fmla="*/ 164646 w 643077"/>
                  <a:gd name="connsiteY9" fmla="*/ 282343 h 611524"/>
                  <a:gd name="connsiteX10" fmla="*/ 388139 w 643077"/>
                  <a:gd name="connsiteY10" fmla="*/ 282343 h 611524"/>
                  <a:gd name="connsiteX11" fmla="*/ 474393 w 643077"/>
                  <a:gd name="connsiteY11" fmla="*/ 211812 h 611524"/>
                  <a:gd name="connsiteX12" fmla="*/ 474393 w 643077"/>
                  <a:gd name="connsiteY12" fmla="*/ 207881 h 611524"/>
                  <a:gd name="connsiteX13" fmla="*/ 388139 w 643077"/>
                  <a:gd name="connsiteY13" fmla="*/ 137350 h 611524"/>
                  <a:gd name="connsiteX14" fmla="*/ 164646 w 643077"/>
                  <a:gd name="connsiteY14" fmla="*/ 137350 h 611524"/>
                  <a:gd name="connsiteX15" fmla="*/ 164646 w 643077"/>
                  <a:gd name="connsiteY15" fmla="*/ 282343 h 611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3077" h="611524">
                    <a:moveTo>
                      <a:pt x="164646" y="415544"/>
                    </a:moveTo>
                    <a:lnTo>
                      <a:pt x="164646" y="611525"/>
                    </a:lnTo>
                    <a:lnTo>
                      <a:pt x="0" y="611525"/>
                    </a:lnTo>
                    <a:lnTo>
                      <a:pt x="0" y="0"/>
                    </a:lnTo>
                    <a:lnTo>
                      <a:pt x="399931" y="0"/>
                    </a:lnTo>
                    <a:cubicBezTo>
                      <a:pt x="588160" y="0"/>
                      <a:pt x="643077" y="86253"/>
                      <a:pt x="643077" y="203842"/>
                    </a:cubicBezTo>
                    <a:lnTo>
                      <a:pt x="643077" y="211703"/>
                    </a:lnTo>
                    <a:cubicBezTo>
                      <a:pt x="643077" y="329291"/>
                      <a:pt x="584229" y="415544"/>
                      <a:pt x="399931" y="415544"/>
                    </a:cubicBezTo>
                    <a:lnTo>
                      <a:pt x="164646" y="415544"/>
                    </a:lnTo>
                    <a:close/>
                    <a:moveTo>
                      <a:pt x="164646" y="282343"/>
                    </a:moveTo>
                    <a:lnTo>
                      <a:pt x="388139" y="282343"/>
                    </a:lnTo>
                    <a:cubicBezTo>
                      <a:pt x="446988" y="282343"/>
                      <a:pt x="474393" y="258869"/>
                      <a:pt x="474393" y="211812"/>
                    </a:cubicBezTo>
                    <a:lnTo>
                      <a:pt x="474393" y="207881"/>
                    </a:lnTo>
                    <a:cubicBezTo>
                      <a:pt x="474393" y="164755"/>
                      <a:pt x="446988" y="137350"/>
                      <a:pt x="388139" y="137350"/>
                    </a:cubicBezTo>
                    <a:lnTo>
                      <a:pt x="164646" y="137350"/>
                    </a:lnTo>
                    <a:lnTo>
                      <a:pt x="164646" y="282343"/>
                    </a:lnTo>
                    <a:close/>
                  </a:path>
                </a:pathLst>
              </a:custGeom>
              <a:solidFill>
                <a:srgbClr val="0981C5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1" name="Vrije vorm: vorm 10">
                <a:extLst>
                  <a:ext uri="{FF2B5EF4-FFF2-40B4-BE49-F238E27FC236}">
                    <a16:creationId xmlns:a16="http://schemas.microsoft.com/office/drawing/2014/main" id="{076B429D-54B5-5135-C055-DCD77FD11A5B}"/>
                  </a:ext>
                </a:extLst>
              </p:cNvPr>
              <p:cNvSpPr/>
              <p:nvPr/>
            </p:nvSpPr>
            <p:spPr>
              <a:xfrm>
                <a:off x="9765800" y="2960484"/>
                <a:ext cx="713499" cy="611524"/>
              </a:xfrm>
              <a:custGeom>
                <a:avLst/>
                <a:gdLst>
                  <a:gd name="connsiteX0" fmla="*/ 345013 w 713499"/>
                  <a:gd name="connsiteY0" fmla="*/ 611525 h 611524"/>
                  <a:gd name="connsiteX1" fmla="*/ 0 w 713499"/>
                  <a:gd name="connsiteY1" fmla="*/ 317499 h 611524"/>
                  <a:gd name="connsiteX2" fmla="*/ 0 w 713499"/>
                  <a:gd name="connsiteY2" fmla="*/ 294025 h 611524"/>
                  <a:gd name="connsiteX3" fmla="*/ 345013 w 713499"/>
                  <a:gd name="connsiteY3" fmla="*/ 0 h 611524"/>
                  <a:gd name="connsiteX4" fmla="*/ 380279 w 713499"/>
                  <a:gd name="connsiteY4" fmla="*/ 0 h 611524"/>
                  <a:gd name="connsiteX5" fmla="*/ 713499 w 713499"/>
                  <a:gd name="connsiteY5" fmla="*/ 231246 h 611524"/>
                  <a:gd name="connsiteX6" fmla="*/ 713499 w 713499"/>
                  <a:gd name="connsiteY6" fmla="*/ 235177 h 611524"/>
                  <a:gd name="connsiteX7" fmla="*/ 540993 w 713499"/>
                  <a:gd name="connsiteY7" fmla="*/ 235177 h 611524"/>
                  <a:gd name="connsiteX8" fmla="*/ 360626 w 713499"/>
                  <a:gd name="connsiteY8" fmla="*/ 133201 h 611524"/>
                  <a:gd name="connsiteX9" fmla="*/ 172397 w 713499"/>
                  <a:gd name="connsiteY9" fmla="*/ 293916 h 611524"/>
                  <a:gd name="connsiteX10" fmla="*/ 172397 w 713499"/>
                  <a:gd name="connsiteY10" fmla="*/ 301777 h 611524"/>
                  <a:gd name="connsiteX11" fmla="*/ 360626 w 713499"/>
                  <a:gd name="connsiteY11" fmla="*/ 466423 h 611524"/>
                  <a:gd name="connsiteX12" fmla="*/ 540993 w 713499"/>
                  <a:gd name="connsiteY12" fmla="*/ 364447 h 611524"/>
                  <a:gd name="connsiteX13" fmla="*/ 713499 w 713499"/>
                  <a:gd name="connsiteY13" fmla="*/ 364447 h 611524"/>
                  <a:gd name="connsiteX14" fmla="*/ 713499 w 713499"/>
                  <a:gd name="connsiteY14" fmla="*/ 368378 h 611524"/>
                  <a:gd name="connsiteX15" fmla="*/ 344904 w 713499"/>
                  <a:gd name="connsiteY15" fmla="*/ 611416 h 611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13499" h="611524">
                    <a:moveTo>
                      <a:pt x="345013" y="611525"/>
                    </a:moveTo>
                    <a:cubicBezTo>
                      <a:pt x="78392" y="611525"/>
                      <a:pt x="0" y="439018"/>
                      <a:pt x="0" y="317499"/>
                    </a:cubicBezTo>
                    <a:lnTo>
                      <a:pt x="0" y="294025"/>
                    </a:lnTo>
                    <a:cubicBezTo>
                      <a:pt x="0" y="168576"/>
                      <a:pt x="74462" y="0"/>
                      <a:pt x="345013" y="0"/>
                    </a:cubicBezTo>
                    <a:lnTo>
                      <a:pt x="380279" y="0"/>
                    </a:lnTo>
                    <a:cubicBezTo>
                      <a:pt x="627247" y="0"/>
                      <a:pt x="713499" y="121519"/>
                      <a:pt x="713499" y="231246"/>
                    </a:cubicBezTo>
                    <a:lnTo>
                      <a:pt x="713499" y="235177"/>
                    </a:lnTo>
                    <a:lnTo>
                      <a:pt x="540993" y="235177"/>
                    </a:lnTo>
                    <a:cubicBezTo>
                      <a:pt x="537063" y="219454"/>
                      <a:pt x="517520" y="133201"/>
                      <a:pt x="360626" y="133201"/>
                    </a:cubicBezTo>
                    <a:cubicBezTo>
                      <a:pt x="215524" y="133201"/>
                      <a:pt x="172397" y="215524"/>
                      <a:pt x="172397" y="293916"/>
                    </a:cubicBezTo>
                    <a:lnTo>
                      <a:pt x="172397" y="301777"/>
                    </a:lnTo>
                    <a:cubicBezTo>
                      <a:pt x="172397" y="376239"/>
                      <a:pt x="219454" y="466423"/>
                      <a:pt x="360626" y="466423"/>
                    </a:cubicBezTo>
                    <a:cubicBezTo>
                      <a:pt x="517410" y="466423"/>
                      <a:pt x="537063" y="380169"/>
                      <a:pt x="540993" y="364447"/>
                    </a:cubicBezTo>
                    <a:lnTo>
                      <a:pt x="713499" y="364447"/>
                    </a:lnTo>
                    <a:lnTo>
                      <a:pt x="713499" y="368378"/>
                    </a:lnTo>
                    <a:cubicBezTo>
                      <a:pt x="713499" y="493827"/>
                      <a:pt x="619385" y="611416"/>
                      <a:pt x="344904" y="611416"/>
                    </a:cubicBezTo>
                    <a:close/>
                  </a:path>
                </a:pathLst>
              </a:custGeom>
              <a:solidFill>
                <a:srgbClr val="0981C5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grpSp>
          <p:nvGrpSpPr>
            <p:cNvPr id="12" name="!!patch">
              <a:extLst>
                <a:ext uri="{FF2B5EF4-FFF2-40B4-BE49-F238E27FC236}">
                  <a16:creationId xmlns:a16="http://schemas.microsoft.com/office/drawing/2014/main" id="{27AECEF2-C776-0934-CAE1-693E5AEE3AF1}"/>
                </a:ext>
              </a:extLst>
            </p:cNvPr>
            <p:cNvGrpSpPr/>
            <p:nvPr/>
          </p:nvGrpSpPr>
          <p:grpSpPr>
            <a:xfrm>
              <a:off x="3410139" y="3123183"/>
              <a:ext cx="3407001" cy="611634"/>
              <a:chOff x="3410139" y="2960374"/>
              <a:chExt cx="3407001" cy="611634"/>
            </a:xfrm>
            <a:solidFill>
              <a:schemeClr val="bg1"/>
            </a:solidFill>
            <a:effectLst>
              <a:outerShdw blurRad="266700" dist="1651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13" name="Vrije vorm: vorm 12">
                <a:extLst>
                  <a:ext uri="{FF2B5EF4-FFF2-40B4-BE49-F238E27FC236}">
                    <a16:creationId xmlns:a16="http://schemas.microsoft.com/office/drawing/2014/main" id="{7E1A35C9-982C-8B13-A672-398A8B6E2DDF}"/>
                  </a:ext>
                </a:extLst>
              </p:cNvPr>
              <p:cNvSpPr/>
              <p:nvPr/>
            </p:nvSpPr>
            <p:spPr>
              <a:xfrm>
                <a:off x="3410139" y="2960374"/>
                <a:ext cx="642968" cy="611524"/>
              </a:xfrm>
              <a:custGeom>
                <a:avLst/>
                <a:gdLst>
                  <a:gd name="connsiteX0" fmla="*/ 164645 w 642968"/>
                  <a:gd name="connsiteY0" fmla="*/ 415544 h 611524"/>
                  <a:gd name="connsiteX1" fmla="*/ 164645 w 642968"/>
                  <a:gd name="connsiteY1" fmla="*/ 611525 h 611524"/>
                  <a:gd name="connsiteX2" fmla="*/ 0 w 642968"/>
                  <a:gd name="connsiteY2" fmla="*/ 611525 h 611524"/>
                  <a:gd name="connsiteX3" fmla="*/ 0 w 642968"/>
                  <a:gd name="connsiteY3" fmla="*/ 0 h 611524"/>
                  <a:gd name="connsiteX4" fmla="*/ 399931 w 642968"/>
                  <a:gd name="connsiteY4" fmla="*/ 0 h 611524"/>
                  <a:gd name="connsiteX5" fmla="*/ 642969 w 642968"/>
                  <a:gd name="connsiteY5" fmla="*/ 203842 h 611524"/>
                  <a:gd name="connsiteX6" fmla="*/ 642969 w 642968"/>
                  <a:gd name="connsiteY6" fmla="*/ 207772 h 611524"/>
                  <a:gd name="connsiteX7" fmla="*/ 399931 w 642968"/>
                  <a:gd name="connsiteY7" fmla="*/ 411614 h 611524"/>
                  <a:gd name="connsiteX8" fmla="*/ 164645 w 642968"/>
                  <a:gd name="connsiteY8" fmla="*/ 415544 h 611524"/>
                  <a:gd name="connsiteX9" fmla="*/ 164645 w 642968"/>
                  <a:gd name="connsiteY9" fmla="*/ 278412 h 611524"/>
                  <a:gd name="connsiteX10" fmla="*/ 392070 w 642968"/>
                  <a:gd name="connsiteY10" fmla="*/ 278412 h 611524"/>
                  <a:gd name="connsiteX11" fmla="*/ 478323 w 642968"/>
                  <a:gd name="connsiteY11" fmla="*/ 211812 h 611524"/>
                  <a:gd name="connsiteX12" fmla="*/ 478323 w 642968"/>
                  <a:gd name="connsiteY12" fmla="*/ 207881 h 611524"/>
                  <a:gd name="connsiteX13" fmla="*/ 392070 w 642968"/>
                  <a:gd name="connsiteY13" fmla="*/ 141281 h 611524"/>
                  <a:gd name="connsiteX14" fmla="*/ 164645 w 642968"/>
                  <a:gd name="connsiteY14" fmla="*/ 141281 h 611524"/>
                  <a:gd name="connsiteX15" fmla="*/ 164645 w 642968"/>
                  <a:gd name="connsiteY15" fmla="*/ 278522 h 611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2968" h="611524">
                    <a:moveTo>
                      <a:pt x="164645" y="415544"/>
                    </a:moveTo>
                    <a:lnTo>
                      <a:pt x="164645" y="611525"/>
                    </a:lnTo>
                    <a:lnTo>
                      <a:pt x="0" y="611525"/>
                    </a:lnTo>
                    <a:lnTo>
                      <a:pt x="0" y="0"/>
                    </a:lnTo>
                    <a:lnTo>
                      <a:pt x="399931" y="0"/>
                    </a:lnTo>
                    <a:cubicBezTo>
                      <a:pt x="588160" y="0"/>
                      <a:pt x="642969" y="82323"/>
                      <a:pt x="642969" y="203842"/>
                    </a:cubicBezTo>
                    <a:lnTo>
                      <a:pt x="642969" y="207772"/>
                    </a:lnTo>
                    <a:cubicBezTo>
                      <a:pt x="642969" y="325360"/>
                      <a:pt x="584120" y="411614"/>
                      <a:pt x="399931" y="411614"/>
                    </a:cubicBezTo>
                    <a:lnTo>
                      <a:pt x="164645" y="415544"/>
                    </a:lnTo>
                    <a:close/>
                    <a:moveTo>
                      <a:pt x="164645" y="278412"/>
                    </a:moveTo>
                    <a:lnTo>
                      <a:pt x="392070" y="278412"/>
                    </a:lnTo>
                    <a:cubicBezTo>
                      <a:pt x="450919" y="278412"/>
                      <a:pt x="478323" y="254938"/>
                      <a:pt x="478323" y="211812"/>
                    </a:cubicBezTo>
                    <a:lnTo>
                      <a:pt x="478323" y="207881"/>
                    </a:lnTo>
                    <a:cubicBezTo>
                      <a:pt x="478323" y="164755"/>
                      <a:pt x="450919" y="141281"/>
                      <a:pt x="392070" y="141281"/>
                    </a:cubicBezTo>
                    <a:lnTo>
                      <a:pt x="164645" y="141281"/>
                    </a:lnTo>
                    <a:lnTo>
                      <a:pt x="164645" y="27852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4" name="Vrije vorm: vorm 13">
                <a:extLst>
                  <a:ext uri="{FF2B5EF4-FFF2-40B4-BE49-F238E27FC236}">
                    <a16:creationId xmlns:a16="http://schemas.microsoft.com/office/drawing/2014/main" id="{71EB71A4-C799-1005-4C16-B438BFBEFD36}"/>
                  </a:ext>
                </a:extLst>
              </p:cNvPr>
              <p:cNvSpPr/>
              <p:nvPr/>
            </p:nvSpPr>
            <p:spPr>
              <a:xfrm>
                <a:off x="4029525" y="2960374"/>
                <a:ext cx="752804" cy="611524"/>
              </a:xfrm>
              <a:custGeom>
                <a:avLst/>
                <a:gdLst>
                  <a:gd name="connsiteX0" fmla="*/ 529311 w 752804"/>
                  <a:gd name="connsiteY0" fmla="*/ 497867 h 611524"/>
                  <a:gd name="connsiteX1" fmla="*/ 211703 w 752804"/>
                  <a:gd name="connsiteY1" fmla="*/ 497867 h 611524"/>
                  <a:gd name="connsiteX2" fmla="*/ 164645 w 752804"/>
                  <a:gd name="connsiteY2" fmla="*/ 611525 h 611524"/>
                  <a:gd name="connsiteX3" fmla="*/ 0 w 752804"/>
                  <a:gd name="connsiteY3" fmla="*/ 611525 h 611524"/>
                  <a:gd name="connsiteX4" fmla="*/ 262690 w 752804"/>
                  <a:gd name="connsiteY4" fmla="*/ 0 h 611524"/>
                  <a:gd name="connsiteX5" fmla="*/ 478323 w 752804"/>
                  <a:gd name="connsiteY5" fmla="*/ 0 h 611524"/>
                  <a:gd name="connsiteX6" fmla="*/ 752805 w 752804"/>
                  <a:gd name="connsiteY6" fmla="*/ 611525 h 611524"/>
                  <a:gd name="connsiteX7" fmla="*/ 576368 w 752804"/>
                  <a:gd name="connsiteY7" fmla="*/ 611525 h 611524"/>
                  <a:gd name="connsiteX8" fmla="*/ 529311 w 752804"/>
                  <a:gd name="connsiteY8" fmla="*/ 497867 h 611524"/>
                  <a:gd name="connsiteX9" fmla="*/ 364666 w 752804"/>
                  <a:gd name="connsiteY9" fmla="*/ 121519 h 611524"/>
                  <a:gd name="connsiteX10" fmla="*/ 262690 w 752804"/>
                  <a:gd name="connsiteY10" fmla="*/ 368487 h 611524"/>
                  <a:gd name="connsiteX11" fmla="*/ 474393 w 752804"/>
                  <a:gd name="connsiteY11" fmla="*/ 368487 h 611524"/>
                  <a:gd name="connsiteX12" fmla="*/ 364556 w 752804"/>
                  <a:gd name="connsiteY12" fmla="*/ 121519 h 611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52804" h="611524">
                    <a:moveTo>
                      <a:pt x="529311" y="497867"/>
                    </a:moveTo>
                    <a:lnTo>
                      <a:pt x="211703" y="497867"/>
                    </a:lnTo>
                    <a:lnTo>
                      <a:pt x="164645" y="611525"/>
                    </a:lnTo>
                    <a:lnTo>
                      <a:pt x="0" y="611525"/>
                    </a:lnTo>
                    <a:lnTo>
                      <a:pt x="262690" y="0"/>
                    </a:lnTo>
                    <a:lnTo>
                      <a:pt x="478323" y="0"/>
                    </a:lnTo>
                    <a:lnTo>
                      <a:pt x="752805" y="611525"/>
                    </a:lnTo>
                    <a:lnTo>
                      <a:pt x="576368" y="611525"/>
                    </a:lnTo>
                    <a:lnTo>
                      <a:pt x="529311" y="497867"/>
                    </a:lnTo>
                    <a:close/>
                    <a:moveTo>
                      <a:pt x="364666" y="121519"/>
                    </a:moveTo>
                    <a:lnTo>
                      <a:pt x="262690" y="368487"/>
                    </a:lnTo>
                    <a:lnTo>
                      <a:pt x="474393" y="368487"/>
                    </a:lnTo>
                    <a:lnTo>
                      <a:pt x="364556" y="121519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5" name="Vrije vorm: vorm 14">
                <a:extLst>
                  <a:ext uri="{FF2B5EF4-FFF2-40B4-BE49-F238E27FC236}">
                    <a16:creationId xmlns:a16="http://schemas.microsoft.com/office/drawing/2014/main" id="{98BAC624-B7B6-C9EC-E6DD-8895CF501132}"/>
                  </a:ext>
                </a:extLst>
              </p:cNvPr>
              <p:cNvSpPr/>
              <p:nvPr/>
            </p:nvSpPr>
            <p:spPr>
              <a:xfrm>
                <a:off x="4684285" y="2960374"/>
                <a:ext cx="615563" cy="611633"/>
              </a:xfrm>
              <a:custGeom>
                <a:avLst/>
                <a:gdLst>
                  <a:gd name="connsiteX0" fmla="*/ 231355 w 615563"/>
                  <a:gd name="connsiteY0" fmla="*/ 141171 h 611633"/>
                  <a:gd name="connsiteX1" fmla="*/ 0 w 615563"/>
                  <a:gd name="connsiteY1" fmla="*/ 141171 h 611633"/>
                  <a:gd name="connsiteX2" fmla="*/ 0 w 615563"/>
                  <a:gd name="connsiteY2" fmla="*/ 0 h 611633"/>
                  <a:gd name="connsiteX3" fmla="*/ 615564 w 615563"/>
                  <a:gd name="connsiteY3" fmla="*/ 0 h 611633"/>
                  <a:gd name="connsiteX4" fmla="*/ 615564 w 615563"/>
                  <a:gd name="connsiteY4" fmla="*/ 141171 h 611633"/>
                  <a:gd name="connsiteX5" fmla="*/ 392070 w 615563"/>
                  <a:gd name="connsiteY5" fmla="*/ 141171 h 611633"/>
                  <a:gd name="connsiteX6" fmla="*/ 392070 w 615563"/>
                  <a:gd name="connsiteY6" fmla="*/ 611634 h 611633"/>
                  <a:gd name="connsiteX7" fmla="*/ 227424 w 615563"/>
                  <a:gd name="connsiteY7" fmla="*/ 611634 h 611633"/>
                  <a:gd name="connsiteX8" fmla="*/ 231355 w 615563"/>
                  <a:gd name="connsiteY8" fmla="*/ 141171 h 6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563" h="611633">
                    <a:moveTo>
                      <a:pt x="231355" y="141171"/>
                    </a:moveTo>
                    <a:lnTo>
                      <a:pt x="0" y="141171"/>
                    </a:lnTo>
                    <a:lnTo>
                      <a:pt x="0" y="0"/>
                    </a:lnTo>
                    <a:lnTo>
                      <a:pt x="615564" y="0"/>
                    </a:lnTo>
                    <a:lnTo>
                      <a:pt x="615564" y="141171"/>
                    </a:lnTo>
                    <a:lnTo>
                      <a:pt x="392070" y="141171"/>
                    </a:lnTo>
                    <a:lnTo>
                      <a:pt x="392070" y="611634"/>
                    </a:lnTo>
                    <a:lnTo>
                      <a:pt x="227424" y="611634"/>
                    </a:lnTo>
                    <a:cubicBezTo>
                      <a:pt x="231355" y="611634"/>
                      <a:pt x="231355" y="141171"/>
                      <a:pt x="231355" y="141171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36CA7B99-E776-D62B-DF80-5DE919C63A7D}"/>
                  </a:ext>
                </a:extLst>
              </p:cNvPr>
              <p:cNvSpPr/>
              <p:nvPr/>
            </p:nvSpPr>
            <p:spPr>
              <a:xfrm>
                <a:off x="6154629" y="2960374"/>
                <a:ext cx="662511" cy="611524"/>
              </a:xfrm>
              <a:custGeom>
                <a:avLst/>
                <a:gdLst>
                  <a:gd name="connsiteX0" fmla="*/ 0 w 662511"/>
                  <a:gd name="connsiteY0" fmla="*/ 0 h 611524"/>
                  <a:gd name="connsiteX1" fmla="*/ 164646 w 662511"/>
                  <a:gd name="connsiteY1" fmla="*/ 0 h 611524"/>
                  <a:gd name="connsiteX2" fmla="*/ 164646 w 662511"/>
                  <a:gd name="connsiteY2" fmla="*/ 227316 h 611524"/>
                  <a:gd name="connsiteX3" fmla="*/ 497867 w 662511"/>
                  <a:gd name="connsiteY3" fmla="*/ 227316 h 611524"/>
                  <a:gd name="connsiteX4" fmla="*/ 497867 w 662511"/>
                  <a:gd name="connsiteY4" fmla="*/ 0 h 611524"/>
                  <a:gd name="connsiteX5" fmla="*/ 662512 w 662511"/>
                  <a:gd name="connsiteY5" fmla="*/ 0 h 611524"/>
                  <a:gd name="connsiteX6" fmla="*/ 662512 w 662511"/>
                  <a:gd name="connsiteY6" fmla="*/ 611525 h 611524"/>
                  <a:gd name="connsiteX7" fmla="*/ 497867 w 662511"/>
                  <a:gd name="connsiteY7" fmla="*/ 611525 h 611524"/>
                  <a:gd name="connsiteX8" fmla="*/ 497867 w 662511"/>
                  <a:gd name="connsiteY8" fmla="*/ 364556 h 611524"/>
                  <a:gd name="connsiteX9" fmla="*/ 168576 w 662511"/>
                  <a:gd name="connsiteY9" fmla="*/ 364556 h 611524"/>
                  <a:gd name="connsiteX10" fmla="*/ 168576 w 662511"/>
                  <a:gd name="connsiteY10" fmla="*/ 611525 h 611524"/>
                  <a:gd name="connsiteX11" fmla="*/ 3931 w 662511"/>
                  <a:gd name="connsiteY11" fmla="*/ 611525 h 611524"/>
                  <a:gd name="connsiteX12" fmla="*/ 0 w 662511"/>
                  <a:gd name="connsiteY12" fmla="*/ 0 h 611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2511" h="611524">
                    <a:moveTo>
                      <a:pt x="0" y="0"/>
                    </a:moveTo>
                    <a:lnTo>
                      <a:pt x="164646" y="0"/>
                    </a:lnTo>
                    <a:lnTo>
                      <a:pt x="164646" y="227316"/>
                    </a:lnTo>
                    <a:lnTo>
                      <a:pt x="497867" y="227316"/>
                    </a:lnTo>
                    <a:lnTo>
                      <a:pt x="497867" y="0"/>
                    </a:lnTo>
                    <a:lnTo>
                      <a:pt x="662512" y="0"/>
                    </a:lnTo>
                    <a:lnTo>
                      <a:pt x="662512" y="611525"/>
                    </a:lnTo>
                    <a:lnTo>
                      <a:pt x="497867" y="611525"/>
                    </a:lnTo>
                    <a:lnTo>
                      <a:pt x="497867" y="364556"/>
                    </a:lnTo>
                    <a:lnTo>
                      <a:pt x="168576" y="364556"/>
                    </a:lnTo>
                    <a:lnTo>
                      <a:pt x="168576" y="611525"/>
                    </a:lnTo>
                    <a:lnTo>
                      <a:pt x="3931" y="6115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B30341CD-902A-DF1C-6382-A1D71EA38037}"/>
                  </a:ext>
                </a:extLst>
              </p:cNvPr>
              <p:cNvSpPr/>
              <p:nvPr/>
            </p:nvSpPr>
            <p:spPr>
              <a:xfrm>
                <a:off x="5343085" y="2960484"/>
                <a:ext cx="713499" cy="611524"/>
              </a:xfrm>
              <a:custGeom>
                <a:avLst/>
                <a:gdLst>
                  <a:gd name="connsiteX0" fmla="*/ 345013 w 713499"/>
                  <a:gd name="connsiteY0" fmla="*/ 611525 h 611524"/>
                  <a:gd name="connsiteX1" fmla="*/ 0 w 713499"/>
                  <a:gd name="connsiteY1" fmla="*/ 317499 h 611524"/>
                  <a:gd name="connsiteX2" fmla="*/ 0 w 713499"/>
                  <a:gd name="connsiteY2" fmla="*/ 294025 h 611524"/>
                  <a:gd name="connsiteX3" fmla="*/ 345013 w 713499"/>
                  <a:gd name="connsiteY3" fmla="*/ 0 h 611524"/>
                  <a:gd name="connsiteX4" fmla="*/ 380278 w 713499"/>
                  <a:gd name="connsiteY4" fmla="*/ 0 h 611524"/>
                  <a:gd name="connsiteX5" fmla="*/ 713500 w 713499"/>
                  <a:gd name="connsiteY5" fmla="*/ 231246 h 611524"/>
                  <a:gd name="connsiteX6" fmla="*/ 713500 w 713499"/>
                  <a:gd name="connsiteY6" fmla="*/ 235177 h 611524"/>
                  <a:gd name="connsiteX7" fmla="*/ 540993 w 713499"/>
                  <a:gd name="connsiteY7" fmla="*/ 235177 h 611524"/>
                  <a:gd name="connsiteX8" fmla="*/ 360626 w 713499"/>
                  <a:gd name="connsiteY8" fmla="*/ 133201 h 611524"/>
                  <a:gd name="connsiteX9" fmla="*/ 172397 w 713499"/>
                  <a:gd name="connsiteY9" fmla="*/ 293916 h 611524"/>
                  <a:gd name="connsiteX10" fmla="*/ 172397 w 713499"/>
                  <a:gd name="connsiteY10" fmla="*/ 301777 h 611524"/>
                  <a:gd name="connsiteX11" fmla="*/ 360626 w 713499"/>
                  <a:gd name="connsiteY11" fmla="*/ 466423 h 611524"/>
                  <a:gd name="connsiteX12" fmla="*/ 540993 w 713499"/>
                  <a:gd name="connsiteY12" fmla="*/ 364447 h 611524"/>
                  <a:gd name="connsiteX13" fmla="*/ 713500 w 713499"/>
                  <a:gd name="connsiteY13" fmla="*/ 364447 h 611524"/>
                  <a:gd name="connsiteX14" fmla="*/ 713500 w 713499"/>
                  <a:gd name="connsiteY14" fmla="*/ 368378 h 611524"/>
                  <a:gd name="connsiteX15" fmla="*/ 344904 w 713499"/>
                  <a:gd name="connsiteY15" fmla="*/ 611416 h 611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13499" h="611524">
                    <a:moveTo>
                      <a:pt x="345013" y="611525"/>
                    </a:moveTo>
                    <a:cubicBezTo>
                      <a:pt x="78392" y="611525"/>
                      <a:pt x="0" y="439018"/>
                      <a:pt x="0" y="317499"/>
                    </a:cubicBezTo>
                    <a:lnTo>
                      <a:pt x="0" y="294025"/>
                    </a:lnTo>
                    <a:cubicBezTo>
                      <a:pt x="0" y="168576"/>
                      <a:pt x="74461" y="0"/>
                      <a:pt x="345013" y="0"/>
                    </a:cubicBezTo>
                    <a:lnTo>
                      <a:pt x="380278" y="0"/>
                    </a:lnTo>
                    <a:cubicBezTo>
                      <a:pt x="627246" y="0"/>
                      <a:pt x="713500" y="121519"/>
                      <a:pt x="713500" y="231246"/>
                    </a:cubicBezTo>
                    <a:lnTo>
                      <a:pt x="713500" y="235177"/>
                    </a:lnTo>
                    <a:lnTo>
                      <a:pt x="540993" y="235177"/>
                    </a:lnTo>
                    <a:cubicBezTo>
                      <a:pt x="537063" y="219454"/>
                      <a:pt x="517519" y="133201"/>
                      <a:pt x="360626" y="133201"/>
                    </a:cubicBezTo>
                    <a:cubicBezTo>
                      <a:pt x="215524" y="133201"/>
                      <a:pt x="172397" y="215524"/>
                      <a:pt x="172397" y="293916"/>
                    </a:cubicBezTo>
                    <a:lnTo>
                      <a:pt x="172397" y="301777"/>
                    </a:lnTo>
                    <a:cubicBezTo>
                      <a:pt x="172397" y="376239"/>
                      <a:pt x="219454" y="466423"/>
                      <a:pt x="360626" y="466423"/>
                    </a:cubicBezTo>
                    <a:cubicBezTo>
                      <a:pt x="517410" y="466423"/>
                      <a:pt x="537063" y="380169"/>
                      <a:pt x="540993" y="364447"/>
                    </a:cubicBezTo>
                    <a:lnTo>
                      <a:pt x="713500" y="364447"/>
                    </a:lnTo>
                    <a:lnTo>
                      <a:pt x="713500" y="368378"/>
                    </a:lnTo>
                    <a:cubicBezTo>
                      <a:pt x="713500" y="493827"/>
                      <a:pt x="619385" y="611416"/>
                      <a:pt x="344904" y="611416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  <p:grpSp>
          <p:nvGrpSpPr>
            <p:cNvPr id="18" name="!!logo">
              <a:extLst>
                <a:ext uri="{FF2B5EF4-FFF2-40B4-BE49-F238E27FC236}">
                  <a16:creationId xmlns:a16="http://schemas.microsoft.com/office/drawing/2014/main" id="{9A42C500-1AD3-B68A-6363-5F649286A6FB}"/>
                </a:ext>
              </a:extLst>
            </p:cNvPr>
            <p:cNvGrpSpPr/>
            <p:nvPr/>
          </p:nvGrpSpPr>
          <p:grpSpPr>
            <a:xfrm>
              <a:off x="1712371" y="2731223"/>
              <a:ext cx="1403743" cy="1395554"/>
              <a:chOff x="1712371" y="2568414"/>
              <a:chExt cx="1403743" cy="1395554"/>
            </a:xfrm>
            <a:effectLst>
              <a:outerShdw blurRad="266700" dist="1651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19" name="Vrije vorm: vorm 18">
                <a:extLst>
                  <a:ext uri="{FF2B5EF4-FFF2-40B4-BE49-F238E27FC236}">
                    <a16:creationId xmlns:a16="http://schemas.microsoft.com/office/drawing/2014/main" id="{03A08B7E-E1CE-026F-0F05-5EBD2F3DC485}"/>
                  </a:ext>
                </a:extLst>
              </p:cNvPr>
              <p:cNvSpPr/>
              <p:nvPr/>
            </p:nvSpPr>
            <p:spPr>
              <a:xfrm>
                <a:off x="2139815" y="2983124"/>
                <a:ext cx="561185" cy="579691"/>
              </a:xfrm>
              <a:custGeom>
                <a:avLst/>
                <a:gdLst>
                  <a:gd name="connsiteX0" fmla="*/ 560646 w 561185"/>
                  <a:gd name="connsiteY0" fmla="*/ 443783 h 579691"/>
                  <a:gd name="connsiteX1" fmla="*/ 560646 w 561185"/>
                  <a:gd name="connsiteY1" fmla="*/ 98770 h 579691"/>
                  <a:gd name="connsiteX2" fmla="*/ 552785 w 561185"/>
                  <a:gd name="connsiteY2" fmla="*/ 86978 h 579691"/>
                  <a:gd name="connsiteX3" fmla="*/ 540993 w 561185"/>
                  <a:gd name="connsiteY3" fmla="*/ 83048 h 579691"/>
                  <a:gd name="connsiteX4" fmla="*/ 533132 w 561185"/>
                  <a:gd name="connsiteY4" fmla="*/ 86978 h 579691"/>
                  <a:gd name="connsiteX5" fmla="*/ 521341 w 561185"/>
                  <a:gd name="connsiteY5" fmla="*/ 98770 h 579691"/>
                  <a:gd name="connsiteX6" fmla="*/ 525271 w 561185"/>
                  <a:gd name="connsiteY6" fmla="*/ 110561 h 579691"/>
                  <a:gd name="connsiteX7" fmla="*/ 533132 w 561185"/>
                  <a:gd name="connsiteY7" fmla="*/ 118422 h 579691"/>
                  <a:gd name="connsiteX8" fmla="*/ 533132 w 561185"/>
                  <a:gd name="connsiteY8" fmla="*/ 396726 h 579691"/>
                  <a:gd name="connsiteX9" fmla="*/ 525271 w 561185"/>
                  <a:gd name="connsiteY9" fmla="*/ 404587 h 579691"/>
                  <a:gd name="connsiteX10" fmla="*/ 74352 w 561185"/>
                  <a:gd name="connsiteY10" fmla="*/ 431991 h 579691"/>
                  <a:gd name="connsiteX11" fmla="*/ 66491 w 561185"/>
                  <a:gd name="connsiteY11" fmla="*/ 424130 h 579691"/>
                  <a:gd name="connsiteX12" fmla="*/ 66491 w 561185"/>
                  <a:gd name="connsiteY12" fmla="*/ 51713 h 579691"/>
                  <a:gd name="connsiteX13" fmla="*/ 74352 w 561185"/>
                  <a:gd name="connsiteY13" fmla="*/ 43852 h 579691"/>
                  <a:gd name="connsiteX14" fmla="*/ 348834 w 561185"/>
                  <a:gd name="connsiteY14" fmla="*/ 86978 h 579691"/>
                  <a:gd name="connsiteX15" fmla="*/ 356695 w 561185"/>
                  <a:gd name="connsiteY15" fmla="*/ 83048 h 579691"/>
                  <a:gd name="connsiteX16" fmla="*/ 368487 w 561185"/>
                  <a:gd name="connsiteY16" fmla="*/ 67326 h 579691"/>
                  <a:gd name="connsiteX17" fmla="*/ 364556 w 561185"/>
                  <a:gd name="connsiteY17" fmla="*/ 55534 h 579691"/>
                  <a:gd name="connsiteX18" fmla="*/ 31335 w 561185"/>
                  <a:gd name="connsiteY18" fmla="*/ 616 h 579691"/>
                  <a:gd name="connsiteX19" fmla="*/ 0 w 561185"/>
                  <a:gd name="connsiteY19" fmla="*/ 24090 h 579691"/>
                  <a:gd name="connsiteX20" fmla="*/ 0 w 561185"/>
                  <a:gd name="connsiteY20" fmla="*/ 498373 h 579691"/>
                  <a:gd name="connsiteX21" fmla="*/ 19653 w 561185"/>
                  <a:gd name="connsiteY21" fmla="*/ 514096 h 579691"/>
                  <a:gd name="connsiteX22" fmla="*/ 254938 w 561185"/>
                  <a:gd name="connsiteY22" fmla="*/ 494443 h 579691"/>
                  <a:gd name="connsiteX23" fmla="*/ 262799 w 561185"/>
                  <a:gd name="connsiteY23" fmla="*/ 502304 h 579691"/>
                  <a:gd name="connsiteX24" fmla="*/ 258869 w 561185"/>
                  <a:gd name="connsiteY24" fmla="*/ 529708 h 579691"/>
                  <a:gd name="connsiteX25" fmla="*/ 251008 w 561185"/>
                  <a:gd name="connsiteY25" fmla="*/ 537570 h 579691"/>
                  <a:gd name="connsiteX26" fmla="*/ 188229 w 561185"/>
                  <a:gd name="connsiteY26" fmla="*/ 564974 h 579691"/>
                  <a:gd name="connsiteX27" fmla="*/ 333330 w 561185"/>
                  <a:gd name="connsiteY27" fmla="*/ 572835 h 579691"/>
                  <a:gd name="connsiteX28" fmla="*/ 439236 w 561185"/>
                  <a:gd name="connsiteY28" fmla="*/ 541500 h 579691"/>
                  <a:gd name="connsiteX29" fmla="*/ 372636 w 561185"/>
                  <a:gd name="connsiteY29" fmla="*/ 525778 h 579691"/>
                  <a:gd name="connsiteX30" fmla="*/ 364775 w 561185"/>
                  <a:gd name="connsiteY30" fmla="*/ 517917 h 579691"/>
                  <a:gd name="connsiteX31" fmla="*/ 364775 w 561185"/>
                  <a:gd name="connsiteY31" fmla="*/ 494443 h 579691"/>
                  <a:gd name="connsiteX32" fmla="*/ 372636 w 561185"/>
                  <a:gd name="connsiteY32" fmla="*/ 486582 h 579691"/>
                  <a:gd name="connsiteX33" fmla="*/ 545142 w 561185"/>
                  <a:gd name="connsiteY33" fmla="*/ 470860 h 579691"/>
                  <a:gd name="connsiteX34" fmla="*/ 560864 w 561185"/>
                  <a:gd name="connsiteY34" fmla="*/ 443455 h 579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61185" h="579691">
                    <a:moveTo>
                      <a:pt x="560646" y="443783"/>
                    </a:moveTo>
                    <a:lnTo>
                      <a:pt x="560646" y="98770"/>
                    </a:lnTo>
                    <a:cubicBezTo>
                      <a:pt x="560646" y="90909"/>
                      <a:pt x="556715" y="86978"/>
                      <a:pt x="552785" y="86978"/>
                    </a:cubicBezTo>
                    <a:lnTo>
                      <a:pt x="540993" y="83048"/>
                    </a:lnTo>
                    <a:cubicBezTo>
                      <a:pt x="538373" y="83048"/>
                      <a:pt x="535753" y="84358"/>
                      <a:pt x="533132" y="86978"/>
                    </a:cubicBezTo>
                    <a:cubicBezTo>
                      <a:pt x="529202" y="90909"/>
                      <a:pt x="525271" y="94839"/>
                      <a:pt x="521341" y="98770"/>
                    </a:cubicBezTo>
                    <a:cubicBezTo>
                      <a:pt x="517410" y="102700"/>
                      <a:pt x="521341" y="110561"/>
                      <a:pt x="525271" y="110561"/>
                    </a:cubicBezTo>
                    <a:cubicBezTo>
                      <a:pt x="529202" y="110561"/>
                      <a:pt x="533132" y="114492"/>
                      <a:pt x="533132" y="118422"/>
                    </a:cubicBezTo>
                    <a:lnTo>
                      <a:pt x="533132" y="396726"/>
                    </a:lnTo>
                    <a:cubicBezTo>
                      <a:pt x="533132" y="400656"/>
                      <a:pt x="529202" y="404587"/>
                      <a:pt x="525271" y="404587"/>
                    </a:cubicBezTo>
                    <a:lnTo>
                      <a:pt x="74352" y="431991"/>
                    </a:lnTo>
                    <a:cubicBezTo>
                      <a:pt x="70422" y="431991"/>
                      <a:pt x="66491" y="428061"/>
                      <a:pt x="66491" y="424130"/>
                    </a:cubicBezTo>
                    <a:lnTo>
                      <a:pt x="66491" y="51713"/>
                    </a:lnTo>
                    <a:cubicBezTo>
                      <a:pt x="66491" y="47782"/>
                      <a:pt x="70422" y="43852"/>
                      <a:pt x="74352" y="43852"/>
                    </a:cubicBezTo>
                    <a:lnTo>
                      <a:pt x="348834" y="86978"/>
                    </a:lnTo>
                    <a:cubicBezTo>
                      <a:pt x="352765" y="86978"/>
                      <a:pt x="356695" y="86978"/>
                      <a:pt x="356695" y="83048"/>
                    </a:cubicBezTo>
                    <a:cubicBezTo>
                      <a:pt x="360626" y="79117"/>
                      <a:pt x="364556" y="71256"/>
                      <a:pt x="368487" y="67326"/>
                    </a:cubicBezTo>
                    <a:cubicBezTo>
                      <a:pt x="372417" y="63395"/>
                      <a:pt x="368487" y="55534"/>
                      <a:pt x="364556" y="55534"/>
                    </a:cubicBezTo>
                    <a:lnTo>
                      <a:pt x="31335" y="616"/>
                    </a:lnTo>
                    <a:cubicBezTo>
                      <a:pt x="15613" y="-3315"/>
                      <a:pt x="0" y="12407"/>
                      <a:pt x="0" y="24090"/>
                    </a:cubicBezTo>
                    <a:lnTo>
                      <a:pt x="0" y="498373"/>
                    </a:lnTo>
                    <a:cubicBezTo>
                      <a:pt x="0" y="506234"/>
                      <a:pt x="7861" y="514096"/>
                      <a:pt x="19653" y="514096"/>
                    </a:cubicBezTo>
                    <a:cubicBezTo>
                      <a:pt x="19653" y="514096"/>
                      <a:pt x="129489" y="502304"/>
                      <a:pt x="254938" y="494443"/>
                    </a:cubicBezTo>
                    <a:cubicBezTo>
                      <a:pt x="258869" y="494443"/>
                      <a:pt x="262799" y="498373"/>
                      <a:pt x="262799" y="502304"/>
                    </a:cubicBezTo>
                    <a:lnTo>
                      <a:pt x="258869" y="529708"/>
                    </a:lnTo>
                    <a:cubicBezTo>
                      <a:pt x="258869" y="533639"/>
                      <a:pt x="254938" y="537570"/>
                      <a:pt x="251008" y="537570"/>
                    </a:cubicBezTo>
                    <a:cubicBezTo>
                      <a:pt x="215742" y="545431"/>
                      <a:pt x="188229" y="553292"/>
                      <a:pt x="188229" y="564974"/>
                    </a:cubicBezTo>
                    <a:cubicBezTo>
                      <a:pt x="188229" y="580696"/>
                      <a:pt x="258760" y="584627"/>
                      <a:pt x="333330" y="572835"/>
                    </a:cubicBezTo>
                    <a:cubicBezTo>
                      <a:pt x="396110" y="564974"/>
                      <a:pt x="439236" y="549361"/>
                      <a:pt x="439236" y="541500"/>
                    </a:cubicBezTo>
                    <a:cubicBezTo>
                      <a:pt x="439236" y="533639"/>
                      <a:pt x="411832" y="525778"/>
                      <a:pt x="372636" y="525778"/>
                    </a:cubicBezTo>
                    <a:cubicBezTo>
                      <a:pt x="368705" y="525778"/>
                      <a:pt x="364775" y="521847"/>
                      <a:pt x="364775" y="517917"/>
                    </a:cubicBezTo>
                    <a:lnTo>
                      <a:pt x="364775" y="494443"/>
                    </a:lnTo>
                    <a:cubicBezTo>
                      <a:pt x="364775" y="490512"/>
                      <a:pt x="368705" y="486582"/>
                      <a:pt x="372636" y="486582"/>
                    </a:cubicBezTo>
                    <a:cubicBezTo>
                      <a:pt x="462819" y="478721"/>
                      <a:pt x="541212" y="470860"/>
                      <a:pt x="545142" y="470860"/>
                    </a:cubicBezTo>
                    <a:cubicBezTo>
                      <a:pt x="564795" y="462999"/>
                      <a:pt x="560864" y="443455"/>
                      <a:pt x="560864" y="44345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0" name="Vrije vorm: vorm 19">
                <a:extLst>
                  <a:ext uri="{FF2B5EF4-FFF2-40B4-BE49-F238E27FC236}">
                    <a16:creationId xmlns:a16="http://schemas.microsoft.com/office/drawing/2014/main" id="{C5D3E1AE-8FEA-F00A-EAB3-95405E654402}"/>
                  </a:ext>
                </a:extLst>
              </p:cNvPr>
              <p:cNvSpPr/>
              <p:nvPr/>
            </p:nvSpPr>
            <p:spPr>
              <a:xfrm>
                <a:off x="2282952" y="2922052"/>
                <a:ext cx="432139" cy="428100"/>
              </a:xfrm>
              <a:custGeom>
                <a:avLst/>
                <a:gdLst>
                  <a:gd name="connsiteX0" fmla="*/ 354730 w 432139"/>
                  <a:gd name="connsiteY0" fmla="*/ 3057 h 428100"/>
                  <a:gd name="connsiteX1" fmla="*/ 158640 w 432139"/>
                  <a:gd name="connsiteY1" fmla="*/ 289221 h 428100"/>
                  <a:gd name="connsiteX2" fmla="*/ 150779 w 432139"/>
                  <a:gd name="connsiteY2" fmla="*/ 289221 h 428100"/>
                  <a:gd name="connsiteX3" fmla="*/ 64526 w 432139"/>
                  <a:gd name="connsiteY3" fmla="*/ 199038 h 428100"/>
                  <a:gd name="connsiteX4" fmla="*/ 56665 w 432139"/>
                  <a:gd name="connsiteY4" fmla="*/ 199038 h 428100"/>
                  <a:gd name="connsiteX5" fmla="*/ 1747 w 432139"/>
                  <a:gd name="connsiteY5" fmla="*/ 265638 h 428100"/>
                  <a:gd name="connsiteX6" fmla="*/ 1747 w 432139"/>
                  <a:gd name="connsiteY6" fmla="*/ 273499 h 428100"/>
                  <a:gd name="connsiteX7" fmla="*/ 182114 w 432139"/>
                  <a:gd name="connsiteY7" fmla="*/ 426353 h 428100"/>
                  <a:gd name="connsiteX8" fmla="*/ 189975 w 432139"/>
                  <a:gd name="connsiteY8" fmla="*/ 426353 h 428100"/>
                  <a:gd name="connsiteX9" fmla="*/ 429192 w 432139"/>
                  <a:gd name="connsiteY9" fmla="*/ 81340 h 428100"/>
                  <a:gd name="connsiteX10" fmla="*/ 429192 w 432139"/>
                  <a:gd name="connsiteY10" fmla="*/ 73479 h 428100"/>
                  <a:gd name="connsiteX11" fmla="*/ 366412 w 432139"/>
                  <a:gd name="connsiteY11" fmla="*/ 2948 h 428100"/>
                  <a:gd name="connsiteX12" fmla="*/ 354621 w 432139"/>
                  <a:gd name="connsiteY12" fmla="*/ 2948 h 42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2139" h="428100">
                    <a:moveTo>
                      <a:pt x="354730" y="3057"/>
                    </a:moveTo>
                    <a:cubicBezTo>
                      <a:pt x="260616" y="85380"/>
                      <a:pt x="197946" y="206899"/>
                      <a:pt x="158640" y="289221"/>
                    </a:cubicBezTo>
                    <a:cubicBezTo>
                      <a:pt x="158640" y="293152"/>
                      <a:pt x="150779" y="293152"/>
                      <a:pt x="150779" y="289221"/>
                    </a:cubicBezTo>
                    <a:cubicBezTo>
                      <a:pt x="135057" y="269569"/>
                      <a:pt x="80248" y="214760"/>
                      <a:pt x="64526" y="199038"/>
                    </a:cubicBezTo>
                    <a:cubicBezTo>
                      <a:pt x="60596" y="195107"/>
                      <a:pt x="56665" y="195107"/>
                      <a:pt x="56665" y="199038"/>
                    </a:cubicBezTo>
                    <a:cubicBezTo>
                      <a:pt x="44874" y="214760"/>
                      <a:pt x="17469" y="250025"/>
                      <a:pt x="1747" y="265638"/>
                    </a:cubicBezTo>
                    <a:cubicBezTo>
                      <a:pt x="-2184" y="269569"/>
                      <a:pt x="1747" y="273499"/>
                      <a:pt x="1747" y="273499"/>
                    </a:cubicBezTo>
                    <a:cubicBezTo>
                      <a:pt x="40943" y="304834"/>
                      <a:pt x="142918" y="391088"/>
                      <a:pt x="182114" y="426353"/>
                    </a:cubicBezTo>
                    <a:cubicBezTo>
                      <a:pt x="186045" y="430284"/>
                      <a:pt x="189975" y="426353"/>
                      <a:pt x="189975" y="426353"/>
                    </a:cubicBezTo>
                    <a:cubicBezTo>
                      <a:pt x="264437" y="249916"/>
                      <a:pt x="339008" y="151980"/>
                      <a:pt x="429192" y="81340"/>
                    </a:cubicBezTo>
                    <a:cubicBezTo>
                      <a:pt x="433122" y="81340"/>
                      <a:pt x="433122" y="77410"/>
                      <a:pt x="429192" y="73479"/>
                    </a:cubicBezTo>
                    <a:lnTo>
                      <a:pt x="366412" y="2948"/>
                    </a:lnTo>
                    <a:cubicBezTo>
                      <a:pt x="358551" y="-983"/>
                      <a:pt x="354621" y="-983"/>
                      <a:pt x="354621" y="2948"/>
                    </a:cubicBezTo>
                    <a:close/>
                  </a:path>
                </a:pathLst>
              </a:custGeom>
              <a:solidFill>
                <a:srgbClr val="6FB74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1" name="Vrije vorm: vorm 20">
                <a:extLst>
                  <a:ext uri="{FF2B5EF4-FFF2-40B4-BE49-F238E27FC236}">
                    <a16:creationId xmlns:a16="http://schemas.microsoft.com/office/drawing/2014/main" id="{DF0B1800-CF43-9FC7-1C1B-795E248EBBF7}"/>
                  </a:ext>
                </a:extLst>
              </p:cNvPr>
              <p:cNvSpPr/>
              <p:nvPr/>
            </p:nvSpPr>
            <p:spPr>
              <a:xfrm>
                <a:off x="1922490" y="2568414"/>
                <a:ext cx="586166" cy="388030"/>
              </a:xfrm>
              <a:custGeom>
                <a:avLst/>
                <a:gdLst>
                  <a:gd name="connsiteX0" fmla="*/ 577951 w 586166"/>
                  <a:gd name="connsiteY0" fmla="*/ 3931 h 388030"/>
                  <a:gd name="connsiteX1" fmla="*/ 491698 w 586166"/>
                  <a:gd name="connsiteY1" fmla="*/ 0 h 388030"/>
                  <a:gd name="connsiteX2" fmla="*/ 205425 w 586166"/>
                  <a:gd name="connsiteY2" fmla="*/ 62670 h 388030"/>
                  <a:gd name="connsiteX3" fmla="*/ 13266 w 586166"/>
                  <a:gd name="connsiteY3" fmla="*/ 184189 h 388030"/>
                  <a:gd name="connsiteX4" fmla="*/ 1474 w 586166"/>
                  <a:gd name="connsiteY4" fmla="*/ 235177 h 388030"/>
                  <a:gd name="connsiteX5" fmla="*/ 36740 w 586166"/>
                  <a:gd name="connsiteY5" fmla="*/ 388030 h 388030"/>
                  <a:gd name="connsiteX6" fmla="*/ 323013 w 586166"/>
                  <a:gd name="connsiteY6" fmla="*/ 258651 h 388030"/>
                  <a:gd name="connsiteX7" fmla="*/ 581882 w 586166"/>
                  <a:gd name="connsiteY7" fmla="*/ 19653 h 388030"/>
                  <a:gd name="connsiteX8" fmla="*/ 577951 w 586166"/>
                  <a:gd name="connsiteY8" fmla="*/ 3931 h 388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6166" h="388030">
                    <a:moveTo>
                      <a:pt x="577951" y="3931"/>
                    </a:moveTo>
                    <a:cubicBezTo>
                      <a:pt x="550547" y="0"/>
                      <a:pt x="519102" y="0"/>
                      <a:pt x="491698" y="0"/>
                    </a:cubicBezTo>
                    <a:cubicBezTo>
                      <a:pt x="389723" y="0"/>
                      <a:pt x="295608" y="19653"/>
                      <a:pt x="205425" y="62670"/>
                    </a:cubicBezTo>
                    <a:cubicBezTo>
                      <a:pt x="134893" y="90075"/>
                      <a:pt x="72114" y="133201"/>
                      <a:pt x="13266" y="184189"/>
                    </a:cubicBezTo>
                    <a:cubicBezTo>
                      <a:pt x="1474" y="199911"/>
                      <a:pt x="-2457" y="215524"/>
                      <a:pt x="1474" y="235177"/>
                    </a:cubicBezTo>
                    <a:lnTo>
                      <a:pt x="36740" y="388030"/>
                    </a:lnTo>
                    <a:lnTo>
                      <a:pt x="323013" y="258651"/>
                    </a:lnTo>
                    <a:lnTo>
                      <a:pt x="581882" y="19653"/>
                    </a:lnTo>
                    <a:cubicBezTo>
                      <a:pt x="589743" y="15722"/>
                      <a:pt x="585812" y="3931"/>
                      <a:pt x="577951" y="3931"/>
                    </a:cubicBezTo>
                    <a:close/>
                  </a:path>
                </a:pathLst>
              </a:custGeom>
              <a:solidFill>
                <a:srgbClr val="0981C5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F578B884-1941-902E-7AB5-DA86538C8014}"/>
                  </a:ext>
                </a:extLst>
              </p:cNvPr>
              <p:cNvSpPr/>
              <p:nvPr/>
            </p:nvSpPr>
            <p:spPr>
              <a:xfrm>
                <a:off x="2853315" y="3019223"/>
                <a:ext cx="262799" cy="670727"/>
              </a:xfrm>
              <a:custGeom>
                <a:avLst/>
                <a:gdLst>
                  <a:gd name="connsiteX0" fmla="*/ 43127 w 262799"/>
                  <a:gd name="connsiteY0" fmla="*/ 0 h 670727"/>
                  <a:gd name="connsiteX1" fmla="*/ 0 w 262799"/>
                  <a:gd name="connsiteY1" fmla="*/ 211703 h 670727"/>
                  <a:gd name="connsiteX2" fmla="*/ 101975 w 262799"/>
                  <a:gd name="connsiteY2" fmla="*/ 662512 h 670727"/>
                  <a:gd name="connsiteX3" fmla="*/ 121628 w 262799"/>
                  <a:gd name="connsiteY3" fmla="*/ 666443 h 670727"/>
                  <a:gd name="connsiteX4" fmla="*/ 219673 w 262799"/>
                  <a:gd name="connsiteY4" fmla="*/ 486075 h 670727"/>
                  <a:gd name="connsiteX5" fmla="*/ 262799 w 262799"/>
                  <a:gd name="connsiteY5" fmla="*/ 246968 h 670727"/>
                  <a:gd name="connsiteX6" fmla="*/ 243256 w 262799"/>
                  <a:gd name="connsiteY6" fmla="*/ 86253 h 670727"/>
                  <a:gd name="connsiteX7" fmla="*/ 207990 w 262799"/>
                  <a:gd name="connsiteY7" fmla="*/ 50988 h 670727"/>
                  <a:gd name="connsiteX8" fmla="*/ 43345 w 262799"/>
                  <a:gd name="connsiteY8" fmla="*/ 0 h 670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799" h="670727">
                    <a:moveTo>
                      <a:pt x="43127" y="0"/>
                    </a:moveTo>
                    <a:cubicBezTo>
                      <a:pt x="35266" y="47057"/>
                      <a:pt x="19653" y="125449"/>
                      <a:pt x="0" y="211703"/>
                    </a:cubicBezTo>
                    <a:lnTo>
                      <a:pt x="101975" y="662512"/>
                    </a:lnTo>
                    <a:cubicBezTo>
                      <a:pt x="101975" y="670373"/>
                      <a:pt x="113767" y="674304"/>
                      <a:pt x="121628" y="666443"/>
                    </a:cubicBezTo>
                    <a:cubicBezTo>
                      <a:pt x="164755" y="611525"/>
                      <a:pt x="196090" y="548855"/>
                      <a:pt x="219673" y="486075"/>
                    </a:cubicBezTo>
                    <a:cubicBezTo>
                      <a:pt x="247077" y="407683"/>
                      <a:pt x="262799" y="329291"/>
                      <a:pt x="262799" y="246968"/>
                    </a:cubicBezTo>
                    <a:cubicBezTo>
                      <a:pt x="262799" y="192050"/>
                      <a:pt x="254938" y="141171"/>
                      <a:pt x="243256" y="86253"/>
                    </a:cubicBezTo>
                    <a:cubicBezTo>
                      <a:pt x="239325" y="70531"/>
                      <a:pt x="227534" y="54918"/>
                      <a:pt x="207990" y="50988"/>
                    </a:cubicBezTo>
                    <a:lnTo>
                      <a:pt x="43345" y="0"/>
                    </a:lnTo>
                    <a:close/>
                  </a:path>
                </a:pathLst>
              </a:custGeom>
              <a:solidFill>
                <a:srgbClr val="0981C5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3" name="Vrije vorm: vorm 22">
                <a:extLst>
                  <a:ext uri="{FF2B5EF4-FFF2-40B4-BE49-F238E27FC236}">
                    <a16:creationId xmlns:a16="http://schemas.microsoft.com/office/drawing/2014/main" id="{0BCCAB09-0033-ADF1-620B-7F8FABCC9D52}"/>
                  </a:ext>
                </a:extLst>
              </p:cNvPr>
              <p:cNvSpPr/>
              <p:nvPr/>
            </p:nvSpPr>
            <p:spPr>
              <a:xfrm>
                <a:off x="2319828" y="3352335"/>
                <a:ext cx="581745" cy="611633"/>
              </a:xfrm>
              <a:custGeom>
                <a:avLst/>
                <a:gdLst>
                  <a:gd name="connsiteX0" fmla="*/ 498221 w 581745"/>
                  <a:gd name="connsiteY0" fmla="*/ 109 h 611633"/>
                  <a:gd name="connsiteX1" fmla="*/ 470817 w 581745"/>
                  <a:gd name="connsiteY1" fmla="*/ 86362 h 611633"/>
                  <a:gd name="connsiteX2" fmla="*/ 259114 w 581745"/>
                  <a:gd name="connsiteY2" fmla="*/ 372527 h 611633"/>
                  <a:gd name="connsiteX3" fmla="*/ 172861 w 581745"/>
                  <a:gd name="connsiteY3" fmla="*/ 439127 h 611633"/>
                  <a:gd name="connsiteX4" fmla="*/ 125804 w 581745"/>
                  <a:gd name="connsiteY4" fmla="*/ 478323 h 611633"/>
                  <a:gd name="connsiteX5" fmla="*/ 4285 w 581745"/>
                  <a:gd name="connsiteY5" fmla="*/ 591981 h 611633"/>
                  <a:gd name="connsiteX6" fmla="*/ 8215 w 581745"/>
                  <a:gd name="connsiteY6" fmla="*/ 607703 h 611633"/>
                  <a:gd name="connsiteX7" fmla="*/ 94469 w 581745"/>
                  <a:gd name="connsiteY7" fmla="*/ 611634 h 611633"/>
                  <a:gd name="connsiteX8" fmla="*/ 380742 w 581745"/>
                  <a:gd name="connsiteY8" fmla="*/ 548855 h 611633"/>
                  <a:gd name="connsiteX9" fmla="*/ 565040 w 581745"/>
                  <a:gd name="connsiteY9" fmla="*/ 427336 h 611633"/>
                  <a:gd name="connsiteX10" fmla="*/ 580762 w 581745"/>
                  <a:gd name="connsiteY10" fmla="*/ 380279 h 611633"/>
                  <a:gd name="connsiteX11" fmla="*/ 498439 w 581745"/>
                  <a:gd name="connsiteY11" fmla="*/ 0 h 6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1745" h="611633">
                    <a:moveTo>
                      <a:pt x="498221" y="109"/>
                    </a:moveTo>
                    <a:cubicBezTo>
                      <a:pt x="490360" y="31444"/>
                      <a:pt x="478568" y="58958"/>
                      <a:pt x="470817" y="86362"/>
                    </a:cubicBezTo>
                    <a:cubicBezTo>
                      <a:pt x="427690" y="196090"/>
                      <a:pt x="357159" y="290204"/>
                      <a:pt x="259114" y="372527"/>
                    </a:cubicBezTo>
                    <a:cubicBezTo>
                      <a:pt x="231710" y="396001"/>
                      <a:pt x="204196" y="415653"/>
                      <a:pt x="172861" y="439127"/>
                    </a:cubicBezTo>
                    <a:cubicBezTo>
                      <a:pt x="157139" y="450919"/>
                      <a:pt x="141526" y="462601"/>
                      <a:pt x="125804" y="478323"/>
                    </a:cubicBezTo>
                    <a:cubicBezTo>
                      <a:pt x="102330" y="501797"/>
                      <a:pt x="51342" y="548855"/>
                      <a:pt x="4285" y="591981"/>
                    </a:cubicBezTo>
                    <a:cubicBezTo>
                      <a:pt x="-3576" y="595912"/>
                      <a:pt x="354" y="607703"/>
                      <a:pt x="8215" y="607703"/>
                    </a:cubicBezTo>
                    <a:cubicBezTo>
                      <a:pt x="35620" y="611634"/>
                      <a:pt x="63134" y="611634"/>
                      <a:pt x="94469" y="611634"/>
                    </a:cubicBezTo>
                    <a:cubicBezTo>
                      <a:pt x="196444" y="611634"/>
                      <a:pt x="290558" y="591981"/>
                      <a:pt x="380742" y="548855"/>
                    </a:cubicBezTo>
                    <a:cubicBezTo>
                      <a:pt x="447343" y="517519"/>
                      <a:pt x="510122" y="478323"/>
                      <a:pt x="565040" y="427336"/>
                    </a:cubicBezTo>
                    <a:cubicBezTo>
                      <a:pt x="576832" y="415544"/>
                      <a:pt x="584583" y="396001"/>
                      <a:pt x="580762" y="380279"/>
                    </a:cubicBezTo>
                    <a:lnTo>
                      <a:pt x="498439" y="0"/>
                    </a:lnTo>
                    <a:close/>
                  </a:path>
                </a:pathLst>
              </a:custGeom>
              <a:solidFill>
                <a:srgbClr val="0981C5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4" name="Vrije vorm: vorm 23">
                <a:extLst>
                  <a:ext uri="{FF2B5EF4-FFF2-40B4-BE49-F238E27FC236}">
                    <a16:creationId xmlns:a16="http://schemas.microsoft.com/office/drawing/2014/main" id="{028880D3-4BE2-779C-74A3-DCE3CEFB29B3}"/>
                  </a:ext>
                </a:extLst>
              </p:cNvPr>
              <p:cNvSpPr/>
              <p:nvPr/>
            </p:nvSpPr>
            <p:spPr>
              <a:xfrm>
                <a:off x="1770174" y="3527836"/>
                <a:ext cx="608748" cy="406381"/>
              </a:xfrm>
              <a:custGeom>
                <a:avLst/>
                <a:gdLst>
                  <a:gd name="connsiteX0" fmla="*/ 608749 w 608748"/>
                  <a:gd name="connsiteY0" fmla="*/ 283279 h 406381"/>
                  <a:gd name="connsiteX1" fmla="*/ 404907 w 608748"/>
                  <a:gd name="connsiteY1" fmla="*/ 122564 h 406381"/>
                  <a:gd name="connsiteX2" fmla="*/ 12837 w 608748"/>
                  <a:gd name="connsiteY2" fmla="*/ 1045 h 406381"/>
                  <a:gd name="connsiteX3" fmla="*/ 1045 w 608748"/>
                  <a:gd name="connsiteY3" fmla="*/ 12837 h 406381"/>
                  <a:gd name="connsiteX4" fmla="*/ 185343 w 608748"/>
                  <a:gd name="connsiteY4" fmla="*/ 267666 h 406381"/>
                  <a:gd name="connsiteX5" fmla="*/ 436242 w 608748"/>
                  <a:gd name="connsiteY5" fmla="*/ 404907 h 406381"/>
                  <a:gd name="connsiteX6" fmla="*/ 487230 w 608748"/>
                  <a:gd name="connsiteY6" fmla="*/ 393116 h 406381"/>
                  <a:gd name="connsiteX7" fmla="*/ 608749 w 608748"/>
                  <a:gd name="connsiteY7" fmla="*/ 283388 h 406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8748" h="406381">
                    <a:moveTo>
                      <a:pt x="608749" y="283279"/>
                    </a:moveTo>
                    <a:cubicBezTo>
                      <a:pt x="561691" y="259805"/>
                      <a:pt x="479369" y="208818"/>
                      <a:pt x="404907" y="122564"/>
                    </a:cubicBezTo>
                    <a:lnTo>
                      <a:pt x="12837" y="1045"/>
                    </a:lnTo>
                    <a:cubicBezTo>
                      <a:pt x="4976" y="-2885"/>
                      <a:pt x="-2885" y="4976"/>
                      <a:pt x="1045" y="12837"/>
                    </a:cubicBezTo>
                    <a:cubicBezTo>
                      <a:pt x="40242" y="110882"/>
                      <a:pt x="103021" y="197135"/>
                      <a:pt x="185343" y="267666"/>
                    </a:cubicBezTo>
                    <a:cubicBezTo>
                      <a:pt x="259805" y="330336"/>
                      <a:pt x="346058" y="377394"/>
                      <a:pt x="436242" y="404907"/>
                    </a:cubicBezTo>
                    <a:cubicBezTo>
                      <a:pt x="451964" y="408838"/>
                      <a:pt x="471508" y="404907"/>
                      <a:pt x="487230" y="393116"/>
                    </a:cubicBezTo>
                    <a:lnTo>
                      <a:pt x="608749" y="283388"/>
                    </a:lnTo>
                    <a:close/>
                  </a:path>
                </a:pathLst>
              </a:custGeom>
              <a:solidFill>
                <a:srgbClr val="0981C5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5" name="Vrije vorm: vorm 24">
                <a:extLst>
                  <a:ext uri="{FF2B5EF4-FFF2-40B4-BE49-F238E27FC236}">
                    <a16:creationId xmlns:a16="http://schemas.microsoft.com/office/drawing/2014/main" id="{DD141BEE-4A6F-E907-E6CD-713B9205CB9D}"/>
                  </a:ext>
                </a:extLst>
              </p:cNvPr>
              <p:cNvSpPr/>
              <p:nvPr/>
            </p:nvSpPr>
            <p:spPr>
              <a:xfrm>
                <a:off x="1712371" y="2842541"/>
                <a:ext cx="399931" cy="725536"/>
              </a:xfrm>
              <a:custGeom>
                <a:avLst/>
                <a:gdLst>
                  <a:gd name="connsiteX0" fmla="*/ 399931 w 399931"/>
                  <a:gd name="connsiteY0" fmla="*/ 725537 h 725536"/>
                  <a:gd name="connsiteX1" fmla="*/ 392070 w 399931"/>
                  <a:gd name="connsiteY1" fmla="*/ 709815 h 725536"/>
                  <a:gd name="connsiteX2" fmla="*/ 333221 w 399931"/>
                  <a:gd name="connsiteY2" fmla="*/ 604018 h 725536"/>
                  <a:gd name="connsiteX3" fmla="*/ 294025 w 399931"/>
                  <a:gd name="connsiteY3" fmla="*/ 498221 h 725536"/>
                  <a:gd name="connsiteX4" fmla="*/ 180367 w 399931"/>
                  <a:gd name="connsiteY4" fmla="*/ 94469 h 725536"/>
                  <a:gd name="connsiteX5" fmla="*/ 156894 w 399931"/>
                  <a:gd name="connsiteY5" fmla="*/ 8215 h 725536"/>
                  <a:gd name="connsiteX6" fmla="*/ 141171 w 399931"/>
                  <a:gd name="connsiteY6" fmla="*/ 4285 h 725536"/>
                  <a:gd name="connsiteX7" fmla="*/ 43127 w 399931"/>
                  <a:gd name="connsiteY7" fmla="*/ 184653 h 725536"/>
                  <a:gd name="connsiteX8" fmla="*/ 0 w 399931"/>
                  <a:gd name="connsiteY8" fmla="*/ 423760 h 725536"/>
                  <a:gd name="connsiteX9" fmla="*/ 19653 w 399931"/>
                  <a:gd name="connsiteY9" fmla="*/ 580544 h 725536"/>
                  <a:gd name="connsiteX10" fmla="*/ 54918 w 399931"/>
                  <a:gd name="connsiteY10" fmla="*/ 615810 h 725536"/>
                  <a:gd name="connsiteX11" fmla="*/ 399931 w 399931"/>
                  <a:gd name="connsiteY11" fmla="*/ 725537 h 72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9931" h="725536">
                    <a:moveTo>
                      <a:pt x="399931" y="725537"/>
                    </a:moveTo>
                    <a:cubicBezTo>
                      <a:pt x="396001" y="721606"/>
                      <a:pt x="392070" y="717676"/>
                      <a:pt x="392070" y="709815"/>
                    </a:cubicBezTo>
                    <a:cubicBezTo>
                      <a:pt x="364666" y="678480"/>
                      <a:pt x="348943" y="639284"/>
                      <a:pt x="333221" y="604018"/>
                    </a:cubicBezTo>
                    <a:cubicBezTo>
                      <a:pt x="321430" y="568752"/>
                      <a:pt x="305817" y="533487"/>
                      <a:pt x="294025" y="498221"/>
                    </a:cubicBezTo>
                    <a:cubicBezTo>
                      <a:pt x="254829" y="388494"/>
                      <a:pt x="215633" y="255184"/>
                      <a:pt x="180367" y="94469"/>
                    </a:cubicBezTo>
                    <a:cubicBezTo>
                      <a:pt x="168576" y="63134"/>
                      <a:pt x="164645" y="31799"/>
                      <a:pt x="156894" y="8215"/>
                    </a:cubicBezTo>
                    <a:cubicBezTo>
                      <a:pt x="156894" y="354"/>
                      <a:pt x="145102" y="-3576"/>
                      <a:pt x="141171" y="4285"/>
                    </a:cubicBezTo>
                    <a:cubicBezTo>
                      <a:pt x="98045" y="59203"/>
                      <a:pt x="66710" y="121873"/>
                      <a:pt x="43127" y="184653"/>
                    </a:cubicBezTo>
                    <a:cubicBezTo>
                      <a:pt x="15722" y="263045"/>
                      <a:pt x="0" y="341437"/>
                      <a:pt x="0" y="423760"/>
                    </a:cubicBezTo>
                    <a:cubicBezTo>
                      <a:pt x="0" y="474747"/>
                      <a:pt x="7861" y="529556"/>
                      <a:pt x="19653" y="580544"/>
                    </a:cubicBezTo>
                    <a:cubicBezTo>
                      <a:pt x="23583" y="596266"/>
                      <a:pt x="35375" y="611879"/>
                      <a:pt x="54918" y="615810"/>
                    </a:cubicBezTo>
                    <a:lnTo>
                      <a:pt x="399931" y="725537"/>
                    </a:lnTo>
                    <a:close/>
                  </a:path>
                </a:pathLst>
              </a:custGeom>
              <a:solidFill>
                <a:srgbClr val="0981C5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26" name="Vrije vorm: vorm 25">
                <a:extLst>
                  <a:ext uri="{FF2B5EF4-FFF2-40B4-BE49-F238E27FC236}">
                    <a16:creationId xmlns:a16="http://schemas.microsoft.com/office/drawing/2014/main" id="{B5E50688-2D03-8572-263E-6B42B6E5836E}"/>
                  </a:ext>
                </a:extLst>
              </p:cNvPr>
              <p:cNvSpPr/>
              <p:nvPr/>
            </p:nvSpPr>
            <p:spPr>
              <a:xfrm>
                <a:off x="2406436" y="2594344"/>
                <a:ext cx="651930" cy="410202"/>
              </a:xfrm>
              <a:custGeom>
                <a:avLst/>
                <a:gdLst>
                  <a:gd name="connsiteX0" fmla="*/ 650830 w 651930"/>
                  <a:gd name="connsiteY0" fmla="*/ 397475 h 410202"/>
                  <a:gd name="connsiteX1" fmla="*/ 466532 w 651930"/>
                  <a:gd name="connsiteY1" fmla="*/ 142645 h 410202"/>
                  <a:gd name="connsiteX2" fmla="*/ 211703 w 651930"/>
                  <a:gd name="connsiteY2" fmla="*/ 1474 h 410202"/>
                  <a:gd name="connsiteX3" fmla="*/ 164645 w 651930"/>
                  <a:gd name="connsiteY3" fmla="*/ 13266 h 410202"/>
                  <a:gd name="connsiteX4" fmla="*/ 0 w 651930"/>
                  <a:gd name="connsiteY4" fmla="*/ 166119 h 410202"/>
                  <a:gd name="connsiteX5" fmla="*/ 35266 w 651930"/>
                  <a:gd name="connsiteY5" fmla="*/ 150397 h 410202"/>
                  <a:gd name="connsiteX6" fmla="*/ 458671 w 651930"/>
                  <a:gd name="connsiteY6" fmla="*/ 350308 h 410202"/>
                  <a:gd name="connsiteX7" fmla="*/ 646899 w 651930"/>
                  <a:gd name="connsiteY7" fmla="*/ 409157 h 410202"/>
                  <a:gd name="connsiteX8" fmla="*/ 650830 w 651930"/>
                  <a:gd name="connsiteY8" fmla="*/ 397365 h 410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1930" h="410202">
                    <a:moveTo>
                      <a:pt x="650830" y="397475"/>
                    </a:moveTo>
                    <a:cubicBezTo>
                      <a:pt x="611634" y="299430"/>
                      <a:pt x="544924" y="213177"/>
                      <a:pt x="466532" y="142645"/>
                    </a:cubicBezTo>
                    <a:cubicBezTo>
                      <a:pt x="392070" y="76045"/>
                      <a:pt x="305817" y="28988"/>
                      <a:pt x="211703" y="1474"/>
                    </a:cubicBezTo>
                    <a:cubicBezTo>
                      <a:pt x="195980" y="-2457"/>
                      <a:pt x="176437" y="1474"/>
                      <a:pt x="164645" y="13266"/>
                    </a:cubicBezTo>
                    <a:lnTo>
                      <a:pt x="0" y="166119"/>
                    </a:lnTo>
                    <a:lnTo>
                      <a:pt x="35266" y="150397"/>
                    </a:lnTo>
                    <a:lnTo>
                      <a:pt x="458671" y="350308"/>
                    </a:lnTo>
                    <a:lnTo>
                      <a:pt x="646899" y="409157"/>
                    </a:lnTo>
                    <a:cubicBezTo>
                      <a:pt x="646899" y="413088"/>
                      <a:pt x="654760" y="405227"/>
                      <a:pt x="650830" y="397365"/>
                    </a:cubicBezTo>
                    <a:close/>
                  </a:path>
                </a:pathLst>
              </a:custGeom>
              <a:solidFill>
                <a:srgbClr val="0981C5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BF317F-7DA2-9EF1-12DF-592A0A079662}"/>
              </a:ext>
            </a:extLst>
          </p:cNvPr>
          <p:cNvSpPr txBox="1"/>
          <p:nvPr/>
        </p:nvSpPr>
        <p:spPr>
          <a:xfrm>
            <a:off x="3166500" y="4479790"/>
            <a:ext cx="5976257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pc="300">
                <a:solidFill>
                  <a:srgbClr val="FFFFFF"/>
                </a:solidFill>
                <a:latin typeface="Poppins"/>
                <a:cs typeface="Poppins"/>
              </a:rPr>
              <a:t>The solution for you</a:t>
            </a:r>
            <a:endParaRPr lang="en-US" spc="300"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334613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9E242-FB6D-1622-E715-37B742C71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CC1CCD2-61E2-A335-69F4-CBB8A20A372C}"/>
              </a:ext>
            </a:extLst>
          </p:cNvPr>
          <p:cNvSpPr/>
          <p:nvPr/>
        </p:nvSpPr>
        <p:spPr>
          <a:xfrm>
            <a:off x="861763" y="4269483"/>
            <a:ext cx="3657332" cy="1262259"/>
          </a:xfrm>
          <a:prstGeom prst="roundRect">
            <a:avLst>
              <a:gd name="adj" fmla="val 6506"/>
            </a:avLst>
          </a:prstGeom>
          <a:solidFill>
            <a:srgbClr val="2A2A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0D8EA2-DC94-AAA0-4A10-089DDD54A21D}"/>
              </a:ext>
            </a:extLst>
          </p:cNvPr>
          <p:cNvSpPr txBox="1"/>
          <p:nvPr/>
        </p:nvSpPr>
        <p:spPr>
          <a:xfrm>
            <a:off x="785694" y="932433"/>
            <a:ext cx="4726064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+mj-lt"/>
              </a:rPr>
              <a:t>Patch My PC</a:t>
            </a:r>
            <a:r>
              <a:rPr lang="en-US" sz="5400" b="1">
                <a:solidFill>
                  <a:schemeClr val="bg2"/>
                </a:solidFill>
                <a:latin typeface="+mj-lt"/>
              </a:rPr>
              <a:t> </a:t>
            </a:r>
            <a:r>
              <a:rPr lang="en-US" sz="5400" b="1">
                <a:solidFill>
                  <a:srgbClr val="1BBC9B"/>
                </a:solidFill>
                <a:latin typeface="+mj-lt"/>
              </a:rPr>
              <a:t>Cloud  —</a:t>
            </a:r>
            <a:endParaRPr lang="en-US" sz="4400">
              <a:solidFill>
                <a:srgbClr val="1BBC9B"/>
              </a:solidFill>
              <a:latin typeface="+mj-lt"/>
              <a:cs typeface="Poppi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D505BE-BCAA-B83E-3F63-A9165CE29044}"/>
              </a:ext>
            </a:extLst>
          </p:cNvPr>
          <p:cNvSpPr txBox="1"/>
          <p:nvPr/>
        </p:nvSpPr>
        <p:spPr>
          <a:xfrm>
            <a:off x="1016356" y="2716987"/>
            <a:ext cx="4118961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A powerful SaaS solution for managing third-party apps &amp; updates in Intune for your enterprise</a:t>
            </a:r>
            <a:endParaRPr lang="en-US" sz="16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B7A505-F3AC-6B16-DECB-FEB47B4ECCC4}"/>
              </a:ext>
            </a:extLst>
          </p:cNvPr>
          <p:cNvCxnSpPr>
            <a:cxnSpLocks/>
          </p:cNvCxnSpPr>
          <p:nvPr/>
        </p:nvCxnSpPr>
        <p:spPr>
          <a:xfrm>
            <a:off x="861763" y="2774661"/>
            <a:ext cx="0" cy="1170106"/>
          </a:xfrm>
          <a:prstGeom prst="line">
            <a:avLst/>
          </a:prstGeom>
          <a:ln w="25400">
            <a:solidFill>
              <a:srgbClr val="1BBC9B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5055F72-737F-A145-802B-A9CC08DC1CB7}"/>
              </a:ext>
            </a:extLst>
          </p:cNvPr>
          <p:cNvSpPr txBox="1"/>
          <p:nvPr/>
        </p:nvSpPr>
        <p:spPr>
          <a:xfrm>
            <a:off x="1016355" y="4408005"/>
            <a:ext cx="2007986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1BBC9B"/>
                </a:solidFill>
              </a:rPr>
              <a:t>Best choice for:</a:t>
            </a:r>
            <a:endParaRPr lang="en-US" sz="2000" b="1">
              <a:solidFill>
                <a:srgbClr val="1BBC9B"/>
              </a:solidFill>
              <a:cs typeface="Poppi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B682C-A4FB-DCB6-F559-8F4B3C77141E}"/>
              </a:ext>
            </a:extLst>
          </p:cNvPr>
          <p:cNvSpPr txBox="1"/>
          <p:nvPr/>
        </p:nvSpPr>
        <p:spPr>
          <a:xfrm>
            <a:off x="1160356" y="4905457"/>
            <a:ext cx="387262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>
                <a:solidFill>
                  <a:schemeClr val="bg2"/>
                </a:solidFill>
              </a:rPr>
              <a:t>Microsoft Intune environments</a:t>
            </a:r>
            <a:endParaRPr lang="en-US" sz="1400">
              <a:solidFill>
                <a:schemeClr val="bg2"/>
              </a:solidFill>
              <a:cs typeface="Poppin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0C8296D-85A7-72EB-BB4E-FC5E3C642952}"/>
              </a:ext>
            </a:extLst>
          </p:cNvPr>
          <p:cNvSpPr/>
          <p:nvPr/>
        </p:nvSpPr>
        <p:spPr>
          <a:xfrm>
            <a:off x="1100089" y="5028117"/>
            <a:ext cx="57380" cy="57380"/>
          </a:xfrm>
          <a:prstGeom prst="ellipse">
            <a:avLst/>
          </a:prstGeom>
          <a:solidFill>
            <a:srgbClr val="1BBC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4C3F3E-6921-62D2-FD5F-C8F478A89C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44" b="15026"/>
          <a:stretch>
            <a:fillRect/>
          </a:stretch>
        </p:blipFill>
        <p:spPr>
          <a:xfrm>
            <a:off x="5350907" y="1496758"/>
            <a:ext cx="6383846" cy="3758685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EB1B0B4-EC80-AB29-FB5B-9AA4D15E9C43}"/>
              </a:ext>
            </a:extLst>
          </p:cNvPr>
          <p:cNvSpPr/>
          <p:nvPr/>
        </p:nvSpPr>
        <p:spPr>
          <a:xfrm>
            <a:off x="5338880" y="1481644"/>
            <a:ext cx="6410863" cy="3758686"/>
          </a:xfrm>
          <a:prstGeom prst="roundRect">
            <a:avLst>
              <a:gd name="adj" fmla="val 2928"/>
            </a:avLst>
          </a:prstGeom>
          <a:noFill/>
          <a:ln w="25400">
            <a:solidFill>
              <a:srgbClr val="1BBC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41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757B2-2B3B-4AF0-3319-4214D2130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A750E1D-54AB-6535-7AEE-454FD42C47C5}"/>
              </a:ext>
            </a:extLst>
          </p:cNvPr>
          <p:cNvSpPr/>
          <p:nvPr/>
        </p:nvSpPr>
        <p:spPr>
          <a:xfrm>
            <a:off x="861763" y="4669230"/>
            <a:ext cx="4413040" cy="1558270"/>
          </a:xfrm>
          <a:prstGeom prst="roundRect">
            <a:avLst>
              <a:gd name="adj" fmla="val 6506"/>
            </a:avLst>
          </a:prstGeom>
          <a:solidFill>
            <a:srgbClr val="2A2A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6FD043-AAD5-A558-A146-87AC8FC5D991}"/>
              </a:ext>
            </a:extLst>
          </p:cNvPr>
          <p:cNvSpPr txBox="1"/>
          <p:nvPr/>
        </p:nvSpPr>
        <p:spPr>
          <a:xfrm>
            <a:off x="785694" y="418555"/>
            <a:ext cx="4726064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+mj-lt"/>
              </a:rPr>
              <a:t>Advanced </a:t>
            </a:r>
            <a:r>
              <a:rPr lang="en-US" sz="5400" b="1">
                <a:solidFill>
                  <a:srgbClr val="1BBC9B"/>
                </a:solidFill>
                <a:latin typeface="+mj-lt"/>
              </a:rPr>
              <a:t>Insights  —</a:t>
            </a:r>
            <a:endParaRPr lang="en-US" sz="4400">
              <a:solidFill>
                <a:srgbClr val="1BBC9B"/>
              </a:solidFill>
              <a:latin typeface="+mj-lt"/>
              <a:cs typeface="Poppi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743910-D5FC-ED0C-E9D6-4F411E228436}"/>
              </a:ext>
            </a:extLst>
          </p:cNvPr>
          <p:cNvSpPr txBox="1"/>
          <p:nvPr/>
        </p:nvSpPr>
        <p:spPr>
          <a:xfrm>
            <a:off x="798130" y="2203109"/>
            <a:ext cx="4827728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A powerful solution designed to give you invaluable insights and compliance reporting for your organization</a:t>
            </a:r>
            <a:endParaRPr lang="en-US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FAC577-9B34-0133-51F9-EB4D99890E87}"/>
              </a:ext>
            </a:extLst>
          </p:cNvPr>
          <p:cNvSpPr txBox="1"/>
          <p:nvPr/>
        </p:nvSpPr>
        <p:spPr>
          <a:xfrm>
            <a:off x="1016355" y="4807752"/>
            <a:ext cx="2007986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1BBC9B"/>
                </a:solidFill>
              </a:rPr>
              <a:t>Best choice for:</a:t>
            </a:r>
            <a:endParaRPr lang="en-US" sz="2000" b="1">
              <a:solidFill>
                <a:srgbClr val="1BBC9B"/>
              </a:solidFill>
              <a:cs typeface="Poppi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6D7638-6128-FD9A-C54D-576713FF906E}"/>
              </a:ext>
            </a:extLst>
          </p:cNvPr>
          <p:cNvSpPr txBox="1"/>
          <p:nvPr/>
        </p:nvSpPr>
        <p:spPr>
          <a:xfrm>
            <a:off x="1160355" y="5305204"/>
            <a:ext cx="449540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>
                <a:solidFill>
                  <a:schemeClr val="bg2"/>
                </a:solidFill>
              </a:rPr>
              <a:t>Microsoft </a:t>
            </a:r>
            <a:r>
              <a:rPr lang="en-US" sz="1400" err="1">
                <a:solidFill>
                  <a:schemeClr val="bg2"/>
                </a:solidFill>
              </a:rPr>
              <a:t>ConfigMgr</a:t>
            </a:r>
            <a:r>
              <a:rPr lang="en-US" sz="1400">
                <a:solidFill>
                  <a:schemeClr val="bg2"/>
                </a:solidFill>
              </a:rPr>
              <a:t> environments</a:t>
            </a:r>
            <a:endParaRPr lang="en-US" sz="1400">
              <a:solidFill>
                <a:schemeClr val="bg2"/>
              </a:solidFill>
              <a:cs typeface="Poppin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B661FB-A26C-16D3-9B0D-71BAB62347F8}"/>
              </a:ext>
            </a:extLst>
          </p:cNvPr>
          <p:cNvSpPr txBox="1"/>
          <p:nvPr/>
        </p:nvSpPr>
        <p:spPr>
          <a:xfrm>
            <a:off x="1157469" y="5627688"/>
            <a:ext cx="4817946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>
                <a:solidFill>
                  <a:schemeClr val="bg2"/>
                </a:solidFill>
              </a:rPr>
              <a:t>Microsoft Intune environments (Coming soon)</a:t>
            </a:r>
            <a:endParaRPr lang="en-US" sz="1400">
              <a:solidFill>
                <a:schemeClr val="bg2"/>
              </a:solidFill>
              <a:cs typeface="Poppin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0984FA7-7EE7-509C-E46A-280567C62937}"/>
              </a:ext>
            </a:extLst>
          </p:cNvPr>
          <p:cNvSpPr/>
          <p:nvPr/>
        </p:nvSpPr>
        <p:spPr>
          <a:xfrm>
            <a:off x="1100089" y="5427864"/>
            <a:ext cx="57380" cy="57380"/>
          </a:xfrm>
          <a:prstGeom prst="ellipse">
            <a:avLst/>
          </a:prstGeom>
          <a:solidFill>
            <a:srgbClr val="1BBC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BC39A92-CDDC-D690-526D-EF7663220BED}"/>
              </a:ext>
            </a:extLst>
          </p:cNvPr>
          <p:cNvSpPr/>
          <p:nvPr/>
        </p:nvSpPr>
        <p:spPr>
          <a:xfrm>
            <a:off x="1096914" y="5754889"/>
            <a:ext cx="57380" cy="57380"/>
          </a:xfrm>
          <a:prstGeom prst="ellipse">
            <a:avLst/>
          </a:prstGeom>
          <a:solidFill>
            <a:srgbClr val="1BBC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1938;p44">
            <a:extLst>
              <a:ext uri="{FF2B5EF4-FFF2-40B4-BE49-F238E27FC236}">
                <a16:creationId xmlns:a16="http://schemas.microsoft.com/office/drawing/2014/main" id="{AB825376-B182-E90F-5C96-5EB8B1472766}"/>
              </a:ext>
            </a:extLst>
          </p:cNvPr>
          <p:cNvSpPr txBox="1">
            <a:spLocks/>
          </p:cNvSpPr>
          <p:nvPr/>
        </p:nvSpPr>
        <p:spPr>
          <a:xfrm>
            <a:off x="1079847" y="3354569"/>
            <a:ext cx="1982520" cy="58473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 fontAlgn="base"/>
            <a:r>
              <a:rPr lang="en-US" sz="1100" ker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Beautiful data &amp; </a:t>
            </a:r>
          </a:p>
          <a:p>
            <a:pPr defTabSz="1219170" fontAlgn="base"/>
            <a:r>
              <a:rPr lang="en-US" sz="1100" ker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streamlined reporting</a:t>
            </a:r>
          </a:p>
        </p:txBody>
      </p:sp>
      <p:sp>
        <p:nvSpPr>
          <p:cNvPr id="8" name="Google Shape;1938;p44">
            <a:extLst>
              <a:ext uri="{FF2B5EF4-FFF2-40B4-BE49-F238E27FC236}">
                <a16:creationId xmlns:a16="http://schemas.microsoft.com/office/drawing/2014/main" id="{C85C7AD2-1E53-8018-C89E-7545B4CEAAD5}"/>
              </a:ext>
            </a:extLst>
          </p:cNvPr>
          <p:cNvSpPr txBox="1">
            <a:spLocks/>
          </p:cNvSpPr>
          <p:nvPr/>
        </p:nvSpPr>
        <p:spPr>
          <a:xfrm>
            <a:off x="1079847" y="3987153"/>
            <a:ext cx="1982520" cy="58473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 fontAlgn="base"/>
            <a:r>
              <a:rPr lang="en-US" sz="1100" ker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Clear software update compliance reporting</a:t>
            </a:r>
          </a:p>
        </p:txBody>
      </p:sp>
      <p:sp>
        <p:nvSpPr>
          <p:cNvPr id="15" name="Google Shape;1938;p44">
            <a:extLst>
              <a:ext uri="{FF2B5EF4-FFF2-40B4-BE49-F238E27FC236}">
                <a16:creationId xmlns:a16="http://schemas.microsoft.com/office/drawing/2014/main" id="{42C8AC9E-24A5-60B1-64F0-21CFFCA55AC2}"/>
              </a:ext>
            </a:extLst>
          </p:cNvPr>
          <p:cNvSpPr txBox="1">
            <a:spLocks/>
          </p:cNvSpPr>
          <p:nvPr/>
        </p:nvSpPr>
        <p:spPr>
          <a:xfrm>
            <a:off x="3264936" y="3354569"/>
            <a:ext cx="2831064" cy="58473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 fontAlgn="base"/>
            <a:r>
              <a:rPr lang="en-US" sz="1100" ker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Better insights on your data, </a:t>
            </a:r>
            <a:br>
              <a:rPr lang="en-US" sz="1100" ker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kern="0" spc="-2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including inventory management</a:t>
            </a:r>
          </a:p>
        </p:txBody>
      </p:sp>
      <p:sp>
        <p:nvSpPr>
          <p:cNvPr id="17" name="Google Shape;1938;p44">
            <a:extLst>
              <a:ext uri="{FF2B5EF4-FFF2-40B4-BE49-F238E27FC236}">
                <a16:creationId xmlns:a16="http://schemas.microsoft.com/office/drawing/2014/main" id="{C5523893-5652-9832-B0AA-AEDF5E6A4114}"/>
              </a:ext>
            </a:extLst>
          </p:cNvPr>
          <p:cNvSpPr txBox="1">
            <a:spLocks/>
          </p:cNvSpPr>
          <p:nvPr/>
        </p:nvSpPr>
        <p:spPr>
          <a:xfrm>
            <a:off x="3287653" y="3987152"/>
            <a:ext cx="2370836" cy="58473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 fontAlgn="base"/>
            <a:r>
              <a:rPr lang="en-US" sz="1100" ker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Threat analytics dashboard </a:t>
            </a:r>
          </a:p>
          <a:p>
            <a:pPr defTabSz="1219170" fontAlgn="base"/>
            <a:r>
              <a:rPr lang="en-US" sz="1100" ker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&amp; CVE reporting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83ECDD9-3DAA-A53E-8A51-9395B8F23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275" y="3521536"/>
            <a:ext cx="243670" cy="243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3C20AA-31E1-A60E-4EDB-FA2767074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93" y="4157684"/>
            <a:ext cx="243670" cy="2436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0676150-B5D2-B2C5-6E5D-835F5C922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607" y="3526999"/>
            <a:ext cx="243670" cy="2436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A1D794F-1FC5-8E4C-7D47-D7E19F170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225" y="4163147"/>
            <a:ext cx="243670" cy="2436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C72F220-0325-0EB9-F048-022C06C0193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348"/>
          <a:stretch>
            <a:fillRect/>
          </a:stretch>
        </p:blipFill>
        <p:spPr>
          <a:xfrm>
            <a:off x="6454772" y="865553"/>
            <a:ext cx="5737227" cy="5069912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EFD5370-F7A6-CD8D-2FE9-31BB8291016B}"/>
              </a:ext>
            </a:extLst>
          </p:cNvPr>
          <p:cNvSpPr/>
          <p:nvPr/>
        </p:nvSpPr>
        <p:spPr>
          <a:xfrm>
            <a:off x="6401764" y="861655"/>
            <a:ext cx="5768011" cy="5069912"/>
          </a:xfrm>
          <a:prstGeom prst="roundRect">
            <a:avLst>
              <a:gd name="adj" fmla="val 2928"/>
            </a:avLst>
          </a:prstGeom>
          <a:noFill/>
          <a:ln w="25400">
            <a:gradFill flip="none" rotWithShape="1">
              <a:gsLst>
                <a:gs pos="0">
                  <a:srgbClr val="181724"/>
                </a:gs>
                <a:gs pos="49000">
                  <a:srgbClr val="1BBC9B"/>
                </a:gs>
                <a:gs pos="100000">
                  <a:srgbClr val="1BBC9B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34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6459C-C877-2992-301A-56743BED1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9120E39-AC40-728D-E71D-973F850C5EDF}"/>
              </a:ext>
            </a:extLst>
          </p:cNvPr>
          <p:cNvGrpSpPr/>
          <p:nvPr/>
        </p:nvGrpSpPr>
        <p:grpSpPr>
          <a:xfrm>
            <a:off x="4632323" y="2076675"/>
            <a:ext cx="3271925" cy="1435985"/>
            <a:chOff x="565263" y="4600381"/>
            <a:chExt cx="3271925" cy="1435985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7DDA32C6-2C8F-9A66-B610-CD4DE4C4093B}"/>
                </a:ext>
              </a:extLst>
            </p:cNvPr>
            <p:cNvSpPr/>
            <p:nvPr/>
          </p:nvSpPr>
          <p:spPr>
            <a:xfrm>
              <a:off x="565263" y="4600381"/>
              <a:ext cx="3170895" cy="1324468"/>
            </a:xfrm>
            <a:prstGeom prst="roundRect">
              <a:avLst>
                <a:gd name="adj" fmla="val 6506"/>
              </a:avLst>
            </a:prstGeom>
            <a:solidFill>
              <a:srgbClr val="2A2A3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hthoek: afgeronde hoeken 61">
              <a:extLst>
                <a:ext uri="{FF2B5EF4-FFF2-40B4-BE49-F238E27FC236}">
                  <a16:creationId xmlns:a16="http://schemas.microsoft.com/office/drawing/2014/main" id="{9160DB9A-50FA-784B-C5B6-CD0BC5BFB41B}"/>
                </a:ext>
              </a:extLst>
            </p:cNvPr>
            <p:cNvSpPr/>
            <p:nvPr/>
          </p:nvSpPr>
          <p:spPr>
            <a:xfrm>
              <a:off x="794621" y="5464840"/>
              <a:ext cx="3042567" cy="571526"/>
            </a:xfrm>
            <a:prstGeom prst="roundRect">
              <a:avLst>
                <a:gd name="adj" fmla="val 13282"/>
              </a:avLst>
            </a:prstGeom>
            <a:solidFill>
              <a:schemeClr val="bg1">
                <a:alpha val="0"/>
              </a:schemeClr>
            </a:solidFill>
            <a:ln w="15875">
              <a:gradFill>
                <a:gsLst>
                  <a:gs pos="0">
                    <a:srgbClr val="1BBC9B"/>
                  </a:gs>
                  <a:gs pos="12000">
                    <a:schemeClr val="bg2">
                      <a:alpha val="0"/>
                    </a:schemeClr>
                  </a:gs>
                </a:gsLst>
                <a:lin ang="13200000" scaled="0"/>
              </a:gradFill>
            </a:ln>
            <a:effectLst>
              <a:outerShdw blurRad="266700" dist="165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53FA16B-0E4B-C7CF-7E53-E3901C282843}"/>
              </a:ext>
            </a:extLst>
          </p:cNvPr>
          <p:cNvGrpSpPr/>
          <p:nvPr/>
        </p:nvGrpSpPr>
        <p:grpSpPr>
          <a:xfrm>
            <a:off x="8324755" y="2076675"/>
            <a:ext cx="3271925" cy="1435985"/>
            <a:chOff x="565263" y="4600381"/>
            <a:chExt cx="3271925" cy="1435985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510CCA5F-F8BD-855E-CD36-14781D509944}"/>
                </a:ext>
              </a:extLst>
            </p:cNvPr>
            <p:cNvSpPr/>
            <p:nvPr/>
          </p:nvSpPr>
          <p:spPr>
            <a:xfrm>
              <a:off x="565263" y="4600381"/>
              <a:ext cx="3170895" cy="1324468"/>
            </a:xfrm>
            <a:prstGeom prst="roundRect">
              <a:avLst>
                <a:gd name="adj" fmla="val 6506"/>
              </a:avLst>
            </a:prstGeom>
            <a:solidFill>
              <a:srgbClr val="2A2A3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hthoek: afgeronde hoeken 61">
              <a:extLst>
                <a:ext uri="{FF2B5EF4-FFF2-40B4-BE49-F238E27FC236}">
                  <a16:creationId xmlns:a16="http://schemas.microsoft.com/office/drawing/2014/main" id="{D40DEB81-7BF2-2BD8-D538-6944E494DCB6}"/>
                </a:ext>
              </a:extLst>
            </p:cNvPr>
            <p:cNvSpPr/>
            <p:nvPr/>
          </p:nvSpPr>
          <p:spPr>
            <a:xfrm>
              <a:off x="794621" y="5464840"/>
              <a:ext cx="3042567" cy="571526"/>
            </a:xfrm>
            <a:prstGeom prst="roundRect">
              <a:avLst>
                <a:gd name="adj" fmla="val 13282"/>
              </a:avLst>
            </a:prstGeom>
            <a:solidFill>
              <a:schemeClr val="bg1">
                <a:alpha val="0"/>
              </a:schemeClr>
            </a:solidFill>
            <a:ln w="15875">
              <a:gradFill>
                <a:gsLst>
                  <a:gs pos="0">
                    <a:srgbClr val="1BBC9B"/>
                  </a:gs>
                  <a:gs pos="12000">
                    <a:schemeClr val="bg2">
                      <a:alpha val="0"/>
                    </a:schemeClr>
                  </a:gs>
                </a:gsLst>
                <a:lin ang="13200000" scaled="0"/>
              </a:gradFill>
            </a:ln>
            <a:effectLst>
              <a:outerShdw blurRad="266700" dist="165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EA0D4B1-7C2B-8C29-E53B-4F7469FC5E67}"/>
              </a:ext>
            </a:extLst>
          </p:cNvPr>
          <p:cNvGrpSpPr/>
          <p:nvPr/>
        </p:nvGrpSpPr>
        <p:grpSpPr>
          <a:xfrm>
            <a:off x="2954635" y="4244464"/>
            <a:ext cx="3271925" cy="1435985"/>
            <a:chOff x="565263" y="4600381"/>
            <a:chExt cx="3271925" cy="1435985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6BF029F7-9E4E-D90B-F503-14EE4C4073A6}"/>
                </a:ext>
              </a:extLst>
            </p:cNvPr>
            <p:cNvSpPr/>
            <p:nvPr/>
          </p:nvSpPr>
          <p:spPr>
            <a:xfrm>
              <a:off x="565263" y="4600381"/>
              <a:ext cx="3170895" cy="1324468"/>
            </a:xfrm>
            <a:prstGeom prst="roundRect">
              <a:avLst>
                <a:gd name="adj" fmla="val 6506"/>
              </a:avLst>
            </a:prstGeom>
            <a:solidFill>
              <a:srgbClr val="2A2A3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hthoek: afgeronde hoeken 61">
              <a:extLst>
                <a:ext uri="{FF2B5EF4-FFF2-40B4-BE49-F238E27FC236}">
                  <a16:creationId xmlns:a16="http://schemas.microsoft.com/office/drawing/2014/main" id="{B5B686DC-E472-F84A-CF9E-C9D7A4114DB6}"/>
                </a:ext>
              </a:extLst>
            </p:cNvPr>
            <p:cNvSpPr/>
            <p:nvPr/>
          </p:nvSpPr>
          <p:spPr>
            <a:xfrm>
              <a:off x="794621" y="5464840"/>
              <a:ext cx="3042567" cy="571526"/>
            </a:xfrm>
            <a:prstGeom prst="roundRect">
              <a:avLst>
                <a:gd name="adj" fmla="val 13282"/>
              </a:avLst>
            </a:prstGeom>
            <a:solidFill>
              <a:schemeClr val="bg1">
                <a:alpha val="0"/>
              </a:schemeClr>
            </a:solidFill>
            <a:ln w="15875">
              <a:gradFill>
                <a:gsLst>
                  <a:gs pos="0">
                    <a:srgbClr val="1BBC9B"/>
                  </a:gs>
                  <a:gs pos="12000">
                    <a:schemeClr val="bg2">
                      <a:alpha val="0"/>
                    </a:schemeClr>
                  </a:gs>
                </a:gsLst>
                <a:lin ang="13200000" scaled="0"/>
              </a:gradFill>
            </a:ln>
            <a:effectLst>
              <a:outerShdw blurRad="266700" dist="165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2A3D578-72FF-97D8-F9CA-E4CE367811E1}"/>
              </a:ext>
            </a:extLst>
          </p:cNvPr>
          <p:cNvGrpSpPr/>
          <p:nvPr/>
        </p:nvGrpSpPr>
        <p:grpSpPr>
          <a:xfrm>
            <a:off x="6681820" y="4244464"/>
            <a:ext cx="3271925" cy="1435985"/>
            <a:chOff x="565263" y="4600381"/>
            <a:chExt cx="3271925" cy="1435985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8BC006CC-941D-2BE4-852E-8AF9A7B7DAC3}"/>
                </a:ext>
              </a:extLst>
            </p:cNvPr>
            <p:cNvSpPr/>
            <p:nvPr/>
          </p:nvSpPr>
          <p:spPr>
            <a:xfrm>
              <a:off x="565263" y="4600381"/>
              <a:ext cx="3170895" cy="1324468"/>
            </a:xfrm>
            <a:prstGeom prst="roundRect">
              <a:avLst>
                <a:gd name="adj" fmla="val 6506"/>
              </a:avLst>
            </a:prstGeom>
            <a:solidFill>
              <a:srgbClr val="2A2A3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hthoek: afgeronde hoeken 61">
              <a:extLst>
                <a:ext uri="{FF2B5EF4-FFF2-40B4-BE49-F238E27FC236}">
                  <a16:creationId xmlns:a16="http://schemas.microsoft.com/office/drawing/2014/main" id="{FBC4E96E-92A9-7401-6187-7FE7CDB841BA}"/>
                </a:ext>
              </a:extLst>
            </p:cNvPr>
            <p:cNvSpPr/>
            <p:nvPr/>
          </p:nvSpPr>
          <p:spPr>
            <a:xfrm>
              <a:off x="794621" y="5464840"/>
              <a:ext cx="3042567" cy="571526"/>
            </a:xfrm>
            <a:prstGeom prst="roundRect">
              <a:avLst>
                <a:gd name="adj" fmla="val 13282"/>
              </a:avLst>
            </a:prstGeom>
            <a:solidFill>
              <a:schemeClr val="bg1">
                <a:alpha val="0"/>
              </a:schemeClr>
            </a:solidFill>
            <a:ln w="15875">
              <a:gradFill>
                <a:gsLst>
                  <a:gs pos="0">
                    <a:srgbClr val="1BBC9B"/>
                  </a:gs>
                  <a:gs pos="12000">
                    <a:schemeClr val="bg2">
                      <a:alpha val="0"/>
                    </a:schemeClr>
                  </a:gs>
                </a:gsLst>
                <a:lin ang="13200000" scaled="0"/>
              </a:gradFill>
            </a:ln>
            <a:effectLst>
              <a:outerShdw blurRad="266700" dist="165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D560C1-8E35-18A9-389A-7957EAF99639}"/>
              </a:ext>
            </a:extLst>
          </p:cNvPr>
          <p:cNvGrpSpPr/>
          <p:nvPr/>
        </p:nvGrpSpPr>
        <p:grpSpPr>
          <a:xfrm>
            <a:off x="812170" y="2064451"/>
            <a:ext cx="3271925" cy="1435985"/>
            <a:chOff x="565263" y="4600381"/>
            <a:chExt cx="3271925" cy="1435985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17F42E6C-D624-2ADB-0965-9038AF728FA4}"/>
                </a:ext>
              </a:extLst>
            </p:cNvPr>
            <p:cNvSpPr/>
            <p:nvPr/>
          </p:nvSpPr>
          <p:spPr>
            <a:xfrm>
              <a:off x="565263" y="4600381"/>
              <a:ext cx="3170895" cy="1324468"/>
            </a:xfrm>
            <a:prstGeom prst="roundRect">
              <a:avLst>
                <a:gd name="adj" fmla="val 6506"/>
              </a:avLst>
            </a:prstGeom>
            <a:solidFill>
              <a:srgbClr val="2A2A3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hthoek: afgeronde hoeken 61">
              <a:extLst>
                <a:ext uri="{FF2B5EF4-FFF2-40B4-BE49-F238E27FC236}">
                  <a16:creationId xmlns:a16="http://schemas.microsoft.com/office/drawing/2014/main" id="{6DDA315A-25F7-F4B0-1253-46B93C04A927}"/>
                </a:ext>
              </a:extLst>
            </p:cNvPr>
            <p:cNvSpPr/>
            <p:nvPr/>
          </p:nvSpPr>
          <p:spPr>
            <a:xfrm>
              <a:off x="794621" y="5464840"/>
              <a:ext cx="3042567" cy="571526"/>
            </a:xfrm>
            <a:prstGeom prst="roundRect">
              <a:avLst>
                <a:gd name="adj" fmla="val 13282"/>
              </a:avLst>
            </a:prstGeom>
            <a:solidFill>
              <a:schemeClr val="bg1">
                <a:alpha val="0"/>
              </a:schemeClr>
            </a:solidFill>
            <a:ln w="15875">
              <a:gradFill>
                <a:gsLst>
                  <a:gs pos="0">
                    <a:srgbClr val="1BBC9B"/>
                  </a:gs>
                  <a:gs pos="12000">
                    <a:schemeClr val="bg2">
                      <a:alpha val="0"/>
                    </a:schemeClr>
                  </a:gs>
                </a:gsLst>
                <a:lin ang="13200000" scaled="0"/>
              </a:gradFill>
            </a:ln>
            <a:effectLst>
              <a:outerShdw blurRad="266700" dist="165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17" name="Tekstvak 11">
            <a:extLst>
              <a:ext uri="{FF2B5EF4-FFF2-40B4-BE49-F238E27FC236}">
                <a16:creationId xmlns:a16="http://schemas.microsoft.com/office/drawing/2014/main" id="{64204E6D-23DB-B342-9565-90A7E5154764}"/>
              </a:ext>
            </a:extLst>
          </p:cNvPr>
          <p:cNvSpPr txBox="1"/>
          <p:nvPr/>
        </p:nvSpPr>
        <p:spPr>
          <a:xfrm>
            <a:off x="546185" y="1660212"/>
            <a:ext cx="13555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8000" b="1">
                <a:solidFill>
                  <a:srgbClr val="1BBC9B"/>
                </a:solidFill>
                <a:effectLst>
                  <a:outerShdw blurRad="266700" dist="165100" dir="2700000" algn="tl" rotWithShape="0">
                    <a:prstClr val="black">
                      <a:alpha val="30000"/>
                    </a:prstClr>
                  </a:outerShdw>
                </a:effectLst>
              </a:rPr>
              <a:t>1</a:t>
            </a:r>
            <a:endParaRPr kumimoji="0" lang="nl-BE" sz="9600" b="1" i="0" u="none" strike="noStrike" kern="1200" cap="none" spc="0" normalizeH="0" baseline="0" noProof="0">
              <a:ln>
                <a:noFill/>
              </a:ln>
              <a:solidFill>
                <a:srgbClr val="1BBC9B"/>
              </a:solidFill>
              <a:effectLst>
                <a:outerShdw blurRad="266700" dist="165100" dir="270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Aptos"/>
            </a:endParaRPr>
          </a:p>
        </p:txBody>
      </p:sp>
      <p:sp>
        <p:nvSpPr>
          <p:cNvPr id="18" name="Tekstvak 59">
            <a:extLst>
              <a:ext uri="{FF2B5EF4-FFF2-40B4-BE49-F238E27FC236}">
                <a16:creationId xmlns:a16="http://schemas.microsoft.com/office/drawing/2014/main" id="{C8A5FBC0-9385-0498-85C4-F46D6AC1D9E2}"/>
              </a:ext>
            </a:extLst>
          </p:cNvPr>
          <p:cNvSpPr txBox="1"/>
          <p:nvPr/>
        </p:nvSpPr>
        <p:spPr>
          <a:xfrm>
            <a:off x="1580417" y="2233635"/>
            <a:ext cx="20661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2000">
                <a:solidFill>
                  <a:schemeClr val="bg1"/>
                </a:solidFill>
                <a:effectLst>
                  <a:outerShdw blurRad="266700" dist="165100" dir="2700000" algn="tl" rotWithShape="0">
                    <a:prstClr val="black">
                      <a:alpha val="30000"/>
                    </a:prstClr>
                  </a:outerShdw>
                </a:effectLst>
              </a:rPr>
              <a:t>App Migration from ConfigMgr </a:t>
            </a:r>
            <a:r>
              <a:rPr lang="nl-BE" sz="2000">
                <a:solidFill>
                  <a:schemeClr val="bg2"/>
                </a:solidFill>
                <a:effectLst>
                  <a:outerShdw blurRad="266700" dist="165100" dir="2700000" algn="tl" rotWithShape="0">
                    <a:prstClr val="black">
                      <a:alpha val="30000"/>
                    </a:prstClr>
                  </a:outerShdw>
                </a:effectLst>
              </a:rPr>
              <a:t>to Intune</a:t>
            </a:r>
          </a:p>
        </p:txBody>
      </p:sp>
      <p:sp>
        <p:nvSpPr>
          <p:cNvPr id="20" name="Tekstvak 11">
            <a:extLst>
              <a:ext uri="{FF2B5EF4-FFF2-40B4-BE49-F238E27FC236}">
                <a16:creationId xmlns:a16="http://schemas.microsoft.com/office/drawing/2014/main" id="{A9896E8C-C2FF-7577-D60F-37A443AD356A}"/>
              </a:ext>
            </a:extLst>
          </p:cNvPr>
          <p:cNvSpPr txBox="1"/>
          <p:nvPr/>
        </p:nvSpPr>
        <p:spPr>
          <a:xfrm>
            <a:off x="4401637" y="1650903"/>
            <a:ext cx="13555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8000" b="1">
                <a:solidFill>
                  <a:srgbClr val="1BBC9B"/>
                </a:solidFill>
                <a:effectLst>
                  <a:outerShdw blurRad="266700" dist="165100" dir="2700000" algn="tl" rotWithShape="0">
                    <a:prstClr val="black">
                      <a:alpha val="30000"/>
                    </a:prstClr>
                  </a:outerShdw>
                </a:effectLst>
              </a:rPr>
              <a:t>2</a:t>
            </a:r>
            <a:endParaRPr kumimoji="0" lang="nl-BE" sz="9600" b="1" i="0" u="none" strike="noStrike" kern="1200" cap="none" spc="0" normalizeH="0" baseline="0" noProof="0">
              <a:ln>
                <a:noFill/>
              </a:ln>
              <a:solidFill>
                <a:srgbClr val="1BBC9B"/>
              </a:solidFill>
              <a:effectLst>
                <a:outerShdw blurRad="266700" dist="165100" dir="270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Aptos"/>
            </a:endParaRPr>
          </a:p>
        </p:txBody>
      </p:sp>
      <p:sp>
        <p:nvSpPr>
          <p:cNvPr id="21" name="Tekstvak 59">
            <a:extLst>
              <a:ext uri="{FF2B5EF4-FFF2-40B4-BE49-F238E27FC236}">
                <a16:creationId xmlns:a16="http://schemas.microsoft.com/office/drawing/2014/main" id="{7EBE7523-D20D-F3EB-3710-D10D62D2D98A}"/>
              </a:ext>
            </a:extLst>
          </p:cNvPr>
          <p:cNvSpPr txBox="1"/>
          <p:nvPr/>
        </p:nvSpPr>
        <p:spPr>
          <a:xfrm>
            <a:off x="5644955" y="2390977"/>
            <a:ext cx="17216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2000">
                <a:solidFill>
                  <a:schemeClr val="bg1"/>
                </a:solidFill>
                <a:effectLst>
                  <a:outerShdw blurRad="266700" dist="165100" dir="2700000" algn="tl" rotWithShape="0">
                    <a:prstClr val="black">
                      <a:alpha val="30000"/>
                    </a:prstClr>
                  </a:outerShdw>
                </a:effectLst>
              </a:rPr>
              <a:t>macOS Apps </a:t>
            </a:r>
            <a:r>
              <a:rPr lang="nl-BE" sz="2000">
                <a:solidFill>
                  <a:schemeClr val="bg2"/>
                </a:solidFill>
                <a:effectLst>
                  <a:outerShdw blurRad="266700" dist="165100" dir="2700000" algn="tl" rotWithShape="0">
                    <a:prstClr val="black">
                      <a:alpha val="30000"/>
                    </a:prstClr>
                  </a:outerShdw>
                </a:effectLst>
              </a:rPr>
              <a:t>for Intune</a:t>
            </a:r>
          </a:p>
        </p:txBody>
      </p:sp>
      <p:sp>
        <p:nvSpPr>
          <p:cNvPr id="29" name="Tekstvak 11">
            <a:extLst>
              <a:ext uri="{FF2B5EF4-FFF2-40B4-BE49-F238E27FC236}">
                <a16:creationId xmlns:a16="http://schemas.microsoft.com/office/drawing/2014/main" id="{21AEAE40-512E-66C9-FE4D-84BEC96B1123}"/>
              </a:ext>
            </a:extLst>
          </p:cNvPr>
          <p:cNvSpPr txBox="1"/>
          <p:nvPr/>
        </p:nvSpPr>
        <p:spPr>
          <a:xfrm>
            <a:off x="8142489" y="1632038"/>
            <a:ext cx="13555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8000" b="1">
                <a:solidFill>
                  <a:srgbClr val="1BBC9B"/>
                </a:solidFill>
                <a:effectLst>
                  <a:outerShdw blurRad="266700" dist="165100" dir="2700000" algn="tl" rotWithShape="0">
                    <a:prstClr val="black">
                      <a:alpha val="30000"/>
                    </a:prstClr>
                  </a:outerShdw>
                </a:effectLst>
              </a:rPr>
              <a:t>3</a:t>
            </a:r>
            <a:endParaRPr kumimoji="0" lang="nl-BE" sz="9600" b="1" i="0" u="none" strike="noStrike" kern="1200" cap="none" spc="0" normalizeH="0" baseline="0" noProof="0">
              <a:ln>
                <a:noFill/>
              </a:ln>
              <a:solidFill>
                <a:srgbClr val="1BBC9B"/>
              </a:solidFill>
              <a:effectLst>
                <a:outerShdw blurRad="266700" dist="165100" dir="270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Aptos"/>
            </a:endParaRPr>
          </a:p>
        </p:txBody>
      </p:sp>
      <p:sp>
        <p:nvSpPr>
          <p:cNvPr id="30" name="Tekstvak 59">
            <a:extLst>
              <a:ext uri="{FF2B5EF4-FFF2-40B4-BE49-F238E27FC236}">
                <a16:creationId xmlns:a16="http://schemas.microsoft.com/office/drawing/2014/main" id="{C9FF1E6C-2945-2867-CFD0-B441F3A57D21}"/>
              </a:ext>
            </a:extLst>
          </p:cNvPr>
          <p:cNvSpPr txBox="1"/>
          <p:nvPr/>
        </p:nvSpPr>
        <p:spPr>
          <a:xfrm>
            <a:off x="9364917" y="2220074"/>
            <a:ext cx="21724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2000">
                <a:solidFill>
                  <a:schemeClr val="bg1"/>
                </a:solidFill>
                <a:effectLst>
                  <a:outerShdw blurRad="266700" dist="165100" dir="2700000" algn="tl" rotWithShape="0">
                    <a:prstClr val="black">
                      <a:alpha val="30000"/>
                    </a:prstClr>
                  </a:outerShdw>
                </a:effectLst>
              </a:rPr>
              <a:t>Advanced Insights</a:t>
            </a:r>
          </a:p>
          <a:p>
            <a:r>
              <a:rPr lang="nl-BE" sz="2000">
                <a:solidFill>
                  <a:schemeClr val="bg2"/>
                </a:solidFill>
                <a:effectLst>
                  <a:outerShdw blurRad="266700" dist="165100" dir="2700000" algn="tl" rotWithShape="0">
                    <a:prstClr val="black">
                      <a:alpha val="30000"/>
                    </a:prstClr>
                  </a:outerShdw>
                </a:effectLst>
              </a:rPr>
              <a:t>for Intune</a:t>
            </a:r>
          </a:p>
        </p:txBody>
      </p:sp>
      <p:sp>
        <p:nvSpPr>
          <p:cNvPr id="46" name="Tekstvak 11">
            <a:extLst>
              <a:ext uri="{FF2B5EF4-FFF2-40B4-BE49-F238E27FC236}">
                <a16:creationId xmlns:a16="http://schemas.microsoft.com/office/drawing/2014/main" id="{2DC558C7-EB3C-C571-360D-A146ADD3D341}"/>
              </a:ext>
            </a:extLst>
          </p:cNvPr>
          <p:cNvSpPr txBox="1"/>
          <p:nvPr/>
        </p:nvSpPr>
        <p:spPr>
          <a:xfrm>
            <a:off x="2839938" y="3785681"/>
            <a:ext cx="13555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8000" b="1">
                <a:solidFill>
                  <a:srgbClr val="1BBC9B"/>
                </a:solidFill>
                <a:effectLst>
                  <a:outerShdw blurRad="266700" dist="165100" dir="2700000" algn="tl" rotWithShape="0">
                    <a:prstClr val="black">
                      <a:alpha val="30000"/>
                    </a:prstClr>
                  </a:outerShdw>
                </a:effectLst>
              </a:rPr>
              <a:t>4</a:t>
            </a:r>
            <a:endParaRPr kumimoji="0" lang="nl-BE" sz="9600" b="1" i="0" u="none" strike="noStrike" kern="1200" cap="none" spc="0" normalizeH="0" baseline="0" noProof="0">
              <a:ln>
                <a:noFill/>
              </a:ln>
              <a:solidFill>
                <a:srgbClr val="1BBC9B"/>
              </a:solidFill>
              <a:effectLst>
                <a:outerShdw blurRad="266700" dist="165100" dir="270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Aptos"/>
            </a:endParaRPr>
          </a:p>
        </p:txBody>
      </p:sp>
      <p:sp>
        <p:nvSpPr>
          <p:cNvPr id="47" name="Tekstvak 59">
            <a:extLst>
              <a:ext uri="{FF2B5EF4-FFF2-40B4-BE49-F238E27FC236}">
                <a16:creationId xmlns:a16="http://schemas.microsoft.com/office/drawing/2014/main" id="{A6D67D30-7659-5B0B-7186-6EF41170EEAA}"/>
              </a:ext>
            </a:extLst>
          </p:cNvPr>
          <p:cNvSpPr txBox="1"/>
          <p:nvPr/>
        </p:nvSpPr>
        <p:spPr>
          <a:xfrm>
            <a:off x="4083256" y="4525755"/>
            <a:ext cx="21724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2000">
                <a:solidFill>
                  <a:schemeClr val="bg1"/>
                </a:solidFill>
                <a:effectLst>
                  <a:outerShdw blurRad="266700" dist="165100" dir="2700000" algn="tl" rotWithShape="0">
                    <a:prstClr val="black">
                      <a:alpha val="30000"/>
                    </a:prstClr>
                  </a:outerShdw>
                </a:effectLst>
              </a:rPr>
              <a:t>CVE</a:t>
            </a:r>
          </a:p>
          <a:p>
            <a:r>
              <a:rPr lang="nl-BE" sz="2000">
                <a:solidFill>
                  <a:schemeClr val="bg1"/>
                </a:solidFill>
                <a:effectLst>
                  <a:outerShdw blurRad="266700" dist="165100" dir="2700000" algn="tl" rotWithShape="0">
                    <a:prstClr val="black">
                      <a:alpha val="30000"/>
                    </a:prstClr>
                  </a:outerShdw>
                </a:effectLst>
              </a:rPr>
              <a:t>Insights</a:t>
            </a:r>
          </a:p>
        </p:txBody>
      </p:sp>
      <p:sp>
        <p:nvSpPr>
          <p:cNvPr id="49" name="Tekstvak 11">
            <a:extLst>
              <a:ext uri="{FF2B5EF4-FFF2-40B4-BE49-F238E27FC236}">
                <a16:creationId xmlns:a16="http://schemas.microsoft.com/office/drawing/2014/main" id="{DE509183-A2BD-6357-1C7D-6B5E56D29756}"/>
              </a:ext>
            </a:extLst>
          </p:cNvPr>
          <p:cNvSpPr txBox="1"/>
          <p:nvPr/>
        </p:nvSpPr>
        <p:spPr>
          <a:xfrm>
            <a:off x="6580790" y="3766816"/>
            <a:ext cx="13555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8000" b="1">
                <a:solidFill>
                  <a:srgbClr val="1BBC9B"/>
                </a:solidFill>
                <a:effectLst>
                  <a:outerShdw blurRad="266700" dist="165100" dir="2700000" algn="tl" rotWithShape="0">
                    <a:prstClr val="black">
                      <a:alpha val="30000"/>
                    </a:prstClr>
                  </a:outerShdw>
                </a:effectLst>
              </a:rPr>
              <a:t>5</a:t>
            </a:r>
            <a:endParaRPr kumimoji="0" lang="nl-BE" sz="9600" b="1" i="0" u="none" strike="noStrike" kern="1200" cap="none" spc="0" normalizeH="0" baseline="0" noProof="0">
              <a:ln>
                <a:noFill/>
              </a:ln>
              <a:solidFill>
                <a:srgbClr val="1BBC9B"/>
              </a:solidFill>
              <a:effectLst>
                <a:outerShdw blurRad="266700" dist="165100" dir="270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Aptos"/>
            </a:endParaRPr>
          </a:p>
        </p:txBody>
      </p:sp>
      <p:sp>
        <p:nvSpPr>
          <p:cNvPr id="50" name="Tekstvak 59">
            <a:extLst>
              <a:ext uri="{FF2B5EF4-FFF2-40B4-BE49-F238E27FC236}">
                <a16:creationId xmlns:a16="http://schemas.microsoft.com/office/drawing/2014/main" id="{43C774AF-43F3-E499-E4D0-99410F248FF6}"/>
              </a:ext>
            </a:extLst>
          </p:cNvPr>
          <p:cNvSpPr txBox="1"/>
          <p:nvPr/>
        </p:nvSpPr>
        <p:spPr>
          <a:xfrm>
            <a:off x="7803218" y="4354852"/>
            <a:ext cx="21724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2000">
                <a:solidFill>
                  <a:schemeClr val="bg1"/>
                </a:solidFill>
                <a:effectLst>
                  <a:outerShdw blurRad="266700" dist="165100" dir="2700000" algn="tl" rotWithShape="0">
                    <a:prstClr val="black">
                      <a:alpha val="30000"/>
                    </a:prstClr>
                  </a:outerShdw>
                </a:effectLst>
              </a:rPr>
              <a:t>PSADT Commercial Support</a:t>
            </a:r>
          </a:p>
        </p:txBody>
      </p:sp>
      <p:sp>
        <p:nvSpPr>
          <p:cNvPr id="3" name="Tekstvak 3">
            <a:extLst>
              <a:ext uri="{FF2B5EF4-FFF2-40B4-BE49-F238E27FC236}">
                <a16:creationId xmlns:a16="http://schemas.microsoft.com/office/drawing/2014/main" id="{A62B30B7-9633-E8F9-3824-B7B0CFF7E4D0}"/>
              </a:ext>
            </a:extLst>
          </p:cNvPr>
          <p:cNvSpPr txBox="1"/>
          <p:nvPr/>
        </p:nvSpPr>
        <p:spPr>
          <a:xfrm>
            <a:off x="-61993" y="393907"/>
            <a:ext cx="12328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chemeClr val="bg2"/>
                </a:solidFill>
                <a:effectLst>
                  <a:outerShdw blurRad="266700" dist="165100" dir="2700000" algn="tl" rotWithShape="0">
                    <a:prstClr val="black">
                      <a:alpha val="30000"/>
                    </a:prstClr>
                  </a:outerShdw>
                </a:effectLst>
              </a:rPr>
              <a:t>What’s Coming Next</a:t>
            </a:r>
            <a:endParaRPr lang="nl-BE" sz="3600" b="1">
              <a:solidFill>
                <a:schemeClr val="bg2"/>
              </a:solidFill>
              <a:effectLst>
                <a:outerShdw blurRad="266700" dist="165100" dir="270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1E39C91-E0A5-2325-7915-EC0EBB14B3C6}"/>
              </a:ext>
            </a:extLst>
          </p:cNvPr>
          <p:cNvSpPr txBox="1"/>
          <p:nvPr/>
        </p:nvSpPr>
        <p:spPr>
          <a:xfrm>
            <a:off x="-68450" y="961971"/>
            <a:ext cx="12328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  <a:effectLst>
                  <a:outerShdw blurRad="266700" dist="165100" dir="2700000" algn="tl" rotWithShape="0">
                    <a:prstClr val="black">
                      <a:alpha val="30000"/>
                    </a:prstClr>
                  </a:outerShdw>
                </a:effectLst>
              </a:rPr>
              <a:t>Innovation doesn’t stop here</a:t>
            </a:r>
            <a:endParaRPr lang="nl-BE">
              <a:solidFill>
                <a:schemeClr val="bg2"/>
              </a:solidFill>
              <a:effectLst>
                <a:outerShdw blurRad="266700" dist="165100" dir="270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9056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93DA4540-9950-D7E6-B222-72A0989E4118}"/>
              </a:ext>
            </a:extLst>
          </p:cNvPr>
          <p:cNvSpPr/>
          <p:nvPr/>
        </p:nvSpPr>
        <p:spPr>
          <a:xfrm>
            <a:off x="7464310" y="922213"/>
            <a:ext cx="1034880" cy="103600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66700" dist="165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800" b="1">
              <a:solidFill>
                <a:schemeClr val="bg1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87F4EA2-B07A-9593-410B-2A5B88312904}"/>
              </a:ext>
            </a:extLst>
          </p:cNvPr>
          <p:cNvSpPr txBox="1"/>
          <p:nvPr/>
        </p:nvSpPr>
        <p:spPr>
          <a:xfrm>
            <a:off x="3739153" y="1070647"/>
            <a:ext cx="37251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b="1">
                <a:solidFill>
                  <a:schemeClr val="bg1"/>
                </a:solidFill>
                <a:effectLst>
                  <a:outerShdw blurRad="266700" dist="165100" dir="2700000" algn="tl" rotWithShape="0">
                    <a:prstClr val="black">
                      <a:alpha val="30000"/>
                    </a:prstClr>
                  </a:outerShdw>
                </a:effectLst>
              </a:rPr>
              <a:t>For less than a</a:t>
            </a:r>
            <a:endParaRPr kumimoji="0" lang="nl-BE" sz="4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266700" dist="165100" dir="270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Aptos"/>
            </a:endParaRP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63637131-A391-549C-42F9-13386F543614}"/>
              </a:ext>
            </a:extLst>
          </p:cNvPr>
          <p:cNvSpPr/>
          <p:nvPr/>
        </p:nvSpPr>
        <p:spPr>
          <a:xfrm>
            <a:off x="4953271" y="2470181"/>
            <a:ext cx="2301767" cy="2633249"/>
          </a:xfrm>
          <a:prstGeom prst="roundRect">
            <a:avLst>
              <a:gd name="adj" fmla="val 13710"/>
            </a:avLst>
          </a:prstGeom>
          <a:solidFill>
            <a:srgbClr val="1E1E2D">
              <a:alpha val="41000"/>
            </a:srgbClr>
          </a:solidFill>
          <a:ln w="6350">
            <a:solidFill>
              <a:schemeClr val="bg1"/>
            </a:solidFill>
          </a:ln>
          <a:effectLst>
            <a:outerShdw blurRad="266700" dist="165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14D7D5C2-D037-09A7-6D8F-518D21226F0D}"/>
              </a:ext>
            </a:extLst>
          </p:cNvPr>
          <p:cNvSpPr/>
          <p:nvPr/>
        </p:nvSpPr>
        <p:spPr>
          <a:xfrm>
            <a:off x="1384159" y="2470181"/>
            <a:ext cx="2301767" cy="2633249"/>
          </a:xfrm>
          <a:prstGeom prst="roundRect">
            <a:avLst>
              <a:gd name="adj" fmla="val 13710"/>
            </a:avLst>
          </a:prstGeom>
          <a:solidFill>
            <a:srgbClr val="1E1E2D">
              <a:alpha val="41000"/>
            </a:srgbClr>
          </a:solidFill>
          <a:ln w="6350">
            <a:solidFill>
              <a:schemeClr val="bg1"/>
            </a:solidFill>
          </a:ln>
          <a:effectLst>
            <a:outerShdw blurRad="266700" dist="165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E388A5AC-BB47-6B94-7AE9-AAE57C003930}"/>
              </a:ext>
            </a:extLst>
          </p:cNvPr>
          <p:cNvSpPr/>
          <p:nvPr/>
        </p:nvSpPr>
        <p:spPr>
          <a:xfrm>
            <a:off x="8522382" y="2470181"/>
            <a:ext cx="2301767" cy="2633249"/>
          </a:xfrm>
          <a:prstGeom prst="roundRect">
            <a:avLst>
              <a:gd name="adj" fmla="val 13710"/>
            </a:avLst>
          </a:prstGeom>
          <a:solidFill>
            <a:srgbClr val="1E1E2D">
              <a:alpha val="41000"/>
            </a:srgbClr>
          </a:solidFill>
          <a:ln w="6350">
            <a:solidFill>
              <a:schemeClr val="bg1"/>
            </a:solidFill>
          </a:ln>
          <a:effectLst>
            <a:outerShdw blurRad="266700" dist="165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19520615-A199-69FE-BC06-4C9050812564}"/>
              </a:ext>
            </a:extLst>
          </p:cNvPr>
          <p:cNvSpPr txBox="1"/>
          <p:nvPr/>
        </p:nvSpPr>
        <p:spPr>
          <a:xfrm>
            <a:off x="1380512" y="2760350"/>
            <a:ext cx="2305414" cy="1212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1600" b="1">
                <a:solidFill>
                  <a:prstClr val="white"/>
                </a:solidFill>
                <a:effectLst>
                  <a:outerShdw blurRad="266700" dist="165100" dir="2700000" algn="tl" rotWithShape="0">
                    <a:prstClr val="black">
                      <a:alpha val="30000"/>
                    </a:prstClr>
                  </a:outerShdw>
                </a:effectLst>
              </a:rPr>
              <a:t>Enterprise</a:t>
            </a:r>
            <a:endParaRPr lang="uk-UA" sz="2000" b="1">
              <a:solidFill>
                <a:prstClr val="white"/>
              </a:solidFill>
              <a:effectLst>
                <a:outerShdw blurRad="266700" dist="165100" dir="270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en-US" sz="3600" b="1">
                <a:solidFill>
                  <a:prstClr val="white"/>
                </a:solidFill>
                <a:effectLst>
                  <a:outerShdw blurRad="266700" dist="165100" dir="2700000" algn="tl" rotWithShape="0">
                    <a:prstClr val="black">
                      <a:alpha val="30000"/>
                    </a:prstClr>
                  </a:outerShdw>
                </a:effectLst>
              </a:rPr>
              <a:t>Patch</a:t>
            </a:r>
            <a:endParaRPr lang="en-US" sz="2400" b="1">
              <a:solidFill>
                <a:prstClr val="white"/>
              </a:solidFill>
              <a:effectLst>
                <a:outerShdw blurRad="266700" dist="165100" dir="270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0EC37221-3039-9868-AC5C-F178B3C69B5A}"/>
              </a:ext>
            </a:extLst>
          </p:cNvPr>
          <p:cNvSpPr txBox="1"/>
          <p:nvPr/>
        </p:nvSpPr>
        <p:spPr>
          <a:xfrm>
            <a:off x="4958640" y="2668017"/>
            <a:ext cx="2305414" cy="1305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1600" b="1">
                <a:solidFill>
                  <a:prstClr val="white"/>
                </a:solidFill>
                <a:effectLst>
                  <a:outerShdw blurRad="266700" dist="165100" dir="2700000" algn="tl" rotWithShape="0">
                    <a:prstClr val="black">
                      <a:alpha val="30000"/>
                    </a:prstClr>
                  </a:outerShdw>
                </a:effectLst>
              </a:rPr>
              <a:t>Enterprise</a:t>
            </a:r>
            <a:r>
              <a:rPr lang="en-US" sz="2000" b="1">
                <a:solidFill>
                  <a:prstClr val="white"/>
                </a:solidFill>
                <a:effectLst>
                  <a:outerShdw blurRad="266700" dist="165100" dir="2700000" algn="tl" rotWithShape="0">
                    <a:prstClr val="black">
                      <a:alpha val="30000"/>
                    </a:prstClr>
                  </a:outerShdw>
                </a:effectLst>
              </a:rPr>
              <a:t> </a:t>
            </a:r>
            <a:br>
              <a:rPr lang="en-US" sz="2000" b="1">
                <a:solidFill>
                  <a:prstClr val="white"/>
                </a:solidFill>
                <a:effectLst>
                  <a:outerShdw blurRad="266700" dist="165100" dir="2700000" algn="tl" rotWithShape="0">
                    <a:prstClr val="black">
                      <a:alpha val="30000"/>
                    </a:prstClr>
                  </a:outerShdw>
                </a:effectLst>
              </a:rPr>
            </a:br>
            <a:r>
              <a:rPr lang="en-US" sz="3600" b="1">
                <a:solidFill>
                  <a:prstClr val="white"/>
                </a:solidFill>
                <a:effectLst>
                  <a:outerShdw blurRad="266700" dist="165100" dir="2700000" algn="tl" rotWithShape="0">
                    <a:prstClr val="black">
                      <a:alpha val="30000"/>
                    </a:prstClr>
                  </a:outerShdw>
                </a:effectLst>
              </a:rPr>
              <a:t>Plus</a:t>
            </a:r>
            <a:endParaRPr lang="en-US" sz="2000" b="1">
              <a:solidFill>
                <a:prstClr val="white"/>
              </a:solidFill>
              <a:effectLst>
                <a:outerShdw blurRad="266700" dist="165100" dir="270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DD0ECE15-FCA1-E681-38B9-BAC1823CB820}"/>
              </a:ext>
            </a:extLst>
          </p:cNvPr>
          <p:cNvSpPr txBox="1"/>
          <p:nvPr/>
        </p:nvSpPr>
        <p:spPr>
          <a:xfrm>
            <a:off x="8516743" y="2668017"/>
            <a:ext cx="2305414" cy="1305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1600" b="1">
                <a:solidFill>
                  <a:prstClr val="white"/>
                </a:solidFill>
                <a:effectLst>
                  <a:outerShdw blurRad="266700" dist="165100" dir="2700000" algn="tl" rotWithShape="0">
                    <a:prstClr val="black">
                      <a:alpha val="30000"/>
                    </a:prstClr>
                  </a:outerShdw>
                </a:effectLst>
              </a:rPr>
              <a:t>Enterprise</a:t>
            </a:r>
            <a:r>
              <a:rPr lang="en-US" sz="2000" b="1">
                <a:solidFill>
                  <a:prstClr val="white"/>
                </a:solidFill>
                <a:effectLst>
                  <a:outerShdw blurRad="266700" dist="165100" dir="2700000" algn="tl" rotWithShape="0">
                    <a:prstClr val="black">
                      <a:alpha val="30000"/>
                    </a:prstClr>
                  </a:outerShdw>
                </a:effectLst>
              </a:rPr>
              <a:t> </a:t>
            </a:r>
            <a:br>
              <a:rPr lang="en-US" sz="2000" b="1">
                <a:solidFill>
                  <a:prstClr val="white"/>
                </a:solidFill>
                <a:effectLst>
                  <a:outerShdw blurRad="266700" dist="165100" dir="2700000" algn="tl" rotWithShape="0">
                    <a:prstClr val="black">
                      <a:alpha val="30000"/>
                    </a:prstClr>
                  </a:outerShdw>
                </a:effectLst>
              </a:rPr>
            </a:br>
            <a:r>
              <a:rPr lang="en-US" sz="3600" b="1">
                <a:solidFill>
                  <a:prstClr val="white"/>
                </a:solidFill>
                <a:effectLst>
                  <a:outerShdw blurRad="266700" dist="165100" dir="2700000" algn="tl" rotWithShape="0">
                    <a:prstClr val="black">
                      <a:alpha val="30000"/>
                    </a:prstClr>
                  </a:outerShdw>
                </a:effectLst>
              </a:rPr>
              <a:t>Premium</a:t>
            </a:r>
            <a:endParaRPr lang="en-US" sz="2000" b="1">
              <a:solidFill>
                <a:prstClr val="white"/>
              </a:solidFill>
              <a:effectLst>
                <a:outerShdw blurRad="266700" dist="165100" dir="270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60EEC45C-0631-1912-6F33-1B2A0259CF8E}"/>
              </a:ext>
            </a:extLst>
          </p:cNvPr>
          <p:cNvSpPr txBox="1"/>
          <p:nvPr/>
        </p:nvSpPr>
        <p:spPr>
          <a:xfrm>
            <a:off x="996270" y="4263287"/>
            <a:ext cx="3060000" cy="408623"/>
          </a:xfrm>
          <a:prstGeom prst="roundRect">
            <a:avLst/>
          </a:prstGeom>
          <a:solidFill>
            <a:srgbClr val="2E9ED6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>
                <a:solidFill>
                  <a:prstClr val="white"/>
                </a:solidFill>
                <a:effectLst>
                  <a:outerShdw blurRad="266700" dist="165100" dir="2700000" algn="tl" rotWithShape="0">
                    <a:prstClr val="black">
                      <a:alpha val="30000"/>
                    </a:prstClr>
                  </a:outerShdw>
                </a:effectLst>
              </a:rPr>
              <a:t>$2 per device per year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F30AA60D-A533-64FD-0AB0-D3E6779BD5BF}"/>
              </a:ext>
            </a:extLst>
          </p:cNvPr>
          <p:cNvSpPr txBox="1"/>
          <p:nvPr/>
        </p:nvSpPr>
        <p:spPr>
          <a:xfrm>
            <a:off x="4560726" y="4263287"/>
            <a:ext cx="3060000" cy="408623"/>
          </a:xfrm>
          <a:prstGeom prst="roundRect">
            <a:avLst/>
          </a:prstGeom>
          <a:solidFill>
            <a:srgbClr val="6DBA44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>
                <a:solidFill>
                  <a:prstClr val="white"/>
                </a:solidFill>
                <a:effectLst>
                  <a:outerShdw blurRad="266700" dist="165100" dir="2700000" algn="tl" rotWithShape="0">
                    <a:prstClr val="black">
                      <a:alpha val="30000"/>
                    </a:prstClr>
                  </a:outerShdw>
                </a:effectLst>
              </a:rPr>
              <a:t>$3.5 per device per year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B16072F9-4555-6DA7-6672-A4FB96220C23}"/>
              </a:ext>
            </a:extLst>
          </p:cNvPr>
          <p:cNvSpPr txBox="1"/>
          <p:nvPr/>
        </p:nvSpPr>
        <p:spPr>
          <a:xfrm>
            <a:off x="8177441" y="4263287"/>
            <a:ext cx="3060000" cy="408623"/>
          </a:xfrm>
          <a:prstGeom prst="roundRect">
            <a:avLst/>
          </a:prstGeom>
          <a:solidFill>
            <a:srgbClr val="1BBC9B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>
                <a:solidFill>
                  <a:prstClr val="white"/>
                </a:solidFill>
                <a:effectLst>
                  <a:outerShdw blurRad="266700" dist="165100" dir="2700000" algn="tl" rotWithShape="0">
                    <a:prstClr val="black">
                      <a:alpha val="30000"/>
                    </a:prstClr>
                  </a:outerShdw>
                </a:effectLst>
              </a:rPr>
              <a:t>$5 per device per year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C62ADAC-4835-B1B8-9B0E-46E5C4AE6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5383" y="1170457"/>
            <a:ext cx="432735" cy="53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39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F40E27B9-C58B-EBE2-3615-93B98AD961F9}"/>
              </a:ext>
            </a:extLst>
          </p:cNvPr>
          <p:cNvGrpSpPr/>
          <p:nvPr/>
        </p:nvGrpSpPr>
        <p:grpSpPr>
          <a:xfrm>
            <a:off x="4554011" y="2574941"/>
            <a:ext cx="3063880" cy="461665"/>
            <a:chOff x="2500469" y="-1517052"/>
            <a:chExt cx="1981830" cy="527361"/>
          </a:xfrm>
        </p:grpSpPr>
        <p:sp>
          <p:nvSpPr>
            <p:cNvPr id="7" name="Rechthoek: afgeronde hoeken 6">
              <a:extLst>
                <a:ext uri="{FF2B5EF4-FFF2-40B4-BE49-F238E27FC236}">
                  <a16:creationId xmlns:a16="http://schemas.microsoft.com/office/drawing/2014/main" id="{A42E2035-C32D-C913-E367-EEAE254DDD3A}"/>
                </a:ext>
              </a:extLst>
            </p:cNvPr>
            <p:cNvSpPr/>
            <p:nvPr/>
          </p:nvSpPr>
          <p:spPr>
            <a:xfrm>
              <a:off x="2668175" y="-1511595"/>
              <a:ext cx="1634258" cy="521903"/>
            </a:xfrm>
            <a:prstGeom prst="roundRect">
              <a:avLst>
                <a:gd name="adj" fmla="val 6151"/>
              </a:avLst>
            </a:prstGeom>
            <a:solidFill>
              <a:srgbClr val="1BBC9B"/>
            </a:solidFill>
            <a:ln>
              <a:noFill/>
            </a:ln>
            <a:effectLst>
              <a:outerShdw blurRad="266700" dist="165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600"/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8210E167-49C1-655B-61E8-5CA0047DAC3D}"/>
                </a:ext>
              </a:extLst>
            </p:cNvPr>
            <p:cNvSpPr txBox="1"/>
            <p:nvPr/>
          </p:nvSpPr>
          <p:spPr>
            <a:xfrm>
              <a:off x="2500469" y="-1517052"/>
              <a:ext cx="1981830" cy="5273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</a:rPr>
                <a:t>Next steps</a:t>
              </a:r>
            </a:p>
          </p:txBody>
        </p:sp>
      </p:grpSp>
      <p:sp>
        <p:nvSpPr>
          <p:cNvPr id="9" name="Tekstvak 3">
            <a:extLst>
              <a:ext uri="{FF2B5EF4-FFF2-40B4-BE49-F238E27FC236}">
                <a16:creationId xmlns:a16="http://schemas.microsoft.com/office/drawing/2014/main" id="{A4910253-B849-42E2-87AC-1FF6B70464BA}"/>
              </a:ext>
            </a:extLst>
          </p:cNvPr>
          <p:cNvSpPr txBox="1"/>
          <p:nvPr/>
        </p:nvSpPr>
        <p:spPr>
          <a:xfrm>
            <a:off x="-61993" y="1464110"/>
            <a:ext cx="123289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2"/>
                </a:solidFill>
                <a:effectLst>
                  <a:outerShdw blurRad="266700" dist="165100" dir="2700000" algn="tl" rotWithShape="0">
                    <a:prstClr val="black">
                      <a:alpha val="30000"/>
                    </a:prstClr>
                  </a:outerShdw>
                </a:effectLst>
              </a:rPr>
              <a:t>Get ready to save time and </a:t>
            </a:r>
            <a:br>
              <a:rPr lang="en-US" sz="2800" b="1">
                <a:solidFill>
                  <a:schemeClr val="bg2"/>
                </a:solidFill>
                <a:effectLst>
                  <a:outerShdw blurRad="266700" dist="165100" dir="2700000" algn="tl" rotWithShape="0">
                    <a:prstClr val="black">
                      <a:alpha val="30000"/>
                    </a:prstClr>
                  </a:outerShdw>
                </a:effectLst>
              </a:rPr>
            </a:br>
            <a:r>
              <a:rPr lang="en-US" sz="2800" b="1">
                <a:solidFill>
                  <a:schemeClr val="bg2"/>
                </a:solidFill>
                <a:effectLst>
                  <a:outerShdw blurRad="266700" dist="165100" dir="2700000" algn="tl" rotWithShape="0">
                    <a:prstClr val="black">
                      <a:alpha val="30000"/>
                    </a:prstClr>
                  </a:outerShdw>
                </a:effectLst>
              </a:rPr>
              <a:t>be secure with Patch My PC</a:t>
            </a:r>
            <a:endParaRPr lang="nl-BE" sz="2800" b="1">
              <a:solidFill>
                <a:schemeClr val="bg2"/>
              </a:solidFill>
              <a:effectLst>
                <a:outerShdw blurRad="266700" dist="165100" dir="270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11DCAB4-387B-2296-8C9B-0523BED40956}"/>
              </a:ext>
            </a:extLst>
          </p:cNvPr>
          <p:cNvSpPr/>
          <p:nvPr/>
        </p:nvSpPr>
        <p:spPr>
          <a:xfrm>
            <a:off x="8418079" y="3619402"/>
            <a:ext cx="3071567" cy="2062163"/>
          </a:xfrm>
          <a:prstGeom prst="roundRect">
            <a:avLst>
              <a:gd name="adj" fmla="val 5018"/>
            </a:avLst>
          </a:prstGeom>
          <a:solidFill>
            <a:srgbClr val="1E1E2D"/>
          </a:solidFill>
          <a:ln>
            <a:solidFill>
              <a:srgbClr val="1BBC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1742172-DD91-953D-6BC1-00C35D423922}"/>
              </a:ext>
            </a:extLst>
          </p:cNvPr>
          <p:cNvSpPr/>
          <p:nvPr/>
        </p:nvSpPr>
        <p:spPr>
          <a:xfrm>
            <a:off x="4612988" y="3619402"/>
            <a:ext cx="3071567" cy="2062163"/>
          </a:xfrm>
          <a:prstGeom prst="roundRect">
            <a:avLst>
              <a:gd name="adj" fmla="val 5018"/>
            </a:avLst>
          </a:prstGeom>
          <a:solidFill>
            <a:srgbClr val="1E1E2D"/>
          </a:solidFill>
          <a:ln>
            <a:solidFill>
              <a:srgbClr val="1BBC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42A5E8D6-847D-2312-D2AE-43370EEBC317}"/>
              </a:ext>
            </a:extLst>
          </p:cNvPr>
          <p:cNvSpPr/>
          <p:nvPr/>
        </p:nvSpPr>
        <p:spPr>
          <a:xfrm>
            <a:off x="844509" y="3620105"/>
            <a:ext cx="3072384" cy="2062986"/>
          </a:xfrm>
          <a:prstGeom prst="roundRect">
            <a:avLst>
              <a:gd name="adj" fmla="val 5018"/>
            </a:avLst>
          </a:prstGeom>
          <a:solidFill>
            <a:srgbClr val="1E1E2D"/>
          </a:solidFill>
          <a:ln>
            <a:solidFill>
              <a:srgbClr val="1BBC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Graphic 88">
            <a:extLst>
              <a:ext uri="{FF2B5EF4-FFF2-40B4-BE49-F238E27FC236}">
                <a16:creationId xmlns:a16="http://schemas.microsoft.com/office/drawing/2014/main" id="{0F1D6AC8-C0DC-D2A1-A5BE-5D1FAA4D3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37127" y="605151"/>
            <a:ext cx="4117745" cy="655789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09D35C6F-5285-1E52-C2CA-82602431C5A7}"/>
              </a:ext>
            </a:extLst>
          </p:cNvPr>
          <p:cNvSpPr txBox="1"/>
          <p:nvPr/>
        </p:nvSpPr>
        <p:spPr>
          <a:xfrm>
            <a:off x="2092571" y="3813784"/>
            <a:ext cx="15872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>
                <a:solidFill>
                  <a:srgbClr val="1BBC9B"/>
                </a:solidFill>
              </a:rPr>
              <a:t>1. </a:t>
            </a:r>
            <a:r>
              <a:rPr lang="en-US" sz="2400" b="1">
                <a:solidFill>
                  <a:schemeClr val="bg1"/>
                </a:solidFill>
              </a:rPr>
              <a:t>Start</a:t>
            </a:r>
            <a:endParaRPr lang="uk-UA" sz="2400" b="1">
              <a:solidFill>
                <a:schemeClr val="bg1"/>
              </a:solidFill>
            </a:endParaRPr>
          </a:p>
          <a:p>
            <a:r>
              <a:rPr lang="en-US" sz="2400" b="1">
                <a:solidFill>
                  <a:schemeClr val="bg1"/>
                </a:solidFill>
              </a:rPr>
              <a:t>a trial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D2207FB-B4EF-2ABC-2A9F-E8DC57B32A48}"/>
              </a:ext>
            </a:extLst>
          </p:cNvPr>
          <p:cNvSpPr txBox="1"/>
          <p:nvPr/>
        </p:nvSpPr>
        <p:spPr>
          <a:xfrm>
            <a:off x="5876773" y="3813784"/>
            <a:ext cx="18407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>
                <a:solidFill>
                  <a:srgbClr val="1BBC9B"/>
                </a:solidFill>
              </a:rPr>
              <a:t>2. </a:t>
            </a:r>
            <a:r>
              <a:rPr lang="en-US" sz="2400" b="1">
                <a:solidFill>
                  <a:schemeClr val="bg1"/>
                </a:solidFill>
              </a:rPr>
              <a:t>Book a setup call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AC35010-A4FE-9801-6668-C965D5FCC0C8}"/>
              </a:ext>
            </a:extLst>
          </p:cNvPr>
          <p:cNvSpPr txBox="1"/>
          <p:nvPr/>
        </p:nvSpPr>
        <p:spPr>
          <a:xfrm>
            <a:off x="8639067" y="3813784"/>
            <a:ext cx="21235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>
                <a:solidFill>
                  <a:srgbClr val="1BBC9B"/>
                </a:solidFill>
              </a:rPr>
              <a:t>3. </a:t>
            </a:r>
            <a:r>
              <a:rPr lang="en-US" sz="2400" b="1">
                <a:solidFill>
                  <a:schemeClr val="bg1"/>
                </a:solidFill>
              </a:rPr>
              <a:t>Enjoy your extra time!</a:t>
            </a:r>
          </a:p>
        </p:txBody>
      </p:sp>
      <p:sp>
        <p:nvSpPr>
          <p:cNvPr id="93" name="Right Triangle 92">
            <a:extLst>
              <a:ext uri="{FF2B5EF4-FFF2-40B4-BE49-F238E27FC236}">
                <a16:creationId xmlns:a16="http://schemas.microsoft.com/office/drawing/2014/main" id="{380C3438-DEBA-276D-7222-757E987D38D1}"/>
              </a:ext>
            </a:extLst>
          </p:cNvPr>
          <p:cNvSpPr/>
          <p:nvPr/>
        </p:nvSpPr>
        <p:spPr>
          <a:xfrm rot="13515990">
            <a:off x="4066025" y="4481787"/>
            <a:ext cx="277070" cy="277070"/>
          </a:xfrm>
          <a:prstGeom prst="rtTriangle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4" name="Right Triangle 93">
            <a:extLst>
              <a:ext uri="{FF2B5EF4-FFF2-40B4-BE49-F238E27FC236}">
                <a16:creationId xmlns:a16="http://schemas.microsoft.com/office/drawing/2014/main" id="{3AAC7F8B-DB98-78BD-E487-E85AC5FC11C0}"/>
              </a:ext>
            </a:extLst>
          </p:cNvPr>
          <p:cNvSpPr/>
          <p:nvPr/>
        </p:nvSpPr>
        <p:spPr>
          <a:xfrm rot="13515990">
            <a:off x="7846493" y="4483904"/>
            <a:ext cx="277070" cy="277070"/>
          </a:xfrm>
          <a:prstGeom prst="rtTriangle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97" name="Graphic 96">
            <a:extLst>
              <a:ext uri="{FF2B5EF4-FFF2-40B4-BE49-F238E27FC236}">
                <a16:creationId xmlns:a16="http://schemas.microsoft.com/office/drawing/2014/main" id="{68F5086C-4B1F-5E1B-2E22-617DF19D6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302088" y="4562893"/>
            <a:ext cx="976813" cy="940863"/>
          </a:xfrm>
          <a:prstGeom prst="rect">
            <a:avLst/>
          </a:prstGeom>
        </p:spPr>
      </p:pic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69ECA88-9F67-641F-47A4-59538D0E48A8}"/>
              </a:ext>
            </a:extLst>
          </p:cNvPr>
          <p:cNvCxnSpPr>
            <a:cxnSpLocks/>
          </p:cNvCxnSpPr>
          <p:nvPr/>
        </p:nvCxnSpPr>
        <p:spPr>
          <a:xfrm>
            <a:off x="994464" y="4968765"/>
            <a:ext cx="9481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67CE1454-0CC3-ACC3-7795-56DF3F89EF08}"/>
              </a:ext>
            </a:extLst>
          </p:cNvPr>
          <p:cNvSpPr txBox="1"/>
          <p:nvPr/>
        </p:nvSpPr>
        <p:spPr>
          <a:xfrm>
            <a:off x="913098" y="5089404"/>
            <a:ext cx="296636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BE" sz="1400">
                <a:solidFill>
                  <a:schemeClr val="bg1"/>
                </a:solidFill>
              </a:rPr>
              <a:t>https://pmpc.link/trial-se-deck</a:t>
            </a:r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146DED7-DD53-E902-60FB-62AA06EEF4DB}"/>
              </a:ext>
            </a:extLst>
          </p:cNvPr>
          <p:cNvCxnSpPr>
            <a:cxnSpLocks/>
          </p:cNvCxnSpPr>
          <p:nvPr/>
        </p:nvCxnSpPr>
        <p:spPr>
          <a:xfrm>
            <a:off x="4771466" y="4988061"/>
            <a:ext cx="9481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3A49BD79-D937-7E7B-F3F2-471B8FD46F21}"/>
              </a:ext>
            </a:extLst>
          </p:cNvPr>
          <p:cNvSpPr txBox="1"/>
          <p:nvPr/>
        </p:nvSpPr>
        <p:spPr>
          <a:xfrm>
            <a:off x="4690100" y="5108700"/>
            <a:ext cx="299445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BE" sz="1400">
                <a:solidFill>
                  <a:schemeClr val="bg1"/>
                </a:solidFill>
              </a:rPr>
              <a:t>https://pmpc.link/setup-se-deck</a:t>
            </a:r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02903AE1-02F9-046D-F8F8-B96935A12E11}"/>
              </a:ext>
            </a:extLst>
          </p:cNvPr>
          <p:cNvCxnSpPr>
            <a:cxnSpLocks/>
          </p:cNvCxnSpPr>
          <p:nvPr/>
        </p:nvCxnSpPr>
        <p:spPr>
          <a:xfrm>
            <a:off x="8639066" y="4988061"/>
            <a:ext cx="9481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1489F59-F409-A91E-0415-8FC5DC96CD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1825" y="3741586"/>
            <a:ext cx="947794" cy="9561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A82FC0-3A0B-27EA-8A0F-825D815C56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4464" y="3749541"/>
            <a:ext cx="948153" cy="94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93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3D0CE7AB-8E5F-C1E0-6E1E-DE735889AF45}"/>
              </a:ext>
            </a:extLst>
          </p:cNvPr>
          <p:cNvGrpSpPr/>
          <p:nvPr/>
        </p:nvGrpSpPr>
        <p:grpSpPr>
          <a:xfrm>
            <a:off x="196948" y="1040525"/>
            <a:ext cx="11810543" cy="5599426"/>
            <a:chOff x="196948" y="1040525"/>
            <a:chExt cx="11810543" cy="5599426"/>
          </a:xfrm>
        </p:grpSpPr>
        <p:sp>
          <p:nvSpPr>
            <p:cNvPr id="6" name="Rechthoek: afgeronde hoeken 4">
              <a:extLst>
                <a:ext uri="{FF2B5EF4-FFF2-40B4-BE49-F238E27FC236}">
                  <a16:creationId xmlns:a16="http://schemas.microsoft.com/office/drawing/2014/main" id="{B9A29BC7-1BFF-B925-F07A-0DF1D1D06163}"/>
                </a:ext>
              </a:extLst>
            </p:cNvPr>
            <p:cNvSpPr/>
            <p:nvPr/>
          </p:nvSpPr>
          <p:spPr>
            <a:xfrm>
              <a:off x="196948" y="1040525"/>
              <a:ext cx="11810070" cy="5599426"/>
            </a:xfrm>
            <a:prstGeom prst="roundRect">
              <a:avLst>
                <a:gd name="adj" fmla="val 1484"/>
              </a:avLst>
            </a:prstGeom>
            <a:solidFill>
              <a:srgbClr val="3333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" name="Rechthoek: afgeronde hoeken 59">
              <a:extLst>
                <a:ext uri="{FF2B5EF4-FFF2-40B4-BE49-F238E27FC236}">
                  <a16:creationId xmlns:a16="http://schemas.microsoft.com/office/drawing/2014/main" id="{21C50CFE-C410-8777-D4DC-07AD8A2B2566}"/>
                </a:ext>
              </a:extLst>
            </p:cNvPr>
            <p:cNvSpPr/>
            <p:nvPr/>
          </p:nvSpPr>
          <p:spPr>
            <a:xfrm>
              <a:off x="197421" y="1040525"/>
              <a:ext cx="11810070" cy="5599426"/>
            </a:xfrm>
            <a:prstGeom prst="roundRect">
              <a:avLst>
                <a:gd name="adj" fmla="val 1484"/>
              </a:avLst>
            </a:prstGeom>
            <a:blipFill dpi="0" rotWithShape="1">
              <a:blip r:embed="rId4">
                <a:grayscl/>
                <a:alphaModFix amt="11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34833" b="-5777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9" name="Rechthoek: afgeronde hoeken 17">
            <a:extLst>
              <a:ext uri="{FF2B5EF4-FFF2-40B4-BE49-F238E27FC236}">
                <a16:creationId xmlns:a16="http://schemas.microsoft.com/office/drawing/2014/main" id="{774B2F71-D264-0A2B-DE5D-FF3D8CCE7126}"/>
              </a:ext>
            </a:extLst>
          </p:cNvPr>
          <p:cNvSpPr/>
          <p:nvPr/>
        </p:nvSpPr>
        <p:spPr>
          <a:xfrm>
            <a:off x="1049847" y="2308370"/>
            <a:ext cx="1600258" cy="1602000"/>
          </a:xfrm>
          <a:prstGeom prst="roundRect">
            <a:avLst>
              <a:gd name="adj" fmla="val 6403"/>
            </a:avLst>
          </a:prstGeom>
          <a:solidFill>
            <a:schemeClr val="bg1"/>
          </a:solidFill>
          <a:ln>
            <a:noFill/>
          </a:ln>
          <a:effectLst>
            <a:outerShdw blurRad="266700" dist="165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800" b="1">
              <a:solidFill>
                <a:schemeClr val="bg1"/>
              </a:solidFill>
            </a:endParaRPr>
          </a:p>
        </p:txBody>
      </p:sp>
      <p:sp>
        <p:nvSpPr>
          <p:cNvPr id="12" name="Rechthoek: afgeronde hoeken 36">
            <a:extLst>
              <a:ext uri="{FF2B5EF4-FFF2-40B4-BE49-F238E27FC236}">
                <a16:creationId xmlns:a16="http://schemas.microsoft.com/office/drawing/2014/main" id="{12276B3D-5523-BFED-261D-438783727E8A}"/>
              </a:ext>
            </a:extLst>
          </p:cNvPr>
          <p:cNvSpPr/>
          <p:nvPr/>
        </p:nvSpPr>
        <p:spPr>
          <a:xfrm>
            <a:off x="6292298" y="2153041"/>
            <a:ext cx="1600258" cy="1602000"/>
          </a:xfrm>
          <a:prstGeom prst="roundRect">
            <a:avLst>
              <a:gd name="adj" fmla="val 6403"/>
            </a:avLst>
          </a:prstGeom>
          <a:solidFill>
            <a:schemeClr val="bg1"/>
          </a:solidFill>
          <a:ln>
            <a:noFill/>
          </a:ln>
          <a:effectLst>
            <a:outerShdw blurRad="266700" dist="165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800" b="1">
              <a:solidFill>
                <a:schemeClr val="bg1"/>
              </a:solidFill>
            </a:endParaRPr>
          </a:p>
        </p:txBody>
      </p:sp>
      <p:sp>
        <p:nvSpPr>
          <p:cNvPr id="15" name="Rechthoek: afgeronde hoeken 40">
            <a:extLst>
              <a:ext uri="{FF2B5EF4-FFF2-40B4-BE49-F238E27FC236}">
                <a16:creationId xmlns:a16="http://schemas.microsoft.com/office/drawing/2014/main" id="{81DF7714-89F8-23C5-4098-97CD5C6FEB98}"/>
              </a:ext>
            </a:extLst>
          </p:cNvPr>
          <p:cNvSpPr/>
          <p:nvPr/>
        </p:nvSpPr>
        <p:spPr>
          <a:xfrm>
            <a:off x="3577186" y="3432245"/>
            <a:ext cx="1600258" cy="1602000"/>
          </a:xfrm>
          <a:prstGeom prst="roundRect">
            <a:avLst>
              <a:gd name="adj" fmla="val 6403"/>
            </a:avLst>
          </a:prstGeom>
          <a:solidFill>
            <a:schemeClr val="bg1"/>
          </a:solidFill>
          <a:ln>
            <a:noFill/>
          </a:ln>
          <a:effectLst>
            <a:outerShdw blurRad="266700" dist="165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800" b="1">
              <a:solidFill>
                <a:schemeClr val="bg1"/>
              </a:solidFill>
            </a:endParaRPr>
          </a:p>
        </p:txBody>
      </p:sp>
      <p:sp>
        <p:nvSpPr>
          <p:cNvPr id="18" name="Rechthoek: afgeronde hoeken 44">
            <a:extLst>
              <a:ext uri="{FF2B5EF4-FFF2-40B4-BE49-F238E27FC236}">
                <a16:creationId xmlns:a16="http://schemas.microsoft.com/office/drawing/2014/main" id="{CEA0B055-0452-8BC8-B321-BF2CF82C42EC}"/>
              </a:ext>
            </a:extLst>
          </p:cNvPr>
          <p:cNvSpPr/>
          <p:nvPr/>
        </p:nvSpPr>
        <p:spPr>
          <a:xfrm>
            <a:off x="9179599" y="3217069"/>
            <a:ext cx="1600258" cy="1602000"/>
          </a:xfrm>
          <a:prstGeom prst="roundRect">
            <a:avLst>
              <a:gd name="adj" fmla="val 6403"/>
            </a:avLst>
          </a:prstGeom>
          <a:solidFill>
            <a:schemeClr val="bg1"/>
          </a:solidFill>
          <a:ln>
            <a:noFill/>
          </a:ln>
          <a:effectLst>
            <a:outerShdw blurRad="266700" dist="165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800" b="1">
              <a:solidFill>
                <a:schemeClr val="bg1"/>
              </a:solidFill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FE3C1DDB-4FCA-800A-3198-85F765ADCB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70317" y="2617035"/>
            <a:ext cx="786683" cy="893958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573C8FAF-6C2F-BF0F-AA8E-F350F713FF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25133" y="3705831"/>
            <a:ext cx="893958" cy="893958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56C9158A-FDB5-9525-3650-361D9E3968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81564" y="2447233"/>
            <a:ext cx="859575" cy="893958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38ECE05D-D689-01FF-71F3-6EC70F3EC0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83458" y="3570742"/>
            <a:ext cx="989830" cy="894654"/>
          </a:xfrm>
          <a:prstGeom prst="rect">
            <a:avLst/>
          </a:prstGeom>
        </p:spPr>
      </p:pic>
      <p:sp>
        <p:nvSpPr>
          <p:cNvPr id="27" name="Tekstvak 3">
            <a:extLst>
              <a:ext uri="{FF2B5EF4-FFF2-40B4-BE49-F238E27FC236}">
                <a16:creationId xmlns:a16="http://schemas.microsoft.com/office/drawing/2014/main" id="{2B52FE46-08DD-F48B-0ABE-4DB707D8634D}"/>
              </a:ext>
            </a:extLst>
          </p:cNvPr>
          <p:cNvSpPr txBox="1"/>
          <p:nvPr/>
        </p:nvSpPr>
        <p:spPr>
          <a:xfrm>
            <a:off x="-61993" y="149492"/>
            <a:ext cx="12328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effectLst>
                  <a:outerShdw blurRad="266700" dist="165100" dir="2700000" algn="tl" rotWithShape="0">
                    <a:prstClr val="black">
                      <a:alpha val="30000"/>
                    </a:prstClr>
                  </a:outerShdw>
                </a:effectLst>
              </a:rPr>
              <a:t>Keeping apps updated is harder than it should be</a:t>
            </a:r>
            <a:endParaRPr lang="nl-BE" sz="3600" b="1">
              <a:solidFill>
                <a:schemeClr val="bg1"/>
              </a:solidFill>
              <a:effectLst>
                <a:outerShdw blurRad="266700" dist="165100" dir="270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8CCAB88-1C8E-11B1-A441-2A0CFCF7BFFB}"/>
              </a:ext>
            </a:extLst>
          </p:cNvPr>
          <p:cNvGrpSpPr/>
          <p:nvPr/>
        </p:nvGrpSpPr>
        <p:grpSpPr>
          <a:xfrm>
            <a:off x="598617" y="3687535"/>
            <a:ext cx="2575677" cy="640914"/>
            <a:chOff x="701767" y="3840238"/>
            <a:chExt cx="2575677" cy="64091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9260059-66AF-CF9A-DE90-9C5BC86A2870}"/>
                </a:ext>
              </a:extLst>
            </p:cNvPr>
            <p:cNvGrpSpPr/>
            <p:nvPr/>
          </p:nvGrpSpPr>
          <p:grpSpPr>
            <a:xfrm>
              <a:off x="701768" y="3840238"/>
              <a:ext cx="2575676" cy="640914"/>
              <a:chOff x="707366" y="3824658"/>
              <a:chExt cx="2575676" cy="640914"/>
            </a:xfrm>
          </p:grpSpPr>
          <p:sp>
            <p:nvSpPr>
              <p:cNvPr id="10" name="Tekstvak 19">
                <a:extLst>
                  <a:ext uri="{FF2B5EF4-FFF2-40B4-BE49-F238E27FC236}">
                    <a16:creationId xmlns:a16="http://schemas.microsoft.com/office/drawing/2014/main" id="{FD4566C4-C9C9-BC47-F9E1-0A86AB7CD3D5}"/>
                  </a:ext>
                </a:extLst>
              </p:cNvPr>
              <p:cNvSpPr txBox="1"/>
              <p:nvPr/>
            </p:nvSpPr>
            <p:spPr>
              <a:xfrm>
                <a:off x="707366" y="3824658"/>
                <a:ext cx="2513682" cy="545710"/>
              </a:xfrm>
              <a:prstGeom prst="roundRect">
                <a:avLst/>
              </a:prstGeom>
              <a:solidFill>
                <a:srgbClr val="1BBC9B"/>
              </a:solidFill>
              <a:ln>
                <a:noFill/>
              </a:ln>
              <a:effectLst>
                <a:outerShdw blurRad="266700" dist="165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164592" rtlCol="0" anchor="ctr">
                <a:noAutofit/>
              </a:bodyPr>
              <a:lstStyle>
                <a:defPPr>
                  <a:defRPr lang="nl-BE"/>
                </a:defPPr>
                <a:lvl1pPr algn="ctr">
                  <a:defRPr sz="1200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1400"/>
                  <a:t>3-5 hours per update per app</a:t>
                </a:r>
              </a:p>
            </p:txBody>
          </p:sp>
          <p:sp>
            <p:nvSpPr>
              <p:cNvPr id="11" name="Rechthoek: afgeronde hoeken 20">
                <a:extLst>
                  <a:ext uri="{FF2B5EF4-FFF2-40B4-BE49-F238E27FC236}">
                    <a16:creationId xmlns:a16="http://schemas.microsoft.com/office/drawing/2014/main" id="{87FD7428-AEB0-F8BF-056C-F5FF2AE802A5}"/>
                  </a:ext>
                </a:extLst>
              </p:cNvPr>
              <p:cNvSpPr/>
              <p:nvPr/>
            </p:nvSpPr>
            <p:spPr>
              <a:xfrm>
                <a:off x="1681042" y="3827559"/>
                <a:ext cx="1602000" cy="638013"/>
              </a:xfrm>
              <a:prstGeom prst="roundRect">
                <a:avLst>
                  <a:gd name="adj" fmla="val 20004"/>
                </a:avLst>
              </a:prstGeom>
              <a:solidFill>
                <a:schemeClr val="bg1">
                  <a:alpha val="0"/>
                </a:schemeClr>
              </a:solidFill>
              <a:ln w="15875">
                <a:gradFill>
                  <a:gsLst>
                    <a:gs pos="0">
                      <a:schemeClr val="bg2"/>
                    </a:gs>
                    <a:gs pos="12000">
                      <a:schemeClr val="bg2">
                        <a:alpha val="0"/>
                      </a:schemeClr>
                    </a:gs>
                  </a:gsLst>
                  <a:lin ang="13200000" scaled="0"/>
                </a:gradFill>
              </a:ln>
              <a:effectLst>
                <a:outerShdw blurRad="266700" dist="165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69DD4A0-06A5-4E80-66D6-5C5F66B59BD5}"/>
                </a:ext>
              </a:extLst>
            </p:cNvPr>
            <p:cNvSpPr txBox="1"/>
            <p:nvPr/>
          </p:nvSpPr>
          <p:spPr>
            <a:xfrm>
              <a:off x="701767" y="4112595"/>
              <a:ext cx="251368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>
                  <a:solidFill>
                    <a:schemeClr val="bg1"/>
                  </a:solidFill>
                </a:rPr>
                <a:t>(Discover, Package, Test, Deploy)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1314581-C824-609D-6534-C8C3FAD4F253}"/>
              </a:ext>
            </a:extLst>
          </p:cNvPr>
          <p:cNvGrpSpPr/>
          <p:nvPr/>
        </p:nvGrpSpPr>
        <p:grpSpPr>
          <a:xfrm>
            <a:off x="3323637" y="4859844"/>
            <a:ext cx="2142298" cy="638013"/>
            <a:chOff x="1155576" y="3869729"/>
            <a:chExt cx="2142298" cy="638013"/>
          </a:xfrm>
        </p:grpSpPr>
        <p:sp>
          <p:nvSpPr>
            <p:cNvPr id="38" name="Tekstvak 19">
              <a:extLst>
                <a:ext uri="{FF2B5EF4-FFF2-40B4-BE49-F238E27FC236}">
                  <a16:creationId xmlns:a16="http://schemas.microsoft.com/office/drawing/2014/main" id="{FDECA807-F8C4-4044-2D2E-F80564E2E8B2}"/>
                </a:ext>
              </a:extLst>
            </p:cNvPr>
            <p:cNvSpPr txBox="1"/>
            <p:nvPr/>
          </p:nvSpPr>
          <p:spPr>
            <a:xfrm>
              <a:off x="1155576" y="3873657"/>
              <a:ext cx="2065471" cy="545710"/>
            </a:xfrm>
            <a:prstGeom prst="roundRect">
              <a:avLst/>
            </a:prstGeom>
            <a:solidFill>
              <a:srgbClr val="1BBC9B"/>
            </a:solidFill>
            <a:ln>
              <a:noFill/>
            </a:ln>
            <a:effectLst>
              <a:outerShdw blurRad="266700" dist="165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5720" rtlCol="0" anchor="ctr">
              <a:noAutofit/>
            </a:bodyPr>
            <a:lstStyle>
              <a:defPPr>
                <a:defRPr lang="nl-BE"/>
              </a:defPPr>
              <a:lvl1pPr algn="ctr">
                <a:defRPr sz="12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400"/>
                <a:t>500+ apps on average </a:t>
              </a:r>
            </a:p>
            <a:p>
              <a:r>
                <a:rPr lang="en-US" sz="1400"/>
                <a:t>in large enterprises</a:t>
              </a:r>
            </a:p>
          </p:txBody>
        </p:sp>
        <p:sp>
          <p:nvSpPr>
            <p:cNvPr id="39" name="Rechthoek: afgeronde hoeken 20">
              <a:extLst>
                <a:ext uri="{FF2B5EF4-FFF2-40B4-BE49-F238E27FC236}">
                  <a16:creationId xmlns:a16="http://schemas.microsoft.com/office/drawing/2014/main" id="{C7C2218A-C882-1094-0DB5-C25F3B6D8252}"/>
                </a:ext>
              </a:extLst>
            </p:cNvPr>
            <p:cNvSpPr/>
            <p:nvPr/>
          </p:nvSpPr>
          <p:spPr>
            <a:xfrm>
              <a:off x="1695874" y="3869729"/>
              <a:ext cx="1602000" cy="638013"/>
            </a:xfrm>
            <a:prstGeom prst="roundRect">
              <a:avLst>
                <a:gd name="adj" fmla="val 20004"/>
              </a:avLst>
            </a:prstGeom>
            <a:solidFill>
              <a:schemeClr val="bg1">
                <a:alpha val="0"/>
              </a:schemeClr>
            </a:solidFill>
            <a:ln w="15875">
              <a:gradFill>
                <a:gsLst>
                  <a:gs pos="0">
                    <a:schemeClr val="bg2"/>
                  </a:gs>
                  <a:gs pos="12000">
                    <a:schemeClr val="bg2">
                      <a:alpha val="0"/>
                    </a:schemeClr>
                  </a:gs>
                </a:gsLst>
                <a:lin ang="13200000" scaled="0"/>
              </a:gradFill>
            </a:ln>
            <a:effectLst>
              <a:outerShdw blurRad="266700" dist="165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E26BFA1-A2D2-FCB1-F42F-7E3098393798}"/>
              </a:ext>
            </a:extLst>
          </p:cNvPr>
          <p:cNvGrpSpPr/>
          <p:nvPr/>
        </p:nvGrpSpPr>
        <p:grpSpPr>
          <a:xfrm>
            <a:off x="5682761" y="3676477"/>
            <a:ext cx="2923626" cy="651972"/>
            <a:chOff x="1155576" y="3873657"/>
            <a:chExt cx="2139262" cy="651972"/>
          </a:xfrm>
        </p:grpSpPr>
        <p:sp>
          <p:nvSpPr>
            <p:cNvPr id="41" name="Tekstvak 19">
              <a:extLst>
                <a:ext uri="{FF2B5EF4-FFF2-40B4-BE49-F238E27FC236}">
                  <a16:creationId xmlns:a16="http://schemas.microsoft.com/office/drawing/2014/main" id="{5A200215-3FB6-1F7A-EE8A-A9EF57F17563}"/>
                </a:ext>
              </a:extLst>
            </p:cNvPr>
            <p:cNvSpPr txBox="1"/>
            <p:nvPr/>
          </p:nvSpPr>
          <p:spPr>
            <a:xfrm>
              <a:off x="1155576" y="3873657"/>
              <a:ext cx="2065471" cy="545710"/>
            </a:xfrm>
            <a:prstGeom prst="roundRect">
              <a:avLst/>
            </a:prstGeom>
            <a:solidFill>
              <a:srgbClr val="1BBC9B"/>
            </a:solidFill>
            <a:ln>
              <a:noFill/>
            </a:ln>
            <a:effectLst>
              <a:outerShdw blurRad="266700" dist="165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5720" rtlCol="0" anchor="ctr">
              <a:noAutofit/>
            </a:bodyPr>
            <a:lstStyle>
              <a:defPPr>
                <a:defRPr lang="nl-BE"/>
              </a:defPPr>
              <a:lvl1pPr algn="ctr">
                <a:defRPr sz="12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400"/>
                <a:t>56% of data breaches are preventable with timely patching</a:t>
              </a:r>
            </a:p>
          </p:txBody>
        </p:sp>
        <p:sp>
          <p:nvSpPr>
            <p:cNvPr id="42" name="Rechthoek: afgeronde hoeken 20">
              <a:extLst>
                <a:ext uri="{FF2B5EF4-FFF2-40B4-BE49-F238E27FC236}">
                  <a16:creationId xmlns:a16="http://schemas.microsoft.com/office/drawing/2014/main" id="{8B7EB1A9-551A-0308-F26F-595B56968BD1}"/>
                </a:ext>
              </a:extLst>
            </p:cNvPr>
            <p:cNvSpPr/>
            <p:nvPr/>
          </p:nvSpPr>
          <p:spPr>
            <a:xfrm>
              <a:off x="1692838" y="3887616"/>
              <a:ext cx="1602000" cy="638013"/>
            </a:xfrm>
            <a:prstGeom prst="roundRect">
              <a:avLst>
                <a:gd name="adj" fmla="val 20004"/>
              </a:avLst>
            </a:prstGeom>
            <a:solidFill>
              <a:schemeClr val="bg1">
                <a:alpha val="0"/>
              </a:schemeClr>
            </a:solidFill>
            <a:ln w="15875">
              <a:gradFill>
                <a:gsLst>
                  <a:gs pos="0">
                    <a:schemeClr val="bg2"/>
                  </a:gs>
                  <a:gs pos="12000">
                    <a:schemeClr val="bg2">
                      <a:alpha val="0"/>
                    </a:schemeClr>
                  </a:gs>
                </a:gsLst>
                <a:lin ang="13200000" scaled="0"/>
              </a:gradFill>
            </a:ln>
            <a:effectLst>
              <a:outerShdw blurRad="266700" dist="165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9DA2379-7408-6F00-F0C5-2A18BE4CD129}"/>
              </a:ext>
            </a:extLst>
          </p:cNvPr>
          <p:cNvGrpSpPr/>
          <p:nvPr/>
        </p:nvGrpSpPr>
        <p:grpSpPr>
          <a:xfrm>
            <a:off x="8419097" y="4632721"/>
            <a:ext cx="3218040" cy="831767"/>
            <a:chOff x="916826" y="3873657"/>
            <a:chExt cx="2354689" cy="831767"/>
          </a:xfrm>
        </p:grpSpPr>
        <p:sp>
          <p:nvSpPr>
            <p:cNvPr id="44" name="Tekstvak 19">
              <a:extLst>
                <a:ext uri="{FF2B5EF4-FFF2-40B4-BE49-F238E27FC236}">
                  <a16:creationId xmlns:a16="http://schemas.microsoft.com/office/drawing/2014/main" id="{2A9A8316-7B14-3668-EF5C-5446D2E80B86}"/>
                </a:ext>
              </a:extLst>
            </p:cNvPr>
            <p:cNvSpPr txBox="1"/>
            <p:nvPr/>
          </p:nvSpPr>
          <p:spPr>
            <a:xfrm>
              <a:off x="916826" y="3873657"/>
              <a:ext cx="2304221" cy="757462"/>
            </a:xfrm>
            <a:prstGeom prst="roundRect">
              <a:avLst/>
            </a:prstGeom>
            <a:solidFill>
              <a:srgbClr val="1BBC9B"/>
            </a:solidFill>
            <a:ln>
              <a:noFill/>
            </a:ln>
            <a:effectLst>
              <a:outerShdw blurRad="266700" dist="165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5720" rtlCol="0" anchor="ctr">
              <a:noAutofit/>
            </a:bodyPr>
            <a:lstStyle>
              <a:defPPr>
                <a:defRPr lang="nl-BE"/>
              </a:defPPr>
              <a:lvl1pPr algn="ctr">
                <a:defRPr sz="12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400"/>
                <a:t>IT teams are burned out with manual work – always playing catchup – </a:t>
              </a:r>
            </a:p>
            <a:p>
              <a:r>
                <a:rPr lang="en-US" sz="1400"/>
                <a:t>slow to react to vulnerabilities</a:t>
              </a:r>
            </a:p>
          </p:txBody>
        </p:sp>
        <p:sp>
          <p:nvSpPr>
            <p:cNvPr id="46" name="Rechthoek: afgeronde hoeken 20">
              <a:extLst>
                <a:ext uri="{FF2B5EF4-FFF2-40B4-BE49-F238E27FC236}">
                  <a16:creationId xmlns:a16="http://schemas.microsoft.com/office/drawing/2014/main" id="{EDC2AC92-BF62-C2E1-CF4E-3234CE1E3B13}"/>
                </a:ext>
              </a:extLst>
            </p:cNvPr>
            <p:cNvSpPr/>
            <p:nvPr/>
          </p:nvSpPr>
          <p:spPr>
            <a:xfrm>
              <a:off x="1669515" y="4067411"/>
              <a:ext cx="1602000" cy="638013"/>
            </a:xfrm>
            <a:prstGeom prst="roundRect">
              <a:avLst>
                <a:gd name="adj" fmla="val 20004"/>
              </a:avLst>
            </a:prstGeom>
            <a:solidFill>
              <a:schemeClr val="bg1">
                <a:alpha val="0"/>
              </a:schemeClr>
            </a:solidFill>
            <a:ln w="15875">
              <a:gradFill>
                <a:gsLst>
                  <a:gs pos="0">
                    <a:schemeClr val="bg2"/>
                  </a:gs>
                  <a:gs pos="12000">
                    <a:schemeClr val="bg2">
                      <a:alpha val="0"/>
                    </a:schemeClr>
                  </a:gs>
                </a:gsLst>
                <a:lin ang="13200000" scaled="0"/>
              </a:gradFill>
            </a:ln>
            <a:effectLst>
              <a:outerShdw blurRad="266700" dist="165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1093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B84706CA-8292-7DF7-4819-CB5F4970EC98}"/>
              </a:ext>
            </a:extLst>
          </p:cNvPr>
          <p:cNvSpPr/>
          <p:nvPr/>
        </p:nvSpPr>
        <p:spPr>
          <a:xfrm>
            <a:off x="693592" y="711473"/>
            <a:ext cx="6747910" cy="3482531"/>
          </a:xfrm>
          <a:prstGeom prst="roundRect">
            <a:avLst>
              <a:gd name="adj" fmla="val 4664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!!BG_blauw" hidden="1">
            <a:extLst>
              <a:ext uri="{FF2B5EF4-FFF2-40B4-BE49-F238E27FC236}">
                <a16:creationId xmlns:a16="http://schemas.microsoft.com/office/drawing/2014/main" id="{D9E27E61-EC4C-742E-AEFC-01786C7FC50E}"/>
              </a:ext>
            </a:extLst>
          </p:cNvPr>
          <p:cNvGrpSpPr/>
          <p:nvPr/>
        </p:nvGrpSpPr>
        <p:grpSpPr>
          <a:xfrm>
            <a:off x="759654" y="-55"/>
            <a:ext cx="11432346" cy="6858055"/>
            <a:chOff x="759654" y="-55"/>
            <a:chExt cx="11432346" cy="6858055"/>
          </a:xfrm>
        </p:grpSpPr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429389F5-2830-85BB-E09F-8B5D2AE46E0E}"/>
                </a:ext>
              </a:extLst>
            </p:cNvPr>
            <p:cNvSpPr/>
            <p:nvPr/>
          </p:nvSpPr>
          <p:spPr>
            <a:xfrm>
              <a:off x="6095999" y="0"/>
              <a:ext cx="6096001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D5A6A9DC-5BD0-0A5D-E49D-FBAAA7BEE65A}"/>
                </a:ext>
              </a:extLst>
            </p:cNvPr>
            <p:cNvSpPr/>
            <p:nvPr/>
          </p:nvSpPr>
          <p:spPr>
            <a:xfrm rot="10800000">
              <a:off x="759654" y="-55"/>
              <a:ext cx="11432345" cy="6858000"/>
            </a:xfrm>
            <a:prstGeom prst="rect">
              <a:avLst/>
            </a:prstGeom>
            <a:gradFill flip="none" rotWithShape="1">
              <a:gsLst>
                <a:gs pos="0">
                  <a:srgbClr val="006094">
                    <a:alpha val="72000"/>
                  </a:srgbClr>
                </a:gs>
                <a:gs pos="52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5" name="Tekstvak 3">
            <a:extLst>
              <a:ext uri="{FF2B5EF4-FFF2-40B4-BE49-F238E27FC236}">
                <a16:creationId xmlns:a16="http://schemas.microsoft.com/office/drawing/2014/main" id="{4F7087A5-5AE5-0669-2381-8CDF15322125}"/>
              </a:ext>
            </a:extLst>
          </p:cNvPr>
          <p:cNvSpPr txBox="1"/>
          <p:nvPr/>
        </p:nvSpPr>
        <p:spPr>
          <a:xfrm>
            <a:off x="1258602" y="1131091"/>
            <a:ext cx="476264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151521"/>
                </a:solidFill>
                <a:latin typeface="+mj-lt"/>
              </a:rPr>
              <a:t>Automated patching that saves time, reduces risk, and keeps you secure.</a:t>
            </a:r>
            <a:endParaRPr lang="nl-BE" sz="4000" b="1">
              <a:solidFill>
                <a:srgbClr val="151521"/>
              </a:solidFill>
              <a:latin typeface="+mj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2D16820-767E-F096-D0FA-AE5BC7CB41D2}"/>
              </a:ext>
            </a:extLst>
          </p:cNvPr>
          <p:cNvGrpSpPr/>
          <p:nvPr/>
        </p:nvGrpSpPr>
        <p:grpSpPr>
          <a:xfrm>
            <a:off x="693591" y="4600381"/>
            <a:ext cx="3143597" cy="1435985"/>
            <a:chOff x="8582356" y="5007074"/>
            <a:chExt cx="3143597" cy="1435985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7C98DF04-B6AA-2465-08A6-D6E9DB9F23A4}"/>
                </a:ext>
              </a:extLst>
            </p:cNvPr>
            <p:cNvSpPr/>
            <p:nvPr/>
          </p:nvSpPr>
          <p:spPr>
            <a:xfrm>
              <a:off x="8582356" y="5007074"/>
              <a:ext cx="3042567" cy="1324468"/>
            </a:xfrm>
            <a:prstGeom prst="roundRect">
              <a:avLst>
                <a:gd name="adj" fmla="val 6506"/>
              </a:avLst>
            </a:prstGeom>
            <a:solidFill>
              <a:srgbClr val="2A2A3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hthoek: afgeronde hoeken 61">
              <a:extLst>
                <a:ext uri="{FF2B5EF4-FFF2-40B4-BE49-F238E27FC236}">
                  <a16:creationId xmlns:a16="http://schemas.microsoft.com/office/drawing/2014/main" id="{5D240CFB-EEDC-2FC1-AABA-9D3CCF3780D0}"/>
                </a:ext>
              </a:extLst>
            </p:cNvPr>
            <p:cNvSpPr/>
            <p:nvPr/>
          </p:nvSpPr>
          <p:spPr>
            <a:xfrm>
              <a:off x="8683386" y="5871533"/>
              <a:ext cx="3042567" cy="571526"/>
            </a:xfrm>
            <a:prstGeom prst="roundRect">
              <a:avLst>
                <a:gd name="adj" fmla="val 13282"/>
              </a:avLst>
            </a:prstGeom>
            <a:solidFill>
              <a:schemeClr val="bg1">
                <a:alpha val="0"/>
              </a:schemeClr>
            </a:solidFill>
            <a:ln w="15875">
              <a:gradFill>
                <a:gsLst>
                  <a:gs pos="0">
                    <a:srgbClr val="1BBC9B"/>
                  </a:gs>
                  <a:gs pos="12000">
                    <a:schemeClr val="bg2">
                      <a:alpha val="0"/>
                    </a:schemeClr>
                  </a:gs>
                </a:gsLst>
                <a:lin ang="13200000" scaled="0"/>
              </a:gradFill>
            </a:ln>
            <a:effectLst>
              <a:outerShdw blurRad="266700" dist="165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0579939-16B6-94D9-4F97-24D486FC9F3A}"/>
                </a:ext>
              </a:extLst>
            </p:cNvPr>
            <p:cNvSpPr txBox="1"/>
            <p:nvPr/>
          </p:nvSpPr>
          <p:spPr>
            <a:xfrm>
              <a:off x="8773161" y="5246461"/>
              <a:ext cx="2717790" cy="9714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ts val="1680"/>
                </a:lnSpc>
              </a:pPr>
              <a:r>
                <a:rPr lang="en-US" sz="1600">
                  <a:solidFill>
                    <a:srgbClr val="FFFFFF"/>
                  </a:solidFill>
                  <a:latin typeface="Poppins"/>
                  <a:cs typeface="Poppins"/>
                </a:rPr>
                <a:t>Work with MVPs and former Microsoft pros who’ve built the tools you use today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CA1A1BC-604E-AC25-AA78-D70B681B2748}"/>
              </a:ext>
            </a:extLst>
          </p:cNvPr>
          <p:cNvGrpSpPr/>
          <p:nvPr/>
        </p:nvGrpSpPr>
        <p:grpSpPr>
          <a:xfrm>
            <a:off x="8205307" y="1461472"/>
            <a:ext cx="3143597" cy="1124801"/>
            <a:chOff x="8582356" y="3632838"/>
            <a:chExt cx="3143597" cy="1124801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726B6D49-64E0-DF33-4D83-A801AD67DB6C}"/>
                </a:ext>
              </a:extLst>
            </p:cNvPr>
            <p:cNvSpPr/>
            <p:nvPr/>
          </p:nvSpPr>
          <p:spPr>
            <a:xfrm>
              <a:off x="8582356" y="3632838"/>
              <a:ext cx="3042567" cy="1029971"/>
            </a:xfrm>
            <a:prstGeom prst="roundRect">
              <a:avLst>
                <a:gd name="adj" fmla="val 6506"/>
              </a:avLst>
            </a:prstGeom>
            <a:solidFill>
              <a:srgbClr val="2A2A3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hthoek: afgeronde hoeken 61">
              <a:extLst>
                <a:ext uri="{FF2B5EF4-FFF2-40B4-BE49-F238E27FC236}">
                  <a16:creationId xmlns:a16="http://schemas.microsoft.com/office/drawing/2014/main" id="{65032737-D2CC-9443-B83C-9CF83639A202}"/>
                </a:ext>
              </a:extLst>
            </p:cNvPr>
            <p:cNvSpPr/>
            <p:nvPr/>
          </p:nvSpPr>
          <p:spPr>
            <a:xfrm>
              <a:off x="8683386" y="3814724"/>
              <a:ext cx="3042567" cy="942915"/>
            </a:xfrm>
            <a:prstGeom prst="roundRect">
              <a:avLst>
                <a:gd name="adj" fmla="val 13282"/>
              </a:avLst>
            </a:prstGeom>
            <a:solidFill>
              <a:schemeClr val="bg1">
                <a:alpha val="0"/>
              </a:schemeClr>
            </a:solidFill>
            <a:ln w="15875">
              <a:gradFill>
                <a:gsLst>
                  <a:gs pos="0">
                    <a:srgbClr val="1BBC9B"/>
                  </a:gs>
                  <a:gs pos="12000">
                    <a:schemeClr val="bg2">
                      <a:alpha val="0"/>
                    </a:schemeClr>
                  </a:gs>
                </a:gsLst>
                <a:lin ang="13200000" scaled="0"/>
              </a:gradFill>
            </a:ln>
            <a:effectLst>
              <a:outerShdw blurRad="266700" dist="165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08A0ACD-0D33-10FF-8B0B-2524EDFA4F28}"/>
                </a:ext>
              </a:extLst>
            </p:cNvPr>
            <p:cNvSpPr txBox="1"/>
            <p:nvPr/>
          </p:nvSpPr>
          <p:spPr>
            <a:xfrm>
              <a:off x="8766828" y="3880121"/>
              <a:ext cx="2449811" cy="53540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ts val="1680"/>
                </a:lnSpc>
              </a:pPr>
              <a:r>
                <a:rPr lang="en-US" sz="1600" i="0">
                  <a:solidFill>
                    <a:srgbClr val="FFFFFF"/>
                  </a:solidFill>
                  <a:effectLst/>
                  <a:latin typeface="Poppins"/>
                  <a:cs typeface="Poppins"/>
                </a:rPr>
                <a:t>Installs &amp; updates over 2,400 apps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96D99A5-5331-C840-C98F-F31B2C022465}"/>
              </a:ext>
            </a:extLst>
          </p:cNvPr>
          <p:cNvGrpSpPr/>
          <p:nvPr/>
        </p:nvGrpSpPr>
        <p:grpSpPr>
          <a:xfrm>
            <a:off x="8205307" y="4600381"/>
            <a:ext cx="3143597" cy="1435985"/>
            <a:chOff x="8582356" y="5007074"/>
            <a:chExt cx="3143597" cy="1435985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BE7D53E7-6B60-0E00-577C-A31FABA7AC1D}"/>
                </a:ext>
              </a:extLst>
            </p:cNvPr>
            <p:cNvSpPr/>
            <p:nvPr/>
          </p:nvSpPr>
          <p:spPr>
            <a:xfrm>
              <a:off x="8582356" y="5007074"/>
              <a:ext cx="3042567" cy="1324468"/>
            </a:xfrm>
            <a:prstGeom prst="roundRect">
              <a:avLst>
                <a:gd name="adj" fmla="val 6506"/>
              </a:avLst>
            </a:prstGeom>
            <a:solidFill>
              <a:srgbClr val="2A2A3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hthoek: afgeronde hoeken 61">
              <a:extLst>
                <a:ext uri="{FF2B5EF4-FFF2-40B4-BE49-F238E27FC236}">
                  <a16:creationId xmlns:a16="http://schemas.microsoft.com/office/drawing/2014/main" id="{2B31A15A-9D58-FACF-8321-43D98CEB2A34}"/>
                </a:ext>
              </a:extLst>
            </p:cNvPr>
            <p:cNvSpPr/>
            <p:nvPr/>
          </p:nvSpPr>
          <p:spPr>
            <a:xfrm>
              <a:off x="8683386" y="5871533"/>
              <a:ext cx="3042567" cy="571526"/>
            </a:xfrm>
            <a:prstGeom prst="roundRect">
              <a:avLst>
                <a:gd name="adj" fmla="val 13282"/>
              </a:avLst>
            </a:prstGeom>
            <a:solidFill>
              <a:schemeClr val="bg1">
                <a:alpha val="0"/>
              </a:schemeClr>
            </a:solidFill>
            <a:ln w="15875">
              <a:gradFill>
                <a:gsLst>
                  <a:gs pos="0">
                    <a:srgbClr val="1BBC9B"/>
                  </a:gs>
                  <a:gs pos="12000">
                    <a:schemeClr val="bg2">
                      <a:alpha val="0"/>
                    </a:schemeClr>
                  </a:gs>
                </a:gsLst>
                <a:lin ang="13200000" scaled="0"/>
              </a:gradFill>
            </a:ln>
            <a:effectLst>
              <a:outerShdw blurRad="266700" dist="165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27C4409-1B2A-C456-A404-EEA033B051A5}"/>
                </a:ext>
              </a:extLst>
            </p:cNvPr>
            <p:cNvSpPr txBox="1"/>
            <p:nvPr/>
          </p:nvSpPr>
          <p:spPr>
            <a:xfrm>
              <a:off x="8766828" y="5301571"/>
              <a:ext cx="2219805" cy="75341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ts val="1680"/>
                </a:lnSpc>
              </a:pPr>
              <a:r>
                <a:rPr lang="en-US" sz="1600" i="0">
                  <a:solidFill>
                    <a:srgbClr val="FFFFFF"/>
                  </a:solidFill>
                  <a:effectLst/>
                  <a:latin typeface="Poppins"/>
                  <a:cs typeface="Poppins"/>
                </a:rPr>
                <a:t>Integrates natively with </a:t>
              </a:r>
              <a:r>
                <a:rPr lang="en-US" sz="1600" i="0" err="1">
                  <a:solidFill>
                    <a:srgbClr val="FFFFFF"/>
                  </a:solidFill>
                  <a:effectLst/>
                  <a:latin typeface="Poppins"/>
                  <a:cs typeface="Poppins"/>
                </a:rPr>
                <a:t>ConfigMgr</a:t>
              </a:r>
              <a:r>
                <a:rPr lang="en-US" sz="1600" i="0">
                  <a:solidFill>
                    <a:srgbClr val="FFFFFF"/>
                  </a:solidFill>
                  <a:effectLst/>
                  <a:latin typeface="Poppins"/>
                  <a:cs typeface="Poppins"/>
                </a:rPr>
                <a:t>, Intune, and WSUS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BB9AC37-9E9D-6075-B34B-6742037067C4}"/>
              </a:ext>
            </a:extLst>
          </p:cNvPr>
          <p:cNvGrpSpPr/>
          <p:nvPr/>
        </p:nvGrpSpPr>
        <p:grpSpPr>
          <a:xfrm>
            <a:off x="8205307" y="2872884"/>
            <a:ext cx="3227039" cy="1435985"/>
            <a:chOff x="8582356" y="5007074"/>
            <a:chExt cx="3227039" cy="1435985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14D9CBF2-7F2C-6797-91AF-E6715172F673}"/>
                </a:ext>
              </a:extLst>
            </p:cNvPr>
            <p:cNvSpPr/>
            <p:nvPr/>
          </p:nvSpPr>
          <p:spPr>
            <a:xfrm>
              <a:off x="8582356" y="5007074"/>
              <a:ext cx="3042567" cy="1324468"/>
            </a:xfrm>
            <a:prstGeom prst="roundRect">
              <a:avLst>
                <a:gd name="adj" fmla="val 6506"/>
              </a:avLst>
            </a:prstGeom>
            <a:solidFill>
              <a:srgbClr val="2A2A3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hthoek: afgeronde hoeken 61">
              <a:extLst>
                <a:ext uri="{FF2B5EF4-FFF2-40B4-BE49-F238E27FC236}">
                  <a16:creationId xmlns:a16="http://schemas.microsoft.com/office/drawing/2014/main" id="{3268DAF5-23F4-E761-84E8-8F1064957078}"/>
                </a:ext>
              </a:extLst>
            </p:cNvPr>
            <p:cNvSpPr/>
            <p:nvPr/>
          </p:nvSpPr>
          <p:spPr>
            <a:xfrm>
              <a:off x="8683386" y="5871533"/>
              <a:ext cx="3042567" cy="571526"/>
            </a:xfrm>
            <a:prstGeom prst="roundRect">
              <a:avLst>
                <a:gd name="adj" fmla="val 13282"/>
              </a:avLst>
            </a:prstGeom>
            <a:solidFill>
              <a:schemeClr val="bg1">
                <a:alpha val="0"/>
              </a:schemeClr>
            </a:solidFill>
            <a:ln w="15875">
              <a:gradFill>
                <a:gsLst>
                  <a:gs pos="0">
                    <a:srgbClr val="1BBC9B"/>
                  </a:gs>
                  <a:gs pos="12000">
                    <a:schemeClr val="bg2">
                      <a:alpha val="0"/>
                    </a:schemeClr>
                  </a:gs>
                </a:gsLst>
                <a:lin ang="13200000" scaled="0"/>
              </a:gradFill>
            </a:ln>
            <a:effectLst>
              <a:outerShdw blurRad="266700" dist="165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4BBDBC8-3D0C-3D8F-C23D-257B5FEB609B}"/>
                </a:ext>
              </a:extLst>
            </p:cNvPr>
            <p:cNvSpPr txBox="1"/>
            <p:nvPr/>
          </p:nvSpPr>
          <p:spPr>
            <a:xfrm>
              <a:off x="8766828" y="5301571"/>
              <a:ext cx="3042567" cy="75341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ts val="1680"/>
                </a:lnSpc>
              </a:pPr>
              <a:r>
                <a:rPr lang="en-US" sz="1600">
                  <a:solidFill>
                    <a:srgbClr val="FFFFFF"/>
                  </a:solidFill>
                  <a:latin typeface="Poppins"/>
                  <a:cs typeface="Poppins"/>
                </a:rPr>
                <a:t>Fully automated </a:t>
              </a:r>
            </a:p>
            <a:p>
              <a:pPr>
                <a:lnSpc>
                  <a:spcPts val="1680"/>
                </a:lnSpc>
              </a:pPr>
              <a:r>
                <a:rPr lang="en-US" sz="1600">
                  <a:solidFill>
                    <a:srgbClr val="FFFFFF"/>
                  </a:solidFill>
                  <a:latin typeface="Poppins"/>
                  <a:cs typeface="Poppins"/>
                </a:rPr>
                <a:t>patching – </a:t>
              </a:r>
            </a:p>
            <a:p>
              <a:pPr>
                <a:lnSpc>
                  <a:spcPts val="1680"/>
                </a:lnSpc>
              </a:pPr>
              <a:r>
                <a:rPr lang="en-US" sz="1600">
                  <a:solidFill>
                    <a:srgbClr val="FFFFFF"/>
                  </a:solidFill>
                  <a:latin typeface="Poppins"/>
                  <a:cs typeface="Poppins"/>
                </a:rPr>
                <a:t>set and forget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FF3EDE-A4DB-D532-956A-634092E498E8}"/>
              </a:ext>
            </a:extLst>
          </p:cNvPr>
          <p:cNvGrpSpPr/>
          <p:nvPr/>
        </p:nvGrpSpPr>
        <p:grpSpPr>
          <a:xfrm>
            <a:off x="4398934" y="4603427"/>
            <a:ext cx="3143597" cy="1435985"/>
            <a:chOff x="8582356" y="5007074"/>
            <a:chExt cx="3143597" cy="1435985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E6DFDBAE-88F2-9E95-E996-9AB36B130340}"/>
                </a:ext>
              </a:extLst>
            </p:cNvPr>
            <p:cNvSpPr/>
            <p:nvPr/>
          </p:nvSpPr>
          <p:spPr>
            <a:xfrm>
              <a:off x="8582356" y="5007074"/>
              <a:ext cx="3042567" cy="1324468"/>
            </a:xfrm>
            <a:prstGeom prst="roundRect">
              <a:avLst>
                <a:gd name="adj" fmla="val 6506"/>
              </a:avLst>
            </a:prstGeom>
            <a:solidFill>
              <a:srgbClr val="2A2A3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hthoek: afgeronde hoeken 61">
              <a:extLst>
                <a:ext uri="{FF2B5EF4-FFF2-40B4-BE49-F238E27FC236}">
                  <a16:creationId xmlns:a16="http://schemas.microsoft.com/office/drawing/2014/main" id="{4D68F26B-D7D6-8508-E6CC-9958FEDB286F}"/>
                </a:ext>
              </a:extLst>
            </p:cNvPr>
            <p:cNvSpPr/>
            <p:nvPr/>
          </p:nvSpPr>
          <p:spPr>
            <a:xfrm>
              <a:off x="8683386" y="5871533"/>
              <a:ext cx="3042567" cy="571526"/>
            </a:xfrm>
            <a:prstGeom prst="roundRect">
              <a:avLst>
                <a:gd name="adj" fmla="val 13282"/>
              </a:avLst>
            </a:prstGeom>
            <a:solidFill>
              <a:schemeClr val="bg1">
                <a:alpha val="0"/>
              </a:schemeClr>
            </a:solidFill>
            <a:ln w="15875">
              <a:gradFill>
                <a:gsLst>
                  <a:gs pos="0">
                    <a:srgbClr val="1BBC9B"/>
                  </a:gs>
                  <a:gs pos="12000">
                    <a:schemeClr val="bg2">
                      <a:alpha val="0"/>
                    </a:schemeClr>
                  </a:gs>
                </a:gsLst>
                <a:lin ang="13200000" scaled="0"/>
              </a:gradFill>
            </a:ln>
            <a:effectLst>
              <a:outerShdw blurRad="266700" dist="165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7F1008C-70F9-1CF9-7A7B-3E88611EFF47}"/>
                </a:ext>
              </a:extLst>
            </p:cNvPr>
            <p:cNvSpPr txBox="1"/>
            <p:nvPr/>
          </p:nvSpPr>
          <p:spPr>
            <a:xfrm>
              <a:off x="8766828" y="5301571"/>
              <a:ext cx="2717790" cy="75341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ts val="1680"/>
                </a:lnSpc>
              </a:pPr>
              <a:r>
                <a:rPr lang="en-US" sz="1600">
                  <a:solidFill>
                    <a:srgbClr val="FFFFFF"/>
                  </a:solidFill>
                  <a:latin typeface="Poppins"/>
                  <a:cs typeface="Poppins"/>
                </a:rPr>
                <a:t>No more reporting gaps - Insights and Analytics at your fingertips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3805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584858D2-2651-5CB1-78DD-2C7E56D3DD70}"/>
              </a:ext>
            </a:extLst>
          </p:cNvPr>
          <p:cNvSpPr/>
          <p:nvPr/>
        </p:nvSpPr>
        <p:spPr>
          <a:xfrm>
            <a:off x="226576" y="211015"/>
            <a:ext cx="11789643" cy="6428936"/>
          </a:xfrm>
          <a:prstGeom prst="roundRect">
            <a:avLst>
              <a:gd name="adj" fmla="val 1484"/>
            </a:avLst>
          </a:prstGeom>
          <a:solidFill>
            <a:srgbClr val="2A2A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Rechthoek: afgeronde hoeken 30">
            <a:extLst>
              <a:ext uri="{FF2B5EF4-FFF2-40B4-BE49-F238E27FC236}">
                <a16:creationId xmlns:a16="http://schemas.microsoft.com/office/drawing/2014/main" id="{8A06FF17-620E-FB6B-4500-3E72E6884F3A}"/>
              </a:ext>
            </a:extLst>
          </p:cNvPr>
          <p:cNvSpPr/>
          <p:nvPr/>
        </p:nvSpPr>
        <p:spPr>
          <a:xfrm flipH="1">
            <a:off x="226575" y="218049"/>
            <a:ext cx="6371416" cy="6421902"/>
          </a:xfrm>
          <a:prstGeom prst="roundRect">
            <a:avLst>
              <a:gd name="adj" fmla="val 1484"/>
            </a:avLst>
          </a:prstGeom>
          <a:blipFill dpi="0" rotWithShape="1">
            <a:blip r:embed="rId3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2019" r="-32019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2" name="Rechthoek: afgeronde hoeken 31">
            <a:extLst>
              <a:ext uri="{FF2B5EF4-FFF2-40B4-BE49-F238E27FC236}">
                <a16:creationId xmlns:a16="http://schemas.microsoft.com/office/drawing/2014/main" id="{E8AD3C24-75BC-A924-2D11-DCF0ADE50208}"/>
              </a:ext>
            </a:extLst>
          </p:cNvPr>
          <p:cNvSpPr/>
          <p:nvPr/>
        </p:nvSpPr>
        <p:spPr>
          <a:xfrm>
            <a:off x="4125216" y="2173003"/>
            <a:ext cx="2350702" cy="1986235"/>
          </a:xfrm>
          <a:prstGeom prst="roundRect">
            <a:avLst>
              <a:gd name="adj" fmla="val 6403"/>
            </a:avLst>
          </a:prstGeom>
          <a:solidFill>
            <a:srgbClr val="2A2A3C">
              <a:alpha val="80000"/>
            </a:srgbClr>
          </a:solidFill>
          <a:ln>
            <a:noFill/>
          </a:ln>
          <a:effectLst>
            <a:outerShdw blurRad="266700" dist="165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800" b="1">
              <a:solidFill>
                <a:schemeClr val="bg1"/>
              </a:solidFill>
            </a:endParaRPr>
          </a:p>
        </p:txBody>
      </p:sp>
      <p:sp>
        <p:nvSpPr>
          <p:cNvPr id="33" name="Rechthoek: afgeronde hoeken 32">
            <a:extLst>
              <a:ext uri="{FF2B5EF4-FFF2-40B4-BE49-F238E27FC236}">
                <a16:creationId xmlns:a16="http://schemas.microsoft.com/office/drawing/2014/main" id="{6E40F962-BE43-996E-195D-414ABCD18B56}"/>
              </a:ext>
            </a:extLst>
          </p:cNvPr>
          <p:cNvSpPr/>
          <p:nvPr/>
        </p:nvSpPr>
        <p:spPr>
          <a:xfrm>
            <a:off x="6699334" y="2173003"/>
            <a:ext cx="2350702" cy="1986235"/>
          </a:xfrm>
          <a:prstGeom prst="roundRect">
            <a:avLst>
              <a:gd name="adj" fmla="val 6403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266700" dist="165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800" b="1">
              <a:solidFill>
                <a:schemeClr val="bg1"/>
              </a:solidFill>
            </a:endParaRPr>
          </a:p>
        </p:txBody>
      </p:sp>
      <p:sp>
        <p:nvSpPr>
          <p:cNvPr id="34" name="Rechthoek: afgeronde hoeken 33">
            <a:extLst>
              <a:ext uri="{FF2B5EF4-FFF2-40B4-BE49-F238E27FC236}">
                <a16:creationId xmlns:a16="http://schemas.microsoft.com/office/drawing/2014/main" id="{B5F4CF6A-55E8-A0E9-2D5F-1BBE355C6818}"/>
              </a:ext>
            </a:extLst>
          </p:cNvPr>
          <p:cNvSpPr/>
          <p:nvPr/>
        </p:nvSpPr>
        <p:spPr>
          <a:xfrm>
            <a:off x="9273451" y="2173003"/>
            <a:ext cx="2350702" cy="1986235"/>
          </a:xfrm>
          <a:prstGeom prst="roundRect">
            <a:avLst>
              <a:gd name="adj" fmla="val 6403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266700" dist="165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800" b="1">
              <a:solidFill>
                <a:schemeClr val="bg1"/>
              </a:solidFill>
            </a:endParaRPr>
          </a:p>
        </p:txBody>
      </p:sp>
      <p:sp>
        <p:nvSpPr>
          <p:cNvPr id="37" name="Rechthoek: afgeronde hoeken 36">
            <a:extLst>
              <a:ext uri="{FF2B5EF4-FFF2-40B4-BE49-F238E27FC236}">
                <a16:creationId xmlns:a16="http://schemas.microsoft.com/office/drawing/2014/main" id="{513D8D8B-4F8F-0E77-0109-20FE5FE319D6}"/>
              </a:ext>
            </a:extLst>
          </p:cNvPr>
          <p:cNvSpPr/>
          <p:nvPr/>
        </p:nvSpPr>
        <p:spPr>
          <a:xfrm>
            <a:off x="4125216" y="4362302"/>
            <a:ext cx="2350702" cy="1986235"/>
          </a:xfrm>
          <a:prstGeom prst="roundRect">
            <a:avLst>
              <a:gd name="adj" fmla="val 6403"/>
            </a:avLst>
          </a:prstGeom>
          <a:solidFill>
            <a:srgbClr val="2A2A3C">
              <a:alpha val="80000"/>
            </a:srgbClr>
          </a:solidFill>
          <a:ln>
            <a:noFill/>
          </a:ln>
          <a:effectLst>
            <a:outerShdw blurRad="266700" dist="165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800" b="1">
              <a:solidFill>
                <a:schemeClr val="bg1"/>
              </a:solidFill>
            </a:endParaRPr>
          </a:p>
        </p:txBody>
      </p:sp>
      <p:sp>
        <p:nvSpPr>
          <p:cNvPr id="38" name="Rechthoek: afgeronde hoeken 37">
            <a:extLst>
              <a:ext uri="{FF2B5EF4-FFF2-40B4-BE49-F238E27FC236}">
                <a16:creationId xmlns:a16="http://schemas.microsoft.com/office/drawing/2014/main" id="{14CF6A0A-6693-91EE-35F2-953381DBF7F1}"/>
              </a:ext>
            </a:extLst>
          </p:cNvPr>
          <p:cNvSpPr/>
          <p:nvPr/>
        </p:nvSpPr>
        <p:spPr>
          <a:xfrm>
            <a:off x="6699334" y="4362302"/>
            <a:ext cx="2350702" cy="1986235"/>
          </a:xfrm>
          <a:prstGeom prst="roundRect">
            <a:avLst>
              <a:gd name="adj" fmla="val 6403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266700" dist="165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800" b="1">
              <a:solidFill>
                <a:schemeClr val="bg1"/>
              </a:solidFill>
            </a:endParaRPr>
          </a:p>
        </p:txBody>
      </p:sp>
      <p:sp>
        <p:nvSpPr>
          <p:cNvPr id="39" name="Rechthoek: afgeronde hoeken 38">
            <a:extLst>
              <a:ext uri="{FF2B5EF4-FFF2-40B4-BE49-F238E27FC236}">
                <a16:creationId xmlns:a16="http://schemas.microsoft.com/office/drawing/2014/main" id="{EC8EFB8C-F7F2-C7D9-4665-70C765804569}"/>
              </a:ext>
            </a:extLst>
          </p:cNvPr>
          <p:cNvSpPr/>
          <p:nvPr/>
        </p:nvSpPr>
        <p:spPr>
          <a:xfrm>
            <a:off x="9273451" y="4362302"/>
            <a:ext cx="2350702" cy="1986235"/>
          </a:xfrm>
          <a:prstGeom prst="roundRect">
            <a:avLst>
              <a:gd name="adj" fmla="val 6403"/>
            </a:avLst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266700" dist="165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800" b="1">
              <a:solidFill>
                <a:schemeClr val="bg1"/>
              </a:solidFill>
            </a:endParaRP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CF4B36BE-B5CD-8FA8-3E89-8BAD05D42C84}"/>
              </a:ext>
            </a:extLst>
          </p:cNvPr>
          <p:cNvSpPr txBox="1"/>
          <p:nvPr/>
        </p:nvSpPr>
        <p:spPr>
          <a:xfrm>
            <a:off x="7246668" y="3206866"/>
            <a:ext cx="15767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>
                <a:solidFill>
                  <a:srgbClr val="2A2A3C"/>
                </a:solidFill>
              </a:rPr>
              <a:t>8,500+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5B39D134-0F10-DEA3-1414-84E9064466F8}"/>
              </a:ext>
            </a:extLst>
          </p:cNvPr>
          <p:cNvSpPr txBox="1"/>
          <p:nvPr/>
        </p:nvSpPr>
        <p:spPr>
          <a:xfrm>
            <a:off x="7246668" y="3589953"/>
            <a:ext cx="15767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>
                <a:solidFill>
                  <a:schemeClr val="tx2"/>
                </a:solidFill>
              </a:rPr>
              <a:t>customers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A0DEB193-E1E6-D8C4-2658-398D03A13B66}"/>
              </a:ext>
            </a:extLst>
          </p:cNvPr>
          <p:cNvSpPr txBox="1"/>
          <p:nvPr/>
        </p:nvSpPr>
        <p:spPr>
          <a:xfrm>
            <a:off x="4674534" y="3183718"/>
            <a:ext cx="15767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>
                <a:solidFill>
                  <a:schemeClr val="bg2"/>
                </a:solidFill>
              </a:rPr>
              <a:t>2011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2AF366B3-A07F-6334-7A61-0E15D6CB19E2}"/>
              </a:ext>
            </a:extLst>
          </p:cNvPr>
          <p:cNvSpPr txBox="1"/>
          <p:nvPr/>
        </p:nvSpPr>
        <p:spPr>
          <a:xfrm>
            <a:off x="4846660" y="3589953"/>
            <a:ext cx="14046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95749518-2C6D-809C-EA11-4490F6F28E54}"/>
              </a:ext>
            </a:extLst>
          </p:cNvPr>
          <p:cNvSpPr txBox="1"/>
          <p:nvPr/>
        </p:nvSpPr>
        <p:spPr>
          <a:xfrm>
            <a:off x="8948159" y="3206866"/>
            <a:ext cx="24510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>
                <a:solidFill>
                  <a:srgbClr val="2A2A3C"/>
                </a:solidFill>
              </a:rPr>
              <a:t>25 million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48CB5642-AA56-041B-371F-9C61412A73B9}"/>
              </a:ext>
            </a:extLst>
          </p:cNvPr>
          <p:cNvSpPr txBox="1"/>
          <p:nvPr/>
        </p:nvSpPr>
        <p:spPr>
          <a:xfrm>
            <a:off x="9746529" y="3589953"/>
            <a:ext cx="16527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>
                <a:solidFill>
                  <a:schemeClr val="tx2"/>
                </a:solidFill>
              </a:rPr>
              <a:t>endpoints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0A82698B-D117-4634-3174-B0FD8DACA294}"/>
              </a:ext>
            </a:extLst>
          </p:cNvPr>
          <p:cNvSpPr txBox="1"/>
          <p:nvPr/>
        </p:nvSpPr>
        <p:spPr>
          <a:xfrm>
            <a:off x="7637868" y="5124972"/>
            <a:ext cx="11855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>
                <a:solidFill>
                  <a:srgbClr val="2A2A3C"/>
                </a:solidFill>
              </a:rPr>
              <a:t>150+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5811BBFA-8C4F-0E40-213F-20D54246E9E9}"/>
              </a:ext>
            </a:extLst>
          </p:cNvPr>
          <p:cNvSpPr txBox="1"/>
          <p:nvPr/>
        </p:nvSpPr>
        <p:spPr>
          <a:xfrm>
            <a:off x="7155562" y="5508059"/>
            <a:ext cx="16678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>
                <a:solidFill>
                  <a:schemeClr val="tx2"/>
                </a:solidFill>
              </a:rPr>
              <a:t>people &amp; 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>
                <a:solidFill>
                  <a:schemeClr val="tx2"/>
                </a:solidFill>
              </a:rPr>
              <a:t>growing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ABC8FC76-C3D7-796E-7AD5-04AD14A97030}"/>
              </a:ext>
            </a:extLst>
          </p:cNvPr>
          <p:cNvSpPr txBox="1"/>
          <p:nvPr/>
        </p:nvSpPr>
        <p:spPr>
          <a:xfrm>
            <a:off x="4674534" y="5403813"/>
            <a:ext cx="15767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800" b="1">
                <a:solidFill>
                  <a:schemeClr val="bg2"/>
                </a:solidFill>
              </a:rPr>
              <a:t>6</a:t>
            </a:r>
            <a:r>
              <a:rPr lang="en-US" sz="2800" b="1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1803D1E7-6398-6630-7B19-FB632D36616F}"/>
              </a:ext>
            </a:extLst>
          </p:cNvPr>
          <p:cNvSpPr txBox="1"/>
          <p:nvPr/>
        </p:nvSpPr>
        <p:spPr>
          <a:xfrm>
            <a:off x="4194663" y="5815835"/>
            <a:ext cx="21260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>
                <a:solidFill>
                  <a:schemeClr val="bg1"/>
                </a:solidFill>
              </a:rPr>
              <a:t>Microsoft MVPs</a:t>
            </a: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4D500E44-BD25-F905-A1A7-51F8F965BFE7}"/>
              </a:ext>
            </a:extLst>
          </p:cNvPr>
          <p:cNvSpPr txBox="1"/>
          <p:nvPr/>
        </p:nvSpPr>
        <p:spPr>
          <a:xfrm>
            <a:off x="8447834" y="5124972"/>
            <a:ext cx="2951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>
                <a:solidFill>
                  <a:srgbClr val="2A2A3C"/>
                </a:solidFill>
              </a:rPr>
              <a:t>2,400+</a:t>
            </a:r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2CBC90A2-E7BE-682B-31D3-6E0B11322DEE}"/>
              </a:ext>
            </a:extLst>
          </p:cNvPr>
          <p:cNvSpPr txBox="1"/>
          <p:nvPr/>
        </p:nvSpPr>
        <p:spPr>
          <a:xfrm>
            <a:off x="9144159" y="5508059"/>
            <a:ext cx="22550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>
                <a:solidFill>
                  <a:srgbClr val="13293F"/>
                </a:solidFill>
              </a:rPr>
              <a:t>public apps </a:t>
            </a:r>
            <a:br>
              <a:rPr lang="en-US" sz="2000">
                <a:solidFill>
                  <a:srgbClr val="13293F"/>
                </a:solidFill>
              </a:rPr>
            </a:br>
            <a:r>
              <a:rPr lang="en-US" sz="2000">
                <a:solidFill>
                  <a:srgbClr val="13293F"/>
                </a:solidFill>
              </a:rPr>
              <a:t>in catalog</a:t>
            </a: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5D81310B-74E8-B99A-665E-001ECD133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28959" y="2397477"/>
            <a:ext cx="622378" cy="622378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C5493761-A1C5-DEEE-E9B5-D626E05B7E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32300" y="4692402"/>
            <a:ext cx="622164" cy="524569"/>
          </a:xfrm>
          <a:prstGeom prst="rect">
            <a:avLst/>
          </a:prstGeom>
        </p:spPr>
      </p:pic>
      <p:sp>
        <p:nvSpPr>
          <p:cNvPr id="3" name="Tekstvak 57">
            <a:extLst>
              <a:ext uri="{FF2B5EF4-FFF2-40B4-BE49-F238E27FC236}">
                <a16:creationId xmlns:a16="http://schemas.microsoft.com/office/drawing/2014/main" id="{233D3F76-C052-3618-8FFF-053E347C2ABF}"/>
              </a:ext>
            </a:extLst>
          </p:cNvPr>
          <p:cNvSpPr txBox="1"/>
          <p:nvPr/>
        </p:nvSpPr>
        <p:spPr>
          <a:xfrm>
            <a:off x="8546836" y="1445633"/>
            <a:ext cx="30773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>
                <a:solidFill>
                  <a:schemeClr val="bg1"/>
                </a:solidFill>
                <a:effectLst>
                  <a:outerShdw blurRad="266700" dist="165100" dir="2700000" algn="tl" rotWithShape="0">
                    <a:prstClr val="black">
                      <a:alpha val="30000"/>
                    </a:prstClr>
                  </a:outerShdw>
                </a:effectLst>
              </a:rPr>
              <a:t>At a Glance</a:t>
            </a:r>
            <a:endParaRPr lang="nl-BE" sz="2400">
              <a:solidFill>
                <a:schemeClr val="bg1"/>
              </a:solidFill>
              <a:effectLst>
                <a:outerShdw blurRad="266700" dist="165100" dir="270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sp>
        <p:nvSpPr>
          <p:cNvPr id="4" name="Tekstvak 59">
            <a:extLst>
              <a:ext uri="{FF2B5EF4-FFF2-40B4-BE49-F238E27FC236}">
                <a16:creationId xmlns:a16="http://schemas.microsoft.com/office/drawing/2014/main" id="{BED37A94-DBC3-8FFF-15F6-44699FE19540}"/>
              </a:ext>
            </a:extLst>
          </p:cNvPr>
          <p:cNvSpPr txBox="1"/>
          <p:nvPr/>
        </p:nvSpPr>
        <p:spPr>
          <a:xfrm>
            <a:off x="6190482" y="418439"/>
            <a:ext cx="54336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l-BE" sz="5400" b="1">
                <a:solidFill>
                  <a:schemeClr val="bg2"/>
                </a:solidFill>
                <a:effectLst>
                  <a:outerShdw blurRad="266700" dist="165100" dir="2700000" algn="tl" rotWithShape="0">
                    <a:prstClr val="black">
                      <a:alpha val="30000"/>
                    </a:prstClr>
                  </a:outerShdw>
                </a:effectLst>
              </a:rPr>
              <a:t>Patch My PC</a:t>
            </a:r>
          </a:p>
        </p:txBody>
      </p:sp>
      <p:pic>
        <p:nvPicPr>
          <p:cNvPr id="65" name="Graphic 64">
            <a:extLst>
              <a:ext uri="{FF2B5EF4-FFF2-40B4-BE49-F238E27FC236}">
                <a16:creationId xmlns:a16="http://schemas.microsoft.com/office/drawing/2014/main" id="{A3F3657C-8EDA-AA74-4EE4-F1DEA31DE6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96908" y="4543214"/>
            <a:ext cx="602939" cy="60293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3159A646-8259-A89E-8180-07440464F6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62347" y="2404728"/>
            <a:ext cx="512848" cy="606093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40B61634-DABC-FAA8-471E-4D7967A7A3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31742" y="2508068"/>
            <a:ext cx="637637" cy="502752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FE9E5A0C-6E30-97E3-CE8F-829F2002BB7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918107" y="4623594"/>
            <a:ext cx="616773" cy="59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1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kstvak 3">
            <a:extLst>
              <a:ext uri="{FF2B5EF4-FFF2-40B4-BE49-F238E27FC236}">
                <a16:creationId xmlns:a16="http://schemas.microsoft.com/office/drawing/2014/main" id="{65F4DC0B-5E44-CC88-2B06-BFCE1B609F25}"/>
              </a:ext>
            </a:extLst>
          </p:cNvPr>
          <p:cNvSpPr txBox="1"/>
          <p:nvPr/>
        </p:nvSpPr>
        <p:spPr>
          <a:xfrm>
            <a:off x="-61993" y="257107"/>
            <a:ext cx="12328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chemeClr val="bg2"/>
                </a:solidFill>
                <a:effectLst>
                  <a:outerShdw blurRad="266700" dist="165100" dir="2700000" algn="tl" rotWithShape="0">
                    <a:prstClr val="black">
                      <a:alpha val="30000"/>
                    </a:prstClr>
                  </a:outerShdw>
                </a:effectLst>
              </a:rPr>
              <a:t>How We Can Help</a:t>
            </a:r>
            <a:endParaRPr lang="nl-BE" sz="3600" b="1">
              <a:solidFill>
                <a:schemeClr val="bg2"/>
              </a:solidFill>
              <a:effectLst>
                <a:outerShdw blurRad="266700" dist="165100" dir="270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sp>
        <p:nvSpPr>
          <p:cNvPr id="47" name="Tekstvak 3">
            <a:extLst>
              <a:ext uri="{FF2B5EF4-FFF2-40B4-BE49-F238E27FC236}">
                <a16:creationId xmlns:a16="http://schemas.microsoft.com/office/drawing/2014/main" id="{7394DDAC-D176-A3E7-54F2-C1E74FBFAA12}"/>
              </a:ext>
            </a:extLst>
          </p:cNvPr>
          <p:cNvSpPr txBox="1"/>
          <p:nvPr/>
        </p:nvSpPr>
        <p:spPr>
          <a:xfrm>
            <a:off x="-68450" y="825171"/>
            <a:ext cx="12328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  <a:effectLst>
                  <a:outerShdw blurRad="266700" dist="165100" dir="2700000" algn="tl" rotWithShape="0">
                    <a:prstClr val="black">
                      <a:alpha val="30000"/>
                    </a:prstClr>
                  </a:outerShdw>
                </a:effectLst>
              </a:rPr>
              <a:t>One Unified Solution</a:t>
            </a:r>
            <a:endParaRPr lang="nl-BE">
              <a:solidFill>
                <a:schemeClr val="bg2"/>
              </a:solidFill>
              <a:effectLst>
                <a:outerShdw blurRad="266700" dist="165100" dir="270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B482426-0DB9-1193-8603-2DD3EE666F45}"/>
              </a:ext>
            </a:extLst>
          </p:cNvPr>
          <p:cNvGrpSpPr/>
          <p:nvPr/>
        </p:nvGrpSpPr>
        <p:grpSpPr>
          <a:xfrm>
            <a:off x="8194879" y="1413325"/>
            <a:ext cx="3230626" cy="4704709"/>
            <a:chOff x="8482556" y="1579977"/>
            <a:chExt cx="3230626" cy="470470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57912F7-069F-10A1-CB5F-D4C3BDEAAF46}"/>
                </a:ext>
              </a:extLst>
            </p:cNvPr>
            <p:cNvSpPr/>
            <p:nvPr/>
          </p:nvSpPr>
          <p:spPr>
            <a:xfrm>
              <a:off x="8482556" y="1579977"/>
              <a:ext cx="3071567" cy="4704709"/>
            </a:xfrm>
            <a:prstGeom prst="roundRect">
              <a:avLst>
                <a:gd name="adj" fmla="val 5018"/>
              </a:avLst>
            </a:prstGeom>
            <a:solidFill>
              <a:srgbClr val="1E1E2D"/>
            </a:solidFill>
            <a:ln>
              <a:solidFill>
                <a:srgbClr val="1BBC9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420813F-0A58-CB5C-0C78-33D20554E3A4}"/>
                </a:ext>
              </a:extLst>
            </p:cNvPr>
            <p:cNvSpPr txBox="1"/>
            <p:nvPr/>
          </p:nvSpPr>
          <p:spPr>
            <a:xfrm>
              <a:off x="8719981" y="3214783"/>
              <a:ext cx="248602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Visibility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26C281A-6594-36AB-2247-92B329EBFE0D}"/>
                </a:ext>
              </a:extLst>
            </p:cNvPr>
            <p:cNvSpPr txBox="1"/>
            <p:nvPr/>
          </p:nvSpPr>
          <p:spPr>
            <a:xfrm>
              <a:off x="8738696" y="5686575"/>
              <a:ext cx="19395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1BBC9B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Learn more </a:t>
              </a:r>
              <a:endParaRPr lang="en-US" b="1">
                <a:solidFill>
                  <a:srgbClr val="1BBC9B"/>
                </a:solidFill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AE4D0D9-2901-39E0-714E-D9D300077F86}"/>
                </a:ext>
              </a:extLst>
            </p:cNvPr>
            <p:cNvGrpSpPr/>
            <p:nvPr/>
          </p:nvGrpSpPr>
          <p:grpSpPr>
            <a:xfrm>
              <a:off x="8806604" y="3774770"/>
              <a:ext cx="2906578" cy="1677062"/>
              <a:chOff x="8835632" y="3774770"/>
              <a:chExt cx="2906578" cy="1677062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09FCAAE-32D5-A25D-D754-8C0360C1E1A3}"/>
                  </a:ext>
                </a:extLst>
              </p:cNvPr>
              <p:cNvSpPr txBox="1"/>
              <p:nvPr/>
            </p:nvSpPr>
            <p:spPr>
              <a:xfrm>
                <a:off x="8982478" y="3774770"/>
                <a:ext cx="2759732" cy="1677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>
                    <a:solidFill>
                      <a:srgbClr val="858D97"/>
                    </a:solidFill>
                  </a:rPr>
                  <a:t>User-Friendly Dashboards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>
                    <a:solidFill>
                      <a:srgbClr val="858D97"/>
                    </a:solidFill>
                  </a:rPr>
                  <a:t>Advanced Device Insights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>
                    <a:solidFill>
                      <a:srgbClr val="858D97"/>
                    </a:solidFill>
                  </a:rPr>
                  <a:t>Real-Time Patch Compliance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>
                    <a:solidFill>
                      <a:srgbClr val="858D97"/>
                    </a:solidFill>
                  </a:rPr>
                  <a:t>Actionable Risk Mitigation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>
                    <a:solidFill>
                      <a:srgbClr val="858D97"/>
                    </a:solidFill>
                  </a:rPr>
                  <a:t>Vulnerability/Threat Analytics</a:t>
                </a:r>
              </a:p>
            </p:txBody>
          </p:sp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03A2642B-B63D-374D-7625-1804B7C96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35634" y="3920664"/>
                <a:ext cx="176171" cy="176171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F52C2513-963D-6AF4-0164-0C2F030844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35633" y="4237813"/>
                <a:ext cx="176171" cy="176171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05127D17-5E6F-B5A9-1DD8-9E13D9674C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35633" y="4554962"/>
                <a:ext cx="176171" cy="176171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0AB19E4A-3D47-8D69-E0BF-7B43EBA0A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35632" y="4872111"/>
                <a:ext cx="176171" cy="176171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E996FDFF-D3D9-6BF6-6197-A01D4E80CF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35632" y="5189937"/>
                <a:ext cx="176171" cy="176171"/>
              </a:xfrm>
              <a:prstGeom prst="rect">
                <a:avLst/>
              </a:prstGeom>
            </p:spPr>
          </p:pic>
        </p:grp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F7D18A26-CFDC-48C3-FD64-21D6A44F8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91793" y="1988052"/>
              <a:ext cx="2458989" cy="902910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3C16A2F-49DE-828C-1D37-BEFB8A07774A}"/>
              </a:ext>
            </a:extLst>
          </p:cNvPr>
          <p:cNvGrpSpPr/>
          <p:nvPr/>
        </p:nvGrpSpPr>
        <p:grpSpPr>
          <a:xfrm>
            <a:off x="4612988" y="1413325"/>
            <a:ext cx="3071567" cy="4704709"/>
            <a:chOff x="4900665" y="1579977"/>
            <a:chExt cx="3071567" cy="4704709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656F12A0-0E62-FBC0-3414-D704DB1CDF67}"/>
                </a:ext>
              </a:extLst>
            </p:cNvPr>
            <p:cNvSpPr/>
            <p:nvPr/>
          </p:nvSpPr>
          <p:spPr>
            <a:xfrm>
              <a:off x="4900665" y="1579977"/>
              <a:ext cx="3071567" cy="4704709"/>
            </a:xfrm>
            <a:prstGeom prst="roundRect">
              <a:avLst>
                <a:gd name="adj" fmla="val 5018"/>
              </a:avLst>
            </a:prstGeom>
            <a:solidFill>
              <a:srgbClr val="1E1E2D"/>
            </a:solidFill>
            <a:ln>
              <a:solidFill>
                <a:srgbClr val="1BBC9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C9F59E6-3021-1A6F-7902-54D9DB3A297C}"/>
                </a:ext>
              </a:extLst>
            </p:cNvPr>
            <p:cNvSpPr txBox="1"/>
            <p:nvPr/>
          </p:nvSpPr>
          <p:spPr>
            <a:xfrm>
              <a:off x="5138091" y="3214783"/>
              <a:ext cx="248602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Automation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19B6E98-AFBB-1CF3-90AD-BF8F99E69C13}"/>
                </a:ext>
              </a:extLst>
            </p:cNvPr>
            <p:cNvSpPr txBox="1"/>
            <p:nvPr/>
          </p:nvSpPr>
          <p:spPr>
            <a:xfrm>
              <a:off x="5156806" y="5686575"/>
              <a:ext cx="19395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1BBC9B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Learn more </a:t>
              </a:r>
              <a:endParaRPr lang="en-US" b="1">
                <a:solidFill>
                  <a:srgbClr val="1BBC9B"/>
                </a:solidFill>
              </a:endParaRP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FB0F863-01B0-5DF7-3CC8-397D881B0523}"/>
                </a:ext>
              </a:extLst>
            </p:cNvPr>
            <p:cNvGrpSpPr/>
            <p:nvPr/>
          </p:nvGrpSpPr>
          <p:grpSpPr>
            <a:xfrm>
              <a:off x="5229406" y="3774770"/>
              <a:ext cx="2626067" cy="1353897"/>
              <a:chOff x="5272948" y="3774770"/>
              <a:chExt cx="2626067" cy="1353897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03BBF5C-3581-69A1-C940-2587F92853AA}"/>
                  </a:ext>
                </a:extLst>
              </p:cNvPr>
              <p:cNvSpPr txBox="1"/>
              <p:nvPr/>
            </p:nvSpPr>
            <p:spPr>
              <a:xfrm>
                <a:off x="5412994" y="3774770"/>
                <a:ext cx="2486021" cy="13538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rgbClr val="858D97"/>
                    </a:solidFill>
                  </a:rPr>
                  <a:t>Quick App Creation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rgbClr val="858D97"/>
                    </a:solidFill>
                  </a:rPr>
                  <a:t>Seamless Integration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rgbClr val="858D97"/>
                    </a:solidFill>
                  </a:rPr>
                  <a:t>Minimal Training Required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rgbClr val="858D97"/>
                    </a:solidFill>
                  </a:rPr>
                  <a:t>Fast Deployment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E050E095-A8C5-F512-0D7C-3A04101072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72949" y="3917145"/>
                <a:ext cx="176171" cy="176171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D7D0786E-D426-CB5F-2DD8-07F0F87ECC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72949" y="4244640"/>
                <a:ext cx="176171" cy="176171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CC4FCACB-51FB-A034-8478-33E6E50605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72949" y="4561561"/>
                <a:ext cx="176171" cy="176171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4E34937A-CC96-D3B9-497E-CFFEA6573F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72948" y="4881743"/>
                <a:ext cx="176171" cy="176171"/>
              </a:xfrm>
              <a:prstGeom prst="rect">
                <a:avLst/>
              </a:prstGeom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8EB0D74-8F13-CE36-4314-21C2888A5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29406" y="1880216"/>
              <a:ext cx="2313155" cy="1161764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FAB53B2-5276-43E4-415A-343C79AAD16D}"/>
              </a:ext>
            </a:extLst>
          </p:cNvPr>
          <p:cNvGrpSpPr/>
          <p:nvPr/>
        </p:nvGrpSpPr>
        <p:grpSpPr>
          <a:xfrm>
            <a:off x="1031097" y="1413326"/>
            <a:ext cx="3072384" cy="4706583"/>
            <a:chOff x="1318774" y="1579978"/>
            <a:chExt cx="3072384" cy="4706583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8AFA2905-6485-250B-3001-2044A6418AC1}"/>
                </a:ext>
              </a:extLst>
            </p:cNvPr>
            <p:cNvSpPr/>
            <p:nvPr/>
          </p:nvSpPr>
          <p:spPr>
            <a:xfrm>
              <a:off x="1318774" y="1579978"/>
              <a:ext cx="3072384" cy="4706583"/>
            </a:xfrm>
            <a:prstGeom prst="roundRect">
              <a:avLst>
                <a:gd name="adj" fmla="val 5018"/>
              </a:avLst>
            </a:prstGeom>
            <a:solidFill>
              <a:srgbClr val="1E1E2D"/>
            </a:solidFill>
            <a:ln>
              <a:solidFill>
                <a:srgbClr val="1BBC9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EDD56F-02CD-B294-8F7F-4ACF831F4C9E}"/>
                </a:ext>
              </a:extLst>
            </p:cNvPr>
            <p:cNvSpPr txBox="1"/>
            <p:nvPr/>
          </p:nvSpPr>
          <p:spPr>
            <a:xfrm>
              <a:off x="1556201" y="3214783"/>
              <a:ext cx="248602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Security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A348F8-3EA8-E02C-C1C1-3A388FA70F21}"/>
                </a:ext>
              </a:extLst>
            </p:cNvPr>
            <p:cNvSpPr txBox="1"/>
            <p:nvPr/>
          </p:nvSpPr>
          <p:spPr>
            <a:xfrm>
              <a:off x="1574916" y="5686575"/>
              <a:ext cx="19395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1BBC9B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Learn more </a:t>
              </a:r>
              <a:endParaRPr lang="en-US" b="1">
                <a:solidFill>
                  <a:srgbClr val="1BBC9B"/>
                </a:solidFill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6011F0C-15B6-9412-1432-8C78E6A4B98A}"/>
                </a:ext>
              </a:extLst>
            </p:cNvPr>
            <p:cNvGrpSpPr/>
            <p:nvPr/>
          </p:nvGrpSpPr>
          <p:grpSpPr>
            <a:xfrm>
              <a:off x="1620532" y="3777115"/>
              <a:ext cx="2292097" cy="1353897"/>
              <a:chOff x="1656817" y="3777115"/>
              <a:chExt cx="2292097" cy="1353897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85CBD1-0910-FE9C-577D-8D634773C214}"/>
                  </a:ext>
                </a:extLst>
              </p:cNvPr>
              <p:cNvSpPr txBox="1"/>
              <p:nvPr/>
            </p:nvSpPr>
            <p:spPr>
              <a:xfrm>
                <a:off x="1804184" y="3777115"/>
                <a:ext cx="2144730" cy="13538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>
                    <a:solidFill>
                      <a:srgbClr val="858D97"/>
                    </a:solidFill>
                  </a:rPr>
                  <a:t>Save Time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>
                    <a:solidFill>
                      <a:srgbClr val="858D97"/>
                    </a:solidFill>
                  </a:rPr>
                  <a:t>Increase Security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>
                    <a:solidFill>
                      <a:srgbClr val="858D97"/>
                    </a:solidFill>
                  </a:rPr>
                  <a:t>Mitigate Risk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>
                    <a:solidFill>
                      <a:srgbClr val="858D97"/>
                    </a:solidFill>
                  </a:rPr>
                  <a:t>Simplify Complexity</a:t>
                </a:r>
                <a:endParaRPr lang="en-US" sz="140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20CA2EF-2A15-B362-9753-5462B42C50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6817" y="3920664"/>
                <a:ext cx="176171" cy="176171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55D05A8B-3458-4775-0EB4-E5AFFACC4C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6817" y="4243809"/>
                <a:ext cx="176171" cy="176171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1C98C36E-0ECD-8644-8857-388353A446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6817" y="4561562"/>
                <a:ext cx="176171" cy="176171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11691385-7AB0-E98F-820F-3DFAA90978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6817" y="4874791"/>
                <a:ext cx="176171" cy="176171"/>
              </a:xfrm>
              <a:prstGeom prst="rect">
                <a:avLst/>
              </a:prstGeom>
            </p:spPr>
          </p:pic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E1B5A0A-88CB-81E2-C734-AC3AB93F5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80941" y="1894811"/>
              <a:ext cx="2399399" cy="1138698"/>
            </a:xfrm>
            <a:prstGeom prst="rect">
              <a:avLst/>
            </a:prstGeom>
          </p:spPr>
        </p:pic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47A592EF-D16F-5C3A-3539-3A86FDA0888F}"/>
              </a:ext>
            </a:extLst>
          </p:cNvPr>
          <p:cNvSpPr txBox="1"/>
          <p:nvPr/>
        </p:nvSpPr>
        <p:spPr>
          <a:xfrm>
            <a:off x="10974" y="6338731"/>
            <a:ext cx="12181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>
                <a:solidFill>
                  <a:schemeClr val="bg1"/>
                </a:solidFill>
              </a:rPr>
              <a:t>Keeping your apps installed and up to date </a:t>
            </a:r>
          </a:p>
        </p:txBody>
      </p:sp>
    </p:spTree>
    <p:extLst>
      <p:ext uri="{BB962C8B-B14F-4D97-AF65-F5344CB8AC3E}">
        <p14:creationId xmlns:p14="http://schemas.microsoft.com/office/powerpoint/2010/main" val="4187898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525EC-8BE2-C760-11CE-2E5455722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C2E1BC1-602F-2729-9CEF-47CF67D79612}"/>
              </a:ext>
            </a:extLst>
          </p:cNvPr>
          <p:cNvSpPr txBox="1"/>
          <p:nvPr/>
        </p:nvSpPr>
        <p:spPr>
          <a:xfrm>
            <a:off x="436932" y="874455"/>
            <a:ext cx="2904398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+mj-lt"/>
              </a:rPr>
              <a:t>Loved by teams who used to hate patching</a:t>
            </a:r>
            <a:endParaRPr lang="en-US" sz="4000">
              <a:solidFill>
                <a:schemeClr val="bg2"/>
              </a:solidFill>
              <a:latin typeface="+mj-lt"/>
              <a:cs typeface="Poppin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57A803-4D4D-A95F-7FFA-324CC2AB7DF7}"/>
              </a:ext>
            </a:extLst>
          </p:cNvPr>
          <p:cNvCxnSpPr>
            <a:cxnSpLocks/>
          </p:cNvCxnSpPr>
          <p:nvPr/>
        </p:nvCxnSpPr>
        <p:spPr>
          <a:xfrm>
            <a:off x="583155" y="4087446"/>
            <a:ext cx="0" cy="896484"/>
          </a:xfrm>
          <a:prstGeom prst="line">
            <a:avLst/>
          </a:prstGeom>
          <a:ln w="25400">
            <a:solidFill>
              <a:srgbClr val="1BBC9B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8115C54-ECE6-CB3E-14E6-DA55D82C09BC}"/>
              </a:ext>
            </a:extLst>
          </p:cNvPr>
          <p:cNvSpPr txBox="1"/>
          <p:nvPr/>
        </p:nvSpPr>
        <p:spPr>
          <a:xfrm>
            <a:off x="673360" y="4061084"/>
            <a:ext cx="1730124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i="1">
                <a:solidFill>
                  <a:schemeClr val="bg1"/>
                </a:solidFill>
              </a:rPr>
              <a:t>98% customer satisfaction with support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84E1A0D-7345-623C-C3B8-C9ADE05CE9BB}"/>
              </a:ext>
            </a:extLst>
          </p:cNvPr>
          <p:cNvGrpSpPr/>
          <p:nvPr/>
        </p:nvGrpSpPr>
        <p:grpSpPr>
          <a:xfrm>
            <a:off x="4400217" y="188212"/>
            <a:ext cx="7291753" cy="1944773"/>
            <a:chOff x="516901" y="188212"/>
            <a:chExt cx="7291753" cy="1944773"/>
          </a:xfrm>
        </p:grpSpPr>
        <p:sp>
          <p:nvSpPr>
            <p:cNvPr id="17" name="Rectangle: Rounded Corners 15">
              <a:extLst>
                <a:ext uri="{FF2B5EF4-FFF2-40B4-BE49-F238E27FC236}">
                  <a16:creationId xmlns:a16="http://schemas.microsoft.com/office/drawing/2014/main" id="{1DCFF23B-5CDA-E322-E144-C9E3138E9CD2}"/>
                </a:ext>
              </a:extLst>
            </p:cNvPr>
            <p:cNvSpPr/>
            <p:nvPr/>
          </p:nvSpPr>
          <p:spPr>
            <a:xfrm flipH="1">
              <a:off x="516901" y="676656"/>
              <a:ext cx="2818430" cy="1449084"/>
            </a:xfrm>
            <a:prstGeom prst="roundRect">
              <a:avLst>
                <a:gd name="adj" fmla="val 8252"/>
              </a:avLst>
            </a:prstGeom>
            <a:solidFill>
              <a:srgbClr val="333347"/>
            </a:solidFill>
            <a:ln w="25400">
              <a:solidFill>
                <a:srgbClr val="2A2A3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18" name="Rectangle: Rounded Corners 15">
              <a:extLst>
                <a:ext uri="{FF2B5EF4-FFF2-40B4-BE49-F238E27FC236}">
                  <a16:creationId xmlns:a16="http://schemas.microsoft.com/office/drawing/2014/main" id="{D6322D99-27E3-097A-F5C5-AE1795005AA6}"/>
                </a:ext>
              </a:extLst>
            </p:cNvPr>
            <p:cNvSpPr/>
            <p:nvPr/>
          </p:nvSpPr>
          <p:spPr>
            <a:xfrm flipH="1">
              <a:off x="4205546" y="683901"/>
              <a:ext cx="3603108" cy="1449084"/>
            </a:xfrm>
            <a:prstGeom prst="roundRect">
              <a:avLst>
                <a:gd name="adj" fmla="val 8252"/>
              </a:avLst>
            </a:prstGeom>
            <a:solidFill>
              <a:srgbClr val="2A2A3C"/>
            </a:solidFill>
            <a:ln>
              <a:solidFill>
                <a:srgbClr val="1BBC9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B88447F2-E29B-783A-BDF2-021AB88F1B65}"/>
                </a:ext>
              </a:extLst>
            </p:cNvPr>
            <p:cNvSpPr/>
            <p:nvPr/>
          </p:nvSpPr>
          <p:spPr>
            <a:xfrm rot="13515990">
              <a:off x="3537088" y="1281328"/>
              <a:ext cx="277070" cy="277070"/>
            </a:xfrm>
            <a:prstGeom prst="rtTriangl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1F5CD1-B54A-50B1-6A05-6C5B02AA4C11}"/>
                </a:ext>
              </a:extLst>
            </p:cNvPr>
            <p:cNvSpPr txBox="1"/>
            <p:nvPr/>
          </p:nvSpPr>
          <p:spPr>
            <a:xfrm>
              <a:off x="2619583" y="188212"/>
              <a:ext cx="441240" cy="15696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9600">
                  <a:solidFill>
                    <a:srgbClr val="1BBC9B"/>
                  </a:solidFill>
                </a:rPr>
                <a:t>”</a:t>
              </a:r>
              <a:endParaRPr lang="en-US" sz="9600">
                <a:solidFill>
                  <a:srgbClr val="1BBC9B"/>
                </a:solidFill>
                <a:latin typeface="+mj-lt"/>
                <a:cs typeface="Poppin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396A562-6BE3-B542-6DEF-C6A69BFF3FA5}"/>
                </a:ext>
              </a:extLst>
            </p:cNvPr>
            <p:cNvSpPr txBox="1"/>
            <p:nvPr/>
          </p:nvSpPr>
          <p:spPr>
            <a:xfrm>
              <a:off x="823795" y="911513"/>
              <a:ext cx="2201197" cy="1077218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</a:rPr>
                <a:t>Reliable, seamless patching integration with low management overhead.</a:t>
              </a:r>
              <a:endParaRPr lang="en-US" sz="1600" i="1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9099D16-A633-34B9-82D9-F3F7B7A8BA54}"/>
                </a:ext>
              </a:extLst>
            </p:cNvPr>
            <p:cNvSpPr txBox="1"/>
            <p:nvPr/>
          </p:nvSpPr>
          <p:spPr>
            <a:xfrm>
              <a:off x="4414965" y="874009"/>
              <a:ext cx="3002921" cy="1077218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Our solutions integrate natively with </a:t>
              </a:r>
              <a:r>
                <a:rPr lang="en-US" sz="1600" b="1" err="1">
                  <a:solidFill>
                    <a:schemeClr val="bg1"/>
                  </a:solidFill>
                </a:rPr>
                <a:t>ConfigMgr</a:t>
              </a:r>
              <a:r>
                <a:rPr lang="en-US" sz="1600" b="1">
                  <a:solidFill>
                    <a:schemeClr val="bg1"/>
                  </a:solidFill>
                </a:rPr>
                <a:t>, WSUS and Intune. The upskill curve for our products is shallow.</a:t>
              </a:r>
              <a:endParaRPr lang="en-US" sz="1600" b="1" i="1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B022BE4-023E-BC8F-A33E-63C4A8643DE7}"/>
              </a:ext>
            </a:extLst>
          </p:cNvPr>
          <p:cNvGrpSpPr/>
          <p:nvPr/>
        </p:nvGrpSpPr>
        <p:grpSpPr>
          <a:xfrm>
            <a:off x="4397884" y="2288818"/>
            <a:ext cx="7291753" cy="1896831"/>
            <a:chOff x="514568" y="2288818"/>
            <a:chExt cx="7291753" cy="1896831"/>
          </a:xfrm>
        </p:grpSpPr>
        <p:sp>
          <p:nvSpPr>
            <p:cNvPr id="27" name="Rectangle: Rounded Corners 15">
              <a:extLst>
                <a:ext uri="{FF2B5EF4-FFF2-40B4-BE49-F238E27FC236}">
                  <a16:creationId xmlns:a16="http://schemas.microsoft.com/office/drawing/2014/main" id="{0DAE06D8-C273-BE64-2DD3-AD6C7E7DE13B}"/>
                </a:ext>
              </a:extLst>
            </p:cNvPr>
            <p:cNvSpPr/>
            <p:nvPr/>
          </p:nvSpPr>
          <p:spPr>
            <a:xfrm flipH="1">
              <a:off x="514568" y="2774462"/>
              <a:ext cx="2818430" cy="1403942"/>
            </a:xfrm>
            <a:prstGeom prst="roundRect">
              <a:avLst>
                <a:gd name="adj" fmla="val 8252"/>
              </a:avLst>
            </a:prstGeom>
            <a:solidFill>
              <a:srgbClr val="333347"/>
            </a:solidFill>
            <a:ln w="25400">
              <a:solidFill>
                <a:srgbClr val="2A2A3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28" name="Rectangle: Rounded Corners 15">
              <a:extLst>
                <a:ext uri="{FF2B5EF4-FFF2-40B4-BE49-F238E27FC236}">
                  <a16:creationId xmlns:a16="http://schemas.microsoft.com/office/drawing/2014/main" id="{A5930FD1-0F9F-7010-D5C7-065C8F589F0B}"/>
                </a:ext>
              </a:extLst>
            </p:cNvPr>
            <p:cNvSpPr/>
            <p:nvPr/>
          </p:nvSpPr>
          <p:spPr>
            <a:xfrm flipH="1">
              <a:off x="4203213" y="2781707"/>
              <a:ext cx="3603108" cy="1403942"/>
            </a:xfrm>
            <a:prstGeom prst="roundRect">
              <a:avLst>
                <a:gd name="adj" fmla="val 8252"/>
              </a:avLst>
            </a:prstGeom>
            <a:solidFill>
              <a:srgbClr val="2A2A3C"/>
            </a:solidFill>
            <a:ln>
              <a:solidFill>
                <a:srgbClr val="1BBC9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72836B09-5DD8-53C8-44F4-F3E4EFA9CE50}"/>
                </a:ext>
              </a:extLst>
            </p:cNvPr>
            <p:cNvSpPr/>
            <p:nvPr/>
          </p:nvSpPr>
          <p:spPr>
            <a:xfrm rot="13515990">
              <a:off x="3534755" y="3365354"/>
              <a:ext cx="277070" cy="277070"/>
            </a:xfrm>
            <a:prstGeom prst="rtTriangl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5A91329-C348-FABC-2534-13697E57A89F}"/>
                </a:ext>
              </a:extLst>
            </p:cNvPr>
            <p:cNvSpPr txBox="1"/>
            <p:nvPr/>
          </p:nvSpPr>
          <p:spPr>
            <a:xfrm>
              <a:off x="2617250" y="2288818"/>
              <a:ext cx="441240" cy="15696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9600">
                  <a:solidFill>
                    <a:srgbClr val="1BBC9B"/>
                  </a:solidFill>
                </a:rPr>
                <a:t>”</a:t>
              </a:r>
              <a:endParaRPr lang="en-US" sz="9600">
                <a:solidFill>
                  <a:srgbClr val="1BBC9B"/>
                </a:solidFill>
                <a:latin typeface="+mj-lt"/>
                <a:cs typeface="Poppin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2E683B0-BC74-F65A-7803-3F8FE5CA95EF}"/>
                </a:ext>
              </a:extLst>
            </p:cNvPr>
            <p:cNvSpPr txBox="1"/>
            <p:nvPr/>
          </p:nvSpPr>
          <p:spPr>
            <a:xfrm>
              <a:off x="821462" y="2995539"/>
              <a:ext cx="2201197" cy="1077218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</a:rPr>
                <a:t>Patch My PC has made our Software catalog simple to maintain and up to date.</a:t>
              </a:r>
              <a:endParaRPr lang="en-US" sz="1600" i="1">
                <a:solidFill>
                  <a:schemeClr val="bg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419395D-3590-A19C-38EA-EE47ECF19DC0}"/>
                </a:ext>
              </a:extLst>
            </p:cNvPr>
            <p:cNvSpPr txBox="1"/>
            <p:nvPr/>
          </p:nvSpPr>
          <p:spPr>
            <a:xfrm>
              <a:off x="4412632" y="2958035"/>
              <a:ext cx="3002921" cy="1077218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We do all the hard work to ensure patch reliability and quality, saving you hundreds of hours each year. </a:t>
              </a:r>
              <a:endParaRPr lang="en-US" sz="1600" b="1" i="1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F201768-8DF7-1185-0B53-8B93B61BA095}"/>
              </a:ext>
            </a:extLst>
          </p:cNvPr>
          <p:cNvGrpSpPr/>
          <p:nvPr/>
        </p:nvGrpSpPr>
        <p:grpSpPr>
          <a:xfrm>
            <a:off x="4395551" y="4399481"/>
            <a:ext cx="7291753" cy="1883974"/>
            <a:chOff x="512235" y="4399481"/>
            <a:chExt cx="7291753" cy="1883974"/>
          </a:xfrm>
        </p:grpSpPr>
        <p:sp>
          <p:nvSpPr>
            <p:cNvPr id="37" name="Rectangle: Rounded Corners 15">
              <a:extLst>
                <a:ext uri="{FF2B5EF4-FFF2-40B4-BE49-F238E27FC236}">
                  <a16:creationId xmlns:a16="http://schemas.microsoft.com/office/drawing/2014/main" id="{2FBEDA42-B3D6-72E1-FAEC-558B7D232DE1}"/>
                </a:ext>
              </a:extLst>
            </p:cNvPr>
            <p:cNvSpPr/>
            <p:nvPr/>
          </p:nvSpPr>
          <p:spPr>
            <a:xfrm flipH="1">
              <a:off x="512235" y="4827125"/>
              <a:ext cx="2818430" cy="1449085"/>
            </a:xfrm>
            <a:prstGeom prst="roundRect">
              <a:avLst>
                <a:gd name="adj" fmla="val 8252"/>
              </a:avLst>
            </a:prstGeom>
            <a:solidFill>
              <a:srgbClr val="333347"/>
            </a:solidFill>
            <a:ln w="25400">
              <a:solidFill>
                <a:srgbClr val="2A2A3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38" name="Rectangle: Rounded Corners 15">
              <a:extLst>
                <a:ext uri="{FF2B5EF4-FFF2-40B4-BE49-F238E27FC236}">
                  <a16:creationId xmlns:a16="http://schemas.microsoft.com/office/drawing/2014/main" id="{85B2B771-BA80-8EC3-E6F5-F6962B0F76D2}"/>
                </a:ext>
              </a:extLst>
            </p:cNvPr>
            <p:cNvSpPr/>
            <p:nvPr/>
          </p:nvSpPr>
          <p:spPr>
            <a:xfrm flipH="1">
              <a:off x="4200880" y="4834370"/>
              <a:ext cx="3603108" cy="1449085"/>
            </a:xfrm>
            <a:prstGeom prst="roundRect">
              <a:avLst>
                <a:gd name="adj" fmla="val 8252"/>
              </a:avLst>
            </a:prstGeom>
            <a:solidFill>
              <a:srgbClr val="2A2A3C"/>
            </a:solidFill>
            <a:ln>
              <a:solidFill>
                <a:srgbClr val="1BBC9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39" name="Right Triangle 38">
              <a:extLst>
                <a:ext uri="{FF2B5EF4-FFF2-40B4-BE49-F238E27FC236}">
                  <a16:creationId xmlns:a16="http://schemas.microsoft.com/office/drawing/2014/main" id="{9C68291F-8CB3-1974-9FD7-B93DC6DE28D5}"/>
                </a:ext>
              </a:extLst>
            </p:cNvPr>
            <p:cNvSpPr/>
            <p:nvPr/>
          </p:nvSpPr>
          <p:spPr>
            <a:xfrm rot="13515990">
              <a:off x="3532422" y="5423776"/>
              <a:ext cx="277070" cy="277070"/>
            </a:xfrm>
            <a:prstGeom prst="rtTriangl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52FCFE6-06B0-C40E-9F53-B971A1874669}"/>
                </a:ext>
              </a:extLst>
            </p:cNvPr>
            <p:cNvSpPr txBox="1"/>
            <p:nvPr/>
          </p:nvSpPr>
          <p:spPr>
            <a:xfrm>
              <a:off x="2614917" y="4399481"/>
              <a:ext cx="441240" cy="15696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9600">
                  <a:solidFill>
                    <a:srgbClr val="1BBC9B"/>
                  </a:solidFill>
                </a:rPr>
                <a:t>”</a:t>
              </a:r>
              <a:endParaRPr lang="en-US" sz="9600">
                <a:solidFill>
                  <a:srgbClr val="1BBC9B"/>
                </a:solidFill>
                <a:latin typeface="+mj-lt"/>
                <a:cs typeface="Poppin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AA278BC-B33A-7621-63A2-7AC6E2EE694E}"/>
                </a:ext>
              </a:extLst>
            </p:cNvPr>
            <p:cNvSpPr txBox="1"/>
            <p:nvPr/>
          </p:nvSpPr>
          <p:spPr>
            <a:xfrm>
              <a:off x="819129" y="5053961"/>
              <a:ext cx="2201197" cy="83099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</a:rPr>
                <a:t>The best third-party patching service and SCCM guidance.</a:t>
              </a:r>
              <a:endParaRPr lang="en-US" sz="1600" i="1">
                <a:solidFill>
                  <a:schemeClr val="bg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1D1253D-C782-B115-0872-3F7CDE748D49}"/>
                </a:ext>
              </a:extLst>
            </p:cNvPr>
            <p:cNvSpPr txBox="1"/>
            <p:nvPr/>
          </p:nvSpPr>
          <p:spPr>
            <a:xfrm>
              <a:off x="4410299" y="5016457"/>
              <a:ext cx="3002921" cy="1077218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lvl="0">
                <a:defRPr/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Our support team consists of </a:t>
              </a:r>
              <a:r>
                <a:rPr lang="en-US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ConfigMgr</a:t>
              </a: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and Intune experts to ensure your patching success.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2350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09CE1-7114-AC55-142E-B081B07FF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55AD582-BA01-AAD8-638F-D1C4C9490A2F}"/>
              </a:ext>
            </a:extLst>
          </p:cNvPr>
          <p:cNvSpPr txBox="1"/>
          <p:nvPr/>
        </p:nvSpPr>
        <p:spPr>
          <a:xfrm>
            <a:off x="843011" y="463083"/>
            <a:ext cx="44173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latin typeface="+mj-lt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Enterprise-</a:t>
            </a:r>
          </a:p>
          <a:p>
            <a:r>
              <a:rPr lang="en-US">
                <a:solidFill>
                  <a:schemeClr val="bg1"/>
                </a:solidFill>
              </a:rPr>
              <a:t>Ready By </a:t>
            </a:r>
          </a:p>
          <a:p>
            <a:r>
              <a:rPr lang="en-US">
                <a:solidFill>
                  <a:schemeClr val="bg1"/>
                </a:solidFill>
              </a:rPr>
              <a:t>Design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1828D9-7F7A-C905-252A-64768C3A0DCF}"/>
              </a:ext>
            </a:extLst>
          </p:cNvPr>
          <p:cNvSpPr txBox="1"/>
          <p:nvPr/>
        </p:nvSpPr>
        <p:spPr>
          <a:xfrm>
            <a:off x="4420730" y="4699433"/>
            <a:ext cx="3354217" cy="1688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 i="1" dirty="0">
                <a:solidFill>
                  <a:srgbClr val="1BBC9B"/>
                </a:solidFill>
                <a:latin typeface="Poppins" pitchFamily="2" charset="77"/>
                <a:cs typeface="Poppins" pitchFamily="2" charset="77"/>
              </a:rPr>
              <a:t>*</a:t>
            </a:r>
            <a:r>
              <a:rPr lang="en-US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Patch My PC maintains its own enterprise-grade catalog of third-party apps, ensuring reliability and control. While community sources like </a:t>
            </a:r>
            <a:r>
              <a:rPr lang="en-US" sz="1000" i="1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WinGet</a:t>
            </a:r>
            <a:r>
              <a:rPr lang="en-US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have their place, they shouldn’t be the primary source for enterprise updates. Would you trust your Microsoft updates to come from a community-maintained repository?</a:t>
            </a:r>
          </a:p>
        </p:txBody>
      </p:sp>
      <p:sp>
        <p:nvSpPr>
          <p:cNvPr id="17" name="Google Shape;181;p3">
            <a:extLst>
              <a:ext uri="{FF2B5EF4-FFF2-40B4-BE49-F238E27FC236}">
                <a16:creationId xmlns:a16="http://schemas.microsoft.com/office/drawing/2014/main" id="{6A9596C3-F6F2-3FB4-1E5E-1BE901C2A662}"/>
              </a:ext>
            </a:extLst>
          </p:cNvPr>
          <p:cNvSpPr/>
          <p:nvPr/>
        </p:nvSpPr>
        <p:spPr>
          <a:xfrm rot="16200000">
            <a:off x="6822753" y="1816583"/>
            <a:ext cx="5786398" cy="3354217"/>
          </a:xfrm>
          <a:prstGeom prst="roundRect">
            <a:avLst>
              <a:gd name="adj" fmla="val 6791"/>
            </a:avLst>
          </a:prstGeom>
          <a:solidFill>
            <a:srgbClr val="3A3853"/>
          </a:solidFill>
          <a:ln>
            <a:solidFill>
              <a:srgbClr val="1BBC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bg1"/>
              </a:solidFill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099C6C-59EB-990E-3021-53237A78F4BF}"/>
              </a:ext>
            </a:extLst>
          </p:cNvPr>
          <p:cNvSpPr txBox="1"/>
          <p:nvPr/>
        </p:nvSpPr>
        <p:spPr>
          <a:xfrm>
            <a:off x="8346104" y="932890"/>
            <a:ext cx="27396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Built for Enterprise Environments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9DC4DA-711E-2977-BAFF-2DBE64B174AA}"/>
              </a:ext>
            </a:extLst>
          </p:cNvPr>
          <p:cNvSpPr txBox="1"/>
          <p:nvPr/>
        </p:nvSpPr>
        <p:spPr>
          <a:xfrm>
            <a:off x="8193435" y="1806599"/>
            <a:ext cx="2892364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Native integration</a:t>
            </a:r>
            <a:r>
              <a:rPr lang="en-US" sz="1400" dirty="0">
                <a:solidFill>
                  <a:schemeClr val="bg1"/>
                </a:solidFill>
              </a:rPr>
              <a:t> with Intune, </a:t>
            </a:r>
            <a:r>
              <a:rPr lang="en-US" sz="1400" dirty="0" err="1">
                <a:solidFill>
                  <a:schemeClr val="bg1"/>
                </a:solidFill>
              </a:rPr>
              <a:t>ConfigMgr</a:t>
            </a:r>
            <a:r>
              <a:rPr lang="en-US" sz="1400" dirty="0">
                <a:solidFill>
                  <a:schemeClr val="bg1"/>
                </a:solidFill>
              </a:rPr>
              <a:t> &amp; WSUS</a:t>
            </a:r>
            <a:br>
              <a:rPr lang="en-US" sz="14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Leverages trusted vendor APIs for real-time compliance and insight (MSRC, NIST, Dell, Lenovo, Red Hat)</a:t>
            </a:r>
            <a:br>
              <a:rPr lang="en-US" sz="14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Enterprise onboarding with a dedicated engineer and account manager</a:t>
            </a:r>
            <a:br>
              <a:rPr lang="en-US" sz="14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Environment Reviews to keep you up-to-date on new features and best practices</a:t>
            </a:r>
            <a:br>
              <a:rPr lang="en-US" sz="14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Follow-the-sun support from experienced system admins, architects and Microsoft MVPs</a:t>
            </a:r>
          </a:p>
        </p:txBody>
      </p:sp>
      <p:sp>
        <p:nvSpPr>
          <p:cNvPr id="30" name="Google Shape;181;p3">
            <a:extLst>
              <a:ext uri="{FF2B5EF4-FFF2-40B4-BE49-F238E27FC236}">
                <a16:creationId xmlns:a16="http://schemas.microsoft.com/office/drawing/2014/main" id="{598A8656-D8F4-CD83-394D-C149296CA84F}"/>
              </a:ext>
            </a:extLst>
          </p:cNvPr>
          <p:cNvSpPr/>
          <p:nvPr/>
        </p:nvSpPr>
        <p:spPr>
          <a:xfrm rot="16200000">
            <a:off x="4185761" y="953446"/>
            <a:ext cx="3824157" cy="3354217"/>
          </a:xfrm>
          <a:prstGeom prst="roundRect">
            <a:avLst>
              <a:gd name="adj" fmla="val 6791"/>
            </a:avLst>
          </a:prstGeom>
          <a:solidFill>
            <a:schemeClr val="bg1"/>
          </a:solidFill>
          <a:ln>
            <a:solidFill>
              <a:srgbClr val="1BBC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bg1"/>
              </a:solidFill>
              <a:sym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1B5551-8FC7-37D1-E815-020B0B4B8AD1}"/>
              </a:ext>
            </a:extLst>
          </p:cNvPr>
          <p:cNvSpPr txBox="1"/>
          <p:nvPr/>
        </p:nvSpPr>
        <p:spPr>
          <a:xfrm>
            <a:off x="4664739" y="955750"/>
            <a:ext cx="30035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/>
              <a:t>Security &amp; Compliance You Can Trust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EB2828-5422-489A-D389-9A0B6E633152}"/>
              </a:ext>
            </a:extLst>
          </p:cNvPr>
          <p:cNvSpPr txBox="1"/>
          <p:nvPr/>
        </p:nvSpPr>
        <p:spPr>
          <a:xfrm>
            <a:off x="4664738" y="1919028"/>
            <a:ext cx="273969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Cloud services hosted in </a:t>
            </a:r>
            <a:r>
              <a:rPr lang="en-US" sz="1400" b="1" dirty="0"/>
              <a:t>Azure</a:t>
            </a:r>
            <a:r>
              <a:rPr lang="en-US" sz="1400" dirty="0"/>
              <a:t>, supporting regional US/EU </a:t>
            </a:r>
            <a:r>
              <a:rPr lang="en-US" sz="1400" b="1" dirty="0"/>
              <a:t>data residency</a:t>
            </a:r>
            <a:br>
              <a:rPr lang="en-US" sz="1400" b="1" dirty="0"/>
            </a:b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SOC 2 Type II</a:t>
            </a:r>
            <a:r>
              <a:rPr lang="en-US" sz="1400" dirty="0"/>
              <a:t>, </a:t>
            </a:r>
            <a:r>
              <a:rPr lang="en-US" sz="1400" b="1" dirty="0"/>
              <a:t>GDPR</a:t>
            </a:r>
            <a:r>
              <a:rPr lang="en-US" sz="1400" dirty="0"/>
              <a:t>, and </a:t>
            </a:r>
            <a:r>
              <a:rPr lang="en-US" sz="1400" b="1" dirty="0"/>
              <a:t>ISO 27001</a:t>
            </a:r>
            <a:r>
              <a:rPr lang="en-US" sz="1400" dirty="0"/>
              <a:t> aligned practices</a:t>
            </a:r>
            <a:br>
              <a:rPr lang="en-US" sz="1400" dirty="0"/>
            </a:b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Zero trust</a:t>
            </a:r>
            <a:r>
              <a:rPr lang="en-US" sz="1400" dirty="0"/>
              <a:t> mindset:</a:t>
            </a:r>
            <a:br>
              <a:rPr lang="en-US" sz="1400" dirty="0"/>
            </a:br>
            <a:r>
              <a:rPr lang="en-US" sz="1400" dirty="0">
                <a:solidFill>
                  <a:srgbClr val="1BBC9B"/>
                </a:solidFill>
                <a:hlinkClick r:id="rId3" tooltip="https://patchmypc.com/blog/curated-vs-crowdsourced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curated app catalog, </a:t>
            </a:r>
            <a:br>
              <a:rPr lang="en-US" sz="1400" dirty="0">
                <a:solidFill>
                  <a:srgbClr val="1BBC9B"/>
                </a:solidFill>
                <a:hlinkClick r:id="rId3" tooltip="https://patchmypc.com/blog/curated-vs-crowdsourced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1400" dirty="0">
                <a:solidFill>
                  <a:srgbClr val="1BBC9B"/>
                </a:solidFill>
                <a:hlinkClick r:id="rId3" tooltip="https://patchmypc.com/blog/curated-vs-crowdsourced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 crowdsourcing</a:t>
            </a:r>
            <a:r>
              <a:rPr lang="en-US" sz="1400" dirty="0">
                <a:solidFill>
                  <a:srgbClr val="1BBC9B"/>
                </a:solidFill>
              </a:rPr>
              <a:t> </a:t>
            </a:r>
            <a:r>
              <a:rPr lang="en-US" sz="1400" b="1" dirty="0">
                <a:solidFill>
                  <a:srgbClr val="1BBC9B"/>
                </a:solidFill>
              </a:rPr>
              <a:t>*</a:t>
            </a:r>
          </a:p>
        </p:txBody>
      </p:sp>
      <p:sp>
        <p:nvSpPr>
          <p:cNvPr id="36" name="Google Shape;181;p3">
            <a:extLst>
              <a:ext uri="{FF2B5EF4-FFF2-40B4-BE49-F238E27FC236}">
                <a16:creationId xmlns:a16="http://schemas.microsoft.com/office/drawing/2014/main" id="{1746DBC4-9EB8-0425-7B1B-E3B45D52A2FA}"/>
              </a:ext>
            </a:extLst>
          </p:cNvPr>
          <p:cNvSpPr/>
          <p:nvPr/>
        </p:nvSpPr>
        <p:spPr>
          <a:xfrm rot="16200000">
            <a:off x="682615" y="2865526"/>
            <a:ext cx="3594223" cy="3354217"/>
          </a:xfrm>
          <a:prstGeom prst="roundRect">
            <a:avLst>
              <a:gd name="adj" fmla="val 6791"/>
            </a:avLst>
          </a:prstGeom>
          <a:solidFill>
            <a:srgbClr val="1BBC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bg1"/>
              </a:solidFill>
              <a:sym typeface="Calibri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4C5ACCF-37F0-E21B-DBBD-EA9B02EDEC4B}"/>
              </a:ext>
            </a:extLst>
          </p:cNvPr>
          <p:cNvSpPr txBox="1"/>
          <p:nvPr/>
        </p:nvSpPr>
        <p:spPr>
          <a:xfrm>
            <a:off x="1120762" y="3026963"/>
            <a:ext cx="27396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Scales With You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0C894B9-FB18-8253-A43E-36DEB78FC9AE}"/>
              </a:ext>
            </a:extLst>
          </p:cNvPr>
          <p:cNvSpPr txBox="1"/>
          <p:nvPr/>
        </p:nvSpPr>
        <p:spPr>
          <a:xfrm>
            <a:off x="993926" y="3652303"/>
            <a:ext cx="273969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Proven in large customer environments with</a:t>
            </a:r>
            <a:r>
              <a:rPr lang="en-US" sz="1400" b="1">
                <a:solidFill>
                  <a:schemeClr val="bg1"/>
                </a:solidFill>
              </a:rPr>
              <a:t> 150K+ endpoints</a:t>
            </a:r>
            <a:br>
              <a:rPr lang="en-US" sz="1400" b="1">
                <a:solidFill>
                  <a:schemeClr val="bg1"/>
                </a:solidFill>
              </a:rPr>
            </a:br>
            <a:endParaRPr lang="en-US" sz="14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Designed for flexibility to support on-premises, hybrid, or cloud-first strategies</a:t>
            </a:r>
            <a:br>
              <a:rPr lang="en-US" sz="1400">
                <a:solidFill>
                  <a:schemeClr val="bg1"/>
                </a:solidFill>
              </a:rPr>
            </a:br>
            <a:endParaRPr lang="en-US" sz="14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</a:rPr>
              <a:t>Supports </a:t>
            </a:r>
            <a:r>
              <a:rPr lang="en-US" sz="1400" b="1">
                <a:solidFill>
                  <a:schemeClr val="bg1"/>
                </a:solidFill>
              </a:rPr>
              <a:t>co-management</a:t>
            </a:r>
            <a:r>
              <a:rPr lang="en-US" sz="1400">
                <a:solidFill>
                  <a:schemeClr val="bg1"/>
                </a:solidFill>
              </a:rPr>
              <a:t> for phased cloud adoption (</a:t>
            </a:r>
            <a:r>
              <a:rPr lang="en-US" sz="1400" err="1">
                <a:solidFill>
                  <a:schemeClr val="bg1"/>
                </a:solidFill>
              </a:rPr>
              <a:t>ConfigMgr</a:t>
            </a:r>
            <a:r>
              <a:rPr lang="en-US" sz="1400">
                <a:solidFill>
                  <a:schemeClr val="bg1"/>
                </a:solidFill>
              </a:rPr>
              <a:t> + Intune)</a:t>
            </a:r>
          </a:p>
        </p:txBody>
      </p:sp>
    </p:spTree>
    <p:extLst>
      <p:ext uri="{BB962C8B-B14F-4D97-AF65-F5344CB8AC3E}">
        <p14:creationId xmlns:p14="http://schemas.microsoft.com/office/powerpoint/2010/main" val="3825075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62496-3EF6-267D-0C65-C3674D880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2C0A6E1-AB4A-B813-AC97-B16C013EE439}"/>
              </a:ext>
            </a:extLst>
          </p:cNvPr>
          <p:cNvSpPr/>
          <p:nvPr/>
        </p:nvSpPr>
        <p:spPr>
          <a:xfrm>
            <a:off x="4584616" y="700391"/>
            <a:ext cx="7170441" cy="5651844"/>
          </a:xfrm>
          <a:prstGeom prst="roundRect">
            <a:avLst>
              <a:gd name="adj" fmla="val 5018"/>
            </a:avLst>
          </a:prstGeom>
          <a:solidFill>
            <a:srgbClr val="2A2A3C"/>
          </a:solidFill>
          <a:ln w="38100">
            <a:solidFill>
              <a:srgbClr val="1BBC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C9FDE2-8809-4740-FABA-5C7A86F597CA}"/>
              </a:ext>
            </a:extLst>
          </p:cNvPr>
          <p:cNvSpPr txBox="1"/>
          <p:nvPr/>
        </p:nvSpPr>
        <p:spPr>
          <a:xfrm>
            <a:off x="436932" y="1436835"/>
            <a:ext cx="2904398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+mj-lt"/>
              </a:rPr>
              <a:t>Works </a:t>
            </a:r>
          </a:p>
          <a:p>
            <a:r>
              <a:rPr lang="en-US" sz="4000" b="1">
                <a:solidFill>
                  <a:schemeClr val="bg1"/>
                </a:solidFill>
                <a:latin typeface="+mj-lt"/>
                <a:cs typeface="Poppins"/>
              </a:rPr>
              <a:t>Wherever</a:t>
            </a:r>
          </a:p>
          <a:p>
            <a:r>
              <a:rPr lang="en-US" sz="4000" b="1">
                <a:solidFill>
                  <a:schemeClr val="bg1"/>
                </a:solidFill>
                <a:latin typeface="+mj-lt"/>
                <a:cs typeface="Poppins"/>
              </a:rPr>
              <a:t>You Do</a:t>
            </a:r>
            <a:endParaRPr lang="en-US" sz="4000">
              <a:solidFill>
                <a:schemeClr val="bg2"/>
              </a:solidFill>
              <a:latin typeface="+mj-lt"/>
              <a:cs typeface="Poppin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F6D6F3-DDAA-814E-5ABD-17E0C633185B}"/>
              </a:ext>
            </a:extLst>
          </p:cNvPr>
          <p:cNvCxnSpPr>
            <a:cxnSpLocks/>
          </p:cNvCxnSpPr>
          <p:nvPr/>
        </p:nvCxnSpPr>
        <p:spPr>
          <a:xfrm>
            <a:off x="583155" y="3692780"/>
            <a:ext cx="0" cy="896484"/>
          </a:xfrm>
          <a:prstGeom prst="line">
            <a:avLst/>
          </a:prstGeom>
          <a:ln w="25400">
            <a:solidFill>
              <a:srgbClr val="1BBC9B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B060DFB-B86C-71A7-A377-3590713E1B48}"/>
              </a:ext>
            </a:extLst>
          </p:cNvPr>
          <p:cNvSpPr txBox="1"/>
          <p:nvPr/>
        </p:nvSpPr>
        <p:spPr>
          <a:xfrm>
            <a:off x="673358" y="3687972"/>
            <a:ext cx="2805119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i="1">
                <a:solidFill>
                  <a:schemeClr val="bg1"/>
                </a:solidFill>
              </a:rPr>
              <a:t>We support the </a:t>
            </a:r>
            <a:br>
              <a:rPr lang="en-US" i="1">
                <a:solidFill>
                  <a:schemeClr val="bg1"/>
                </a:solidFill>
              </a:rPr>
            </a:br>
            <a:r>
              <a:rPr lang="en-US" i="1">
                <a:solidFill>
                  <a:schemeClr val="bg1"/>
                </a:solidFill>
              </a:rPr>
              <a:t>full journey whether </a:t>
            </a:r>
            <a:br>
              <a:rPr lang="en-US" i="1">
                <a:solidFill>
                  <a:schemeClr val="bg1"/>
                </a:solidFill>
              </a:rPr>
            </a:br>
            <a:r>
              <a:rPr lang="en-US" i="1">
                <a:solidFill>
                  <a:schemeClr val="bg1"/>
                </a:solidFill>
              </a:rPr>
              <a:t>on-prem, cloud, or both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C3A04EB-99FA-B1D5-1717-1B31E33CB494}"/>
              </a:ext>
            </a:extLst>
          </p:cNvPr>
          <p:cNvSpPr/>
          <p:nvPr/>
        </p:nvSpPr>
        <p:spPr>
          <a:xfrm>
            <a:off x="5662762" y="1283724"/>
            <a:ext cx="5277256" cy="2474975"/>
          </a:xfrm>
          <a:prstGeom prst="roundRect">
            <a:avLst>
              <a:gd name="adj" fmla="val 5018"/>
            </a:avLst>
          </a:prstGeom>
          <a:solidFill>
            <a:srgbClr val="3A38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F68832E-78D5-D209-0C85-A7B996AC75FB}"/>
              </a:ext>
            </a:extLst>
          </p:cNvPr>
          <p:cNvSpPr/>
          <p:nvPr/>
        </p:nvSpPr>
        <p:spPr>
          <a:xfrm>
            <a:off x="5662762" y="2439935"/>
            <a:ext cx="5275853" cy="2473989"/>
          </a:xfrm>
          <a:prstGeom prst="roundRect">
            <a:avLst>
              <a:gd name="adj" fmla="val 5018"/>
            </a:avLst>
          </a:prstGeom>
          <a:solidFill>
            <a:srgbClr val="3A38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16B90B0-FFBF-C5B4-8D94-9BBAAFC07227}"/>
              </a:ext>
            </a:extLst>
          </p:cNvPr>
          <p:cNvGrpSpPr/>
          <p:nvPr/>
        </p:nvGrpSpPr>
        <p:grpSpPr>
          <a:xfrm>
            <a:off x="6057848" y="3950610"/>
            <a:ext cx="3677859" cy="703441"/>
            <a:chOff x="6073619" y="4428786"/>
            <a:chExt cx="3677859" cy="70344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4C0356-4060-3E78-B582-DD8B1000DFCD}"/>
                </a:ext>
              </a:extLst>
            </p:cNvPr>
            <p:cNvSpPr txBox="1"/>
            <p:nvPr/>
          </p:nvSpPr>
          <p:spPr>
            <a:xfrm>
              <a:off x="6073619" y="4428786"/>
              <a:ext cx="248602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1BBC9B"/>
                  </a:solidFill>
                </a:rPr>
                <a:t>Cloud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43E9F5A-9E19-9E74-4D26-8E8A2753CFC2}"/>
                </a:ext>
              </a:extLst>
            </p:cNvPr>
            <p:cNvSpPr txBox="1"/>
            <p:nvPr/>
          </p:nvSpPr>
          <p:spPr>
            <a:xfrm>
              <a:off x="6281983" y="4796238"/>
              <a:ext cx="2730010" cy="3359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>
                  <a:solidFill>
                    <a:srgbClr val="858D97"/>
                  </a:solidFill>
                </a:rPr>
                <a:t>Supporting Microsoft Intune</a:t>
              </a:r>
              <a:endParaRPr lang="en-US" sz="140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1B734CE-5D96-39B8-6397-79523281B799}"/>
                </a:ext>
              </a:extLst>
            </p:cNvPr>
            <p:cNvSpPr txBox="1"/>
            <p:nvPr/>
          </p:nvSpPr>
          <p:spPr>
            <a:xfrm>
              <a:off x="7021468" y="4494982"/>
              <a:ext cx="2730010" cy="35586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ts val="2080"/>
                </a:lnSpc>
              </a:pPr>
              <a:r>
                <a:rPr lang="en-US" sz="1600">
                  <a:solidFill>
                    <a:schemeClr val="bg1"/>
                  </a:solidFill>
                  <a:latin typeface="Poppins"/>
                  <a:cs typeface="Poppins"/>
                </a:rPr>
                <a:t>(Patch My PC Cloud)</a:t>
              </a:r>
              <a:endParaRPr lang="en-US" sz="1600" i="0">
                <a:solidFill>
                  <a:schemeClr val="bg1"/>
                </a:solidFill>
                <a:effectLst/>
                <a:latin typeface="Poppins"/>
                <a:cs typeface="Poppins"/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A3C51B3-B0D2-9DAC-B752-08AAC7A24EE3}"/>
                </a:ext>
              </a:extLst>
            </p:cNvPr>
            <p:cNvCxnSpPr>
              <a:cxnSpLocks/>
            </p:cNvCxnSpPr>
            <p:nvPr/>
          </p:nvCxnSpPr>
          <p:spPr>
            <a:xfrm>
              <a:off x="6241296" y="4869131"/>
              <a:ext cx="0" cy="2156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24BF9CD-C489-BF97-F4B1-1B99FE5C5719}"/>
              </a:ext>
            </a:extLst>
          </p:cNvPr>
          <p:cNvSpPr/>
          <p:nvPr/>
        </p:nvSpPr>
        <p:spPr>
          <a:xfrm>
            <a:off x="5662762" y="2439936"/>
            <a:ext cx="5277256" cy="1318764"/>
          </a:xfrm>
          <a:prstGeom prst="roundRect">
            <a:avLst>
              <a:gd name="adj" fmla="val 5018"/>
            </a:avLst>
          </a:prstGeom>
          <a:solidFill>
            <a:srgbClr val="2A2A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61C324B-8C14-A781-1EB0-744AE7DFE153}"/>
              </a:ext>
            </a:extLst>
          </p:cNvPr>
          <p:cNvSpPr/>
          <p:nvPr/>
        </p:nvSpPr>
        <p:spPr>
          <a:xfrm>
            <a:off x="5662762" y="1283724"/>
            <a:ext cx="5277256" cy="2474975"/>
          </a:xfrm>
          <a:prstGeom prst="roundRect">
            <a:avLst>
              <a:gd name="adj" fmla="val 5018"/>
            </a:avLst>
          </a:prstGeom>
          <a:noFill/>
          <a:ln>
            <a:solidFill>
              <a:srgbClr val="ABADC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9CD0EEB1-32B7-38E9-A7D7-7EE0657226D1}"/>
              </a:ext>
            </a:extLst>
          </p:cNvPr>
          <p:cNvSpPr/>
          <p:nvPr/>
        </p:nvSpPr>
        <p:spPr>
          <a:xfrm>
            <a:off x="5662762" y="2439935"/>
            <a:ext cx="5275853" cy="2473989"/>
          </a:xfrm>
          <a:prstGeom prst="roundRect">
            <a:avLst>
              <a:gd name="adj" fmla="val 5018"/>
            </a:avLst>
          </a:prstGeom>
          <a:noFill/>
          <a:ln>
            <a:solidFill>
              <a:srgbClr val="ABADC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401AEEA-D291-AB12-9542-12C4D52FB481}"/>
              </a:ext>
            </a:extLst>
          </p:cNvPr>
          <p:cNvGrpSpPr/>
          <p:nvPr/>
        </p:nvGrpSpPr>
        <p:grpSpPr>
          <a:xfrm>
            <a:off x="5329161" y="3946388"/>
            <a:ext cx="660772" cy="661489"/>
            <a:chOff x="10113430" y="1748009"/>
            <a:chExt cx="922871" cy="923873"/>
          </a:xfrm>
        </p:grpSpPr>
        <p:sp>
          <p:nvSpPr>
            <p:cNvPr id="17" name="Rechthoek: afgeronde hoeken 5">
              <a:extLst>
                <a:ext uri="{FF2B5EF4-FFF2-40B4-BE49-F238E27FC236}">
                  <a16:creationId xmlns:a16="http://schemas.microsoft.com/office/drawing/2014/main" id="{D4D7DF9E-2A5F-BF2F-08D2-00B781F4970A}"/>
                </a:ext>
              </a:extLst>
            </p:cNvPr>
            <p:cNvSpPr/>
            <p:nvPr/>
          </p:nvSpPr>
          <p:spPr>
            <a:xfrm>
              <a:off x="10113430" y="1748009"/>
              <a:ext cx="922871" cy="9238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66700" dist="165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800" b="1">
                <a:solidFill>
                  <a:schemeClr val="bg1"/>
                </a:solidFill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09D10D78-5A27-1BAE-9C2B-CBBDFAEF8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79329" y="1945342"/>
              <a:ext cx="586566" cy="586566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7A6495-72D4-20B3-E892-87DE451B5A67}"/>
              </a:ext>
            </a:extLst>
          </p:cNvPr>
          <p:cNvGrpSpPr/>
          <p:nvPr/>
        </p:nvGrpSpPr>
        <p:grpSpPr>
          <a:xfrm>
            <a:off x="5604527" y="2774669"/>
            <a:ext cx="660772" cy="661489"/>
            <a:chOff x="6508071" y="1748009"/>
            <a:chExt cx="922871" cy="923873"/>
          </a:xfrm>
        </p:grpSpPr>
        <p:sp>
          <p:nvSpPr>
            <p:cNvPr id="15" name="Rechthoek: afgeronde hoeken 5">
              <a:extLst>
                <a:ext uri="{FF2B5EF4-FFF2-40B4-BE49-F238E27FC236}">
                  <a16:creationId xmlns:a16="http://schemas.microsoft.com/office/drawing/2014/main" id="{E590D9F7-64DB-1D6B-E5D8-645281C4150E}"/>
                </a:ext>
              </a:extLst>
            </p:cNvPr>
            <p:cNvSpPr/>
            <p:nvPr/>
          </p:nvSpPr>
          <p:spPr>
            <a:xfrm>
              <a:off x="6508071" y="1748009"/>
              <a:ext cx="922871" cy="9238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66700" dist="165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800" b="1">
                <a:solidFill>
                  <a:schemeClr val="bg1"/>
                </a:solidFill>
              </a:endParaRP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CCA03F39-7BA4-8E07-F27E-3A76F49CB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62122" y="1889266"/>
              <a:ext cx="608617" cy="608617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B876264-C93C-4E9C-8D5C-66ABD98BBD2D}"/>
              </a:ext>
            </a:extLst>
          </p:cNvPr>
          <p:cNvGrpSpPr/>
          <p:nvPr/>
        </p:nvGrpSpPr>
        <p:grpSpPr>
          <a:xfrm>
            <a:off x="5329162" y="1526210"/>
            <a:ext cx="660772" cy="661489"/>
            <a:chOff x="2936003" y="1748009"/>
            <a:chExt cx="922871" cy="923873"/>
          </a:xfrm>
        </p:grpSpPr>
        <p:sp>
          <p:nvSpPr>
            <p:cNvPr id="11" name="Rechthoek: afgeronde hoeken 5">
              <a:extLst>
                <a:ext uri="{FF2B5EF4-FFF2-40B4-BE49-F238E27FC236}">
                  <a16:creationId xmlns:a16="http://schemas.microsoft.com/office/drawing/2014/main" id="{9BF4BD4B-5B82-A5A4-9DF4-D3D29BCA1746}"/>
                </a:ext>
              </a:extLst>
            </p:cNvPr>
            <p:cNvSpPr/>
            <p:nvPr/>
          </p:nvSpPr>
          <p:spPr>
            <a:xfrm>
              <a:off x="2936003" y="1748009"/>
              <a:ext cx="922871" cy="9238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66700" dist="165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800" b="1">
                <a:solidFill>
                  <a:schemeClr val="bg1"/>
                </a:solidFill>
              </a:endParaRP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8E46CA4F-A779-E1AE-C918-91043D141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148237" y="1945341"/>
              <a:ext cx="540268" cy="540268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4EB6874-0F86-4D9C-4F91-ED3EB41B4C38}"/>
              </a:ext>
            </a:extLst>
          </p:cNvPr>
          <p:cNvGrpSpPr/>
          <p:nvPr/>
        </p:nvGrpSpPr>
        <p:grpSpPr>
          <a:xfrm>
            <a:off x="6350883" y="2719869"/>
            <a:ext cx="4537840" cy="961974"/>
            <a:chOff x="6073619" y="4428786"/>
            <a:chExt cx="4537840" cy="96197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8B8EBE7-48A0-E614-4380-4B9B935B0F79}"/>
                </a:ext>
              </a:extLst>
            </p:cNvPr>
            <p:cNvSpPr txBox="1"/>
            <p:nvPr/>
          </p:nvSpPr>
          <p:spPr>
            <a:xfrm>
              <a:off x="6073619" y="4428786"/>
              <a:ext cx="248602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1BBC9B"/>
                  </a:solidFill>
                </a:rPr>
                <a:t>Hybrid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47DF02F-BC6F-6CA0-A25F-68A00D43E7CB}"/>
                </a:ext>
              </a:extLst>
            </p:cNvPr>
            <p:cNvSpPr txBox="1"/>
            <p:nvPr/>
          </p:nvSpPr>
          <p:spPr>
            <a:xfrm>
              <a:off x="6281982" y="4796238"/>
              <a:ext cx="4244219" cy="5945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>
                  <a:solidFill>
                    <a:srgbClr val="858D97"/>
                  </a:solidFill>
                </a:rPr>
                <a:t>Supporting Microsoft ConfigMgr, WSUS and Intune</a:t>
              </a:r>
            </a:p>
            <a:p>
              <a:pPr>
                <a:lnSpc>
                  <a:spcPct val="120000"/>
                </a:lnSpc>
              </a:pPr>
              <a:endParaRPr lang="en-US" sz="1400">
                <a:solidFill>
                  <a:srgbClr val="858D97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A57799A-5232-E577-E4EE-72879B98D92F}"/>
                </a:ext>
              </a:extLst>
            </p:cNvPr>
            <p:cNvSpPr txBox="1"/>
            <p:nvPr/>
          </p:nvSpPr>
          <p:spPr>
            <a:xfrm>
              <a:off x="7081436" y="4494982"/>
              <a:ext cx="3530023" cy="35586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ts val="2080"/>
                </a:lnSpc>
              </a:pPr>
              <a:r>
                <a:rPr lang="en-US" sz="1600">
                  <a:solidFill>
                    <a:schemeClr val="bg1"/>
                  </a:solidFill>
                  <a:latin typeface="Poppins"/>
                  <a:cs typeface="Poppins"/>
                </a:rPr>
                <a:t>(Patch My PC Cloud &amp; Publisher)</a:t>
              </a:r>
              <a:endParaRPr lang="en-US" sz="1600" i="0">
                <a:solidFill>
                  <a:schemeClr val="bg1"/>
                </a:solidFill>
                <a:effectLst/>
                <a:latin typeface="Poppins"/>
                <a:cs typeface="Poppins"/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885D186-6D01-127B-12AE-B8677363E5A8}"/>
                </a:ext>
              </a:extLst>
            </p:cNvPr>
            <p:cNvCxnSpPr>
              <a:cxnSpLocks/>
            </p:cNvCxnSpPr>
            <p:nvPr/>
          </p:nvCxnSpPr>
          <p:spPr>
            <a:xfrm>
              <a:off x="6241296" y="4869131"/>
              <a:ext cx="0" cy="2156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64455EC-D26A-10E8-5546-F569C2A7C905}"/>
              </a:ext>
            </a:extLst>
          </p:cNvPr>
          <p:cNvGrpSpPr/>
          <p:nvPr/>
        </p:nvGrpSpPr>
        <p:grpSpPr>
          <a:xfrm>
            <a:off x="6078888" y="1495673"/>
            <a:ext cx="4107408" cy="703441"/>
            <a:chOff x="6073619" y="4428786"/>
            <a:chExt cx="4107408" cy="70344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F44C292-3A58-E9ED-18AB-9B2300BD484F}"/>
                </a:ext>
              </a:extLst>
            </p:cNvPr>
            <p:cNvSpPr txBox="1"/>
            <p:nvPr/>
          </p:nvSpPr>
          <p:spPr>
            <a:xfrm>
              <a:off x="6073619" y="4428786"/>
              <a:ext cx="248602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1BBC9B"/>
                  </a:solidFill>
                </a:rPr>
                <a:t>On-Prem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5A7F03A-0C73-6BB5-1D15-C2EDB9247CA3}"/>
                </a:ext>
              </a:extLst>
            </p:cNvPr>
            <p:cNvSpPr txBox="1"/>
            <p:nvPr/>
          </p:nvSpPr>
          <p:spPr>
            <a:xfrm>
              <a:off x="6281982" y="4796238"/>
              <a:ext cx="3899045" cy="3359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>
                  <a:solidFill>
                    <a:srgbClr val="858D97"/>
                  </a:solidFill>
                </a:rPr>
                <a:t>Supporting Microsoft ConfigMgr and WSUS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7F4B107-5E53-186B-86E1-BA8A9F048256}"/>
                </a:ext>
              </a:extLst>
            </p:cNvPr>
            <p:cNvSpPr txBox="1"/>
            <p:nvPr/>
          </p:nvSpPr>
          <p:spPr>
            <a:xfrm>
              <a:off x="7392782" y="4494982"/>
              <a:ext cx="2730010" cy="35586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ts val="2080"/>
                </a:lnSpc>
              </a:pPr>
              <a:r>
                <a:rPr lang="en-US" sz="1600">
                  <a:solidFill>
                    <a:schemeClr val="bg1"/>
                  </a:solidFill>
                  <a:latin typeface="Poppins"/>
                  <a:cs typeface="Poppins"/>
                </a:rPr>
                <a:t>(Patch My PC Publisher)</a:t>
              </a:r>
              <a:endParaRPr lang="en-US" sz="1600" i="0">
                <a:solidFill>
                  <a:schemeClr val="bg1"/>
                </a:solidFill>
                <a:effectLst/>
                <a:latin typeface="Poppins"/>
                <a:cs typeface="Poppins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D0F2162-67B9-9950-D75B-8004D1BAC19E}"/>
                </a:ext>
              </a:extLst>
            </p:cNvPr>
            <p:cNvCxnSpPr>
              <a:cxnSpLocks/>
            </p:cNvCxnSpPr>
            <p:nvPr/>
          </p:nvCxnSpPr>
          <p:spPr>
            <a:xfrm>
              <a:off x="6241296" y="4869131"/>
              <a:ext cx="0" cy="2156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772BBF1-0156-146C-A3C9-CFFABA948202}"/>
              </a:ext>
            </a:extLst>
          </p:cNvPr>
          <p:cNvCxnSpPr>
            <a:cxnSpLocks/>
          </p:cNvCxnSpPr>
          <p:nvPr/>
        </p:nvCxnSpPr>
        <p:spPr>
          <a:xfrm>
            <a:off x="5453612" y="2235054"/>
            <a:ext cx="0" cy="1646099"/>
          </a:xfrm>
          <a:prstGeom prst="line">
            <a:avLst/>
          </a:prstGeom>
          <a:ln>
            <a:solidFill>
              <a:srgbClr val="ABADC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3358D04-8C64-B9ED-2CC0-F74DAF31035A}"/>
              </a:ext>
            </a:extLst>
          </p:cNvPr>
          <p:cNvGrpSpPr/>
          <p:nvPr/>
        </p:nvGrpSpPr>
        <p:grpSpPr>
          <a:xfrm>
            <a:off x="5306371" y="2932270"/>
            <a:ext cx="293751" cy="369332"/>
            <a:chOff x="3608746" y="2817074"/>
            <a:chExt cx="293751" cy="369332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A0DC68F-8627-17D0-BE9E-9D5587BCF1FB}"/>
                </a:ext>
              </a:extLst>
            </p:cNvPr>
            <p:cNvSpPr/>
            <p:nvPr/>
          </p:nvSpPr>
          <p:spPr>
            <a:xfrm>
              <a:off x="3629690" y="2875808"/>
              <a:ext cx="251864" cy="251864"/>
            </a:xfrm>
            <a:prstGeom prst="ellipse">
              <a:avLst/>
            </a:prstGeom>
            <a:solidFill>
              <a:srgbClr val="2A2A3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9708E3B-7403-0EC8-5AD1-9A4C0CDA57E5}"/>
                </a:ext>
              </a:extLst>
            </p:cNvPr>
            <p:cNvSpPr txBox="1"/>
            <p:nvPr/>
          </p:nvSpPr>
          <p:spPr>
            <a:xfrm>
              <a:off x="3608746" y="2817074"/>
              <a:ext cx="29375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>
                  <a:solidFill>
                    <a:srgbClr val="1BBC9B"/>
                  </a:solidFill>
                </a:rPr>
                <a:t>+</a:t>
              </a:r>
              <a:endParaRPr lang="en-US">
                <a:solidFill>
                  <a:srgbClr val="1BBC9B"/>
                </a:solidFill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D9C33890-E810-EF89-1B76-D1907BB76E8B}"/>
              </a:ext>
            </a:extLst>
          </p:cNvPr>
          <p:cNvSpPr txBox="1"/>
          <p:nvPr/>
        </p:nvSpPr>
        <p:spPr>
          <a:xfrm>
            <a:off x="5696716" y="5281359"/>
            <a:ext cx="37935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1BBC9B"/>
                </a:solidFill>
              </a:rPr>
              <a:t>Reporting &amp; Insights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EAE645E-0922-AC15-0D44-5B930533D09B}"/>
              </a:ext>
            </a:extLst>
          </p:cNvPr>
          <p:cNvSpPr txBox="1"/>
          <p:nvPr/>
        </p:nvSpPr>
        <p:spPr>
          <a:xfrm>
            <a:off x="5920726" y="5648811"/>
            <a:ext cx="5336725" cy="33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>
                <a:solidFill>
                  <a:srgbClr val="858D97"/>
                </a:solidFill>
              </a:rPr>
              <a:t>Supporting Microsoft ConfigMgr (and Intune Coming Soon)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8EF8702-7FE5-7DDB-E212-696D2C15CC4F}"/>
              </a:ext>
            </a:extLst>
          </p:cNvPr>
          <p:cNvSpPr txBox="1"/>
          <p:nvPr/>
        </p:nvSpPr>
        <p:spPr>
          <a:xfrm>
            <a:off x="8527443" y="5347555"/>
            <a:ext cx="2730010" cy="3558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2080"/>
              </a:lnSpc>
            </a:pPr>
            <a:r>
              <a:rPr lang="en-US" sz="1600">
                <a:solidFill>
                  <a:schemeClr val="bg1"/>
                </a:solidFill>
                <a:latin typeface="Poppins"/>
                <a:cs typeface="Poppins"/>
              </a:rPr>
              <a:t>(Advanced Insights)</a:t>
            </a:r>
            <a:endParaRPr lang="en-US" sz="1600" i="0">
              <a:solidFill>
                <a:schemeClr val="bg1"/>
              </a:solidFill>
              <a:effectLst/>
              <a:latin typeface="Poppins"/>
              <a:cs typeface="Poppin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5148C9D-8581-C4BB-8DFD-3C4E0ECAD7DA}"/>
              </a:ext>
            </a:extLst>
          </p:cNvPr>
          <p:cNvCxnSpPr>
            <a:cxnSpLocks/>
          </p:cNvCxnSpPr>
          <p:nvPr/>
        </p:nvCxnSpPr>
        <p:spPr>
          <a:xfrm>
            <a:off x="5880041" y="5721704"/>
            <a:ext cx="0" cy="2156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96BB6D9-C341-3C3A-397E-20661F87EEB7}"/>
              </a:ext>
            </a:extLst>
          </p:cNvPr>
          <p:cNvGrpSpPr/>
          <p:nvPr/>
        </p:nvGrpSpPr>
        <p:grpSpPr>
          <a:xfrm>
            <a:off x="7749998" y="340449"/>
            <a:ext cx="693303" cy="693303"/>
            <a:chOff x="7934702" y="165394"/>
            <a:chExt cx="503270" cy="50327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25B5CDFE-AE96-78A7-E2BC-E1064E315BBD}"/>
                </a:ext>
              </a:extLst>
            </p:cNvPr>
            <p:cNvSpPr/>
            <p:nvPr/>
          </p:nvSpPr>
          <p:spPr>
            <a:xfrm>
              <a:off x="7934702" y="165394"/>
              <a:ext cx="503270" cy="503270"/>
            </a:xfrm>
            <a:prstGeom prst="ellipse">
              <a:avLst/>
            </a:prstGeom>
            <a:solidFill>
              <a:srgbClr val="2A2A3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!!logo">
              <a:extLst>
                <a:ext uri="{FF2B5EF4-FFF2-40B4-BE49-F238E27FC236}">
                  <a16:creationId xmlns:a16="http://schemas.microsoft.com/office/drawing/2014/main" id="{06D757A5-016D-9975-4600-3EE7B40F6F3A}"/>
                </a:ext>
              </a:extLst>
            </p:cNvPr>
            <p:cNvGrpSpPr/>
            <p:nvPr/>
          </p:nvGrpSpPr>
          <p:grpSpPr>
            <a:xfrm>
              <a:off x="7977832" y="203446"/>
              <a:ext cx="417009" cy="414576"/>
              <a:chOff x="1712371" y="2568414"/>
              <a:chExt cx="1403743" cy="1395554"/>
            </a:xfrm>
            <a:effectLst>
              <a:outerShdw blurRad="266700" dist="1651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75" name="Vrije vorm: vorm 18">
                <a:extLst>
                  <a:ext uri="{FF2B5EF4-FFF2-40B4-BE49-F238E27FC236}">
                    <a16:creationId xmlns:a16="http://schemas.microsoft.com/office/drawing/2014/main" id="{4E088051-C453-D240-868B-00ADF335BF96}"/>
                  </a:ext>
                </a:extLst>
              </p:cNvPr>
              <p:cNvSpPr/>
              <p:nvPr/>
            </p:nvSpPr>
            <p:spPr>
              <a:xfrm>
                <a:off x="2139815" y="2983124"/>
                <a:ext cx="561185" cy="579691"/>
              </a:xfrm>
              <a:custGeom>
                <a:avLst/>
                <a:gdLst>
                  <a:gd name="connsiteX0" fmla="*/ 560646 w 561185"/>
                  <a:gd name="connsiteY0" fmla="*/ 443783 h 579691"/>
                  <a:gd name="connsiteX1" fmla="*/ 560646 w 561185"/>
                  <a:gd name="connsiteY1" fmla="*/ 98770 h 579691"/>
                  <a:gd name="connsiteX2" fmla="*/ 552785 w 561185"/>
                  <a:gd name="connsiteY2" fmla="*/ 86978 h 579691"/>
                  <a:gd name="connsiteX3" fmla="*/ 540993 w 561185"/>
                  <a:gd name="connsiteY3" fmla="*/ 83048 h 579691"/>
                  <a:gd name="connsiteX4" fmla="*/ 533132 w 561185"/>
                  <a:gd name="connsiteY4" fmla="*/ 86978 h 579691"/>
                  <a:gd name="connsiteX5" fmla="*/ 521341 w 561185"/>
                  <a:gd name="connsiteY5" fmla="*/ 98770 h 579691"/>
                  <a:gd name="connsiteX6" fmla="*/ 525271 w 561185"/>
                  <a:gd name="connsiteY6" fmla="*/ 110561 h 579691"/>
                  <a:gd name="connsiteX7" fmla="*/ 533132 w 561185"/>
                  <a:gd name="connsiteY7" fmla="*/ 118422 h 579691"/>
                  <a:gd name="connsiteX8" fmla="*/ 533132 w 561185"/>
                  <a:gd name="connsiteY8" fmla="*/ 396726 h 579691"/>
                  <a:gd name="connsiteX9" fmla="*/ 525271 w 561185"/>
                  <a:gd name="connsiteY9" fmla="*/ 404587 h 579691"/>
                  <a:gd name="connsiteX10" fmla="*/ 74352 w 561185"/>
                  <a:gd name="connsiteY10" fmla="*/ 431991 h 579691"/>
                  <a:gd name="connsiteX11" fmla="*/ 66491 w 561185"/>
                  <a:gd name="connsiteY11" fmla="*/ 424130 h 579691"/>
                  <a:gd name="connsiteX12" fmla="*/ 66491 w 561185"/>
                  <a:gd name="connsiteY12" fmla="*/ 51713 h 579691"/>
                  <a:gd name="connsiteX13" fmla="*/ 74352 w 561185"/>
                  <a:gd name="connsiteY13" fmla="*/ 43852 h 579691"/>
                  <a:gd name="connsiteX14" fmla="*/ 348834 w 561185"/>
                  <a:gd name="connsiteY14" fmla="*/ 86978 h 579691"/>
                  <a:gd name="connsiteX15" fmla="*/ 356695 w 561185"/>
                  <a:gd name="connsiteY15" fmla="*/ 83048 h 579691"/>
                  <a:gd name="connsiteX16" fmla="*/ 368487 w 561185"/>
                  <a:gd name="connsiteY16" fmla="*/ 67326 h 579691"/>
                  <a:gd name="connsiteX17" fmla="*/ 364556 w 561185"/>
                  <a:gd name="connsiteY17" fmla="*/ 55534 h 579691"/>
                  <a:gd name="connsiteX18" fmla="*/ 31335 w 561185"/>
                  <a:gd name="connsiteY18" fmla="*/ 616 h 579691"/>
                  <a:gd name="connsiteX19" fmla="*/ 0 w 561185"/>
                  <a:gd name="connsiteY19" fmla="*/ 24090 h 579691"/>
                  <a:gd name="connsiteX20" fmla="*/ 0 w 561185"/>
                  <a:gd name="connsiteY20" fmla="*/ 498373 h 579691"/>
                  <a:gd name="connsiteX21" fmla="*/ 19653 w 561185"/>
                  <a:gd name="connsiteY21" fmla="*/ 514096 h 579691"/>
                  <a:gd name="connsiteX22" fmla="*/ 254938 w 561185"/>
                  <a:gd name="connsiteY22" fmla="*/ 494443 h 579691"/>
                  <a:gd name="connsiteX23" fmla="*/ 262799 w 561185"/>
                  <a:gd name="connsiteY23" fmla="*/ 502304 h 579691"/>
                  <a:gd name="connsiteX24" fmla="*/ 258869 w 561185"/>
                  <a:gd name="connsiteY24" fmla="*/ 529708 h 579691"/>
                  <a:gd name="connsiteX25" fmla="*/ 251008 w 561185"/>
                  <a:gd name="connsiteY25" fmla="*/ 537570 h 579691"/>
                  <a:gd name="connsiteX26" fmla="*/ 188229 w 561185"/>
                  <a:gd name="connsiteY26" fmla="*/ 564974 h 579691"/>
                  <a:gd name="connsiteX27" fmla="*/ 333330 w 561185"/>
                  <a:gd name="connsiteY27" fmla="*/ 572835 h 579691"/>
                  <a:gd name="connsiteX28" fmla="*/ 439236 w 561185"/>
                  <a:gd name="connsiteY28" fmla="*/ 541500 h 579691"/>
                  <a:gd name="connsiteX29" fmla="*/ 372636 w 561185"/>
                  <a:gd name="connsiteY29" fmla="*/ 525778 h 579691"/>
                  <a:gd name="connsiteX30" fmla="*/ 364775 w 561185"/>
                  <a:gd name="connsiteY30" fmla="*/ 517917 h 579691"/>
                  <a:gd name="connsiteX31" fmla="*/ 364775 w 561185"/>
                  <a:gd name="connsiteY31" fmla="*/ 494443 h 579691"/>
                  <a:gd name="connsiteX32" fmla="*/ 372636 w 561185"/>
                  <a:gd name="connsiteY32" fmla="*/ 486582 h 579691"/>
                  <a:gd name="connsiteX33" fmla="*/ 545142 w 561185"/>
                  <a:gd name="connsiteY33" fmla="*/ 470860 h 579691"/>
                  <a:gd name="connsiteX34" fmla="*/ 560864 w 561185"/>
                  <a:gd name="connsiteY34" fmla="*/ 443455 h 579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61185" h="579691">
                    <a:moveTo>
                      <a:pt x="560646" y="443783"/>
                    </a:moveTo>
                    <a:lnTo>
                      <a:pt x="560646" y="98770"/>
                    </a:lnTo>
                    <a:cubicBezTo>
                      <a:pt x="560646" y="90909"/>
                      <a:pt x="556715" y="86978"/>
                      <a:pt x="552785" y="86978"/>
                    </a:cubicBezTo>
                    <a:lnTo>
                      <a:pt x="540993" y="83048"/>
                    </a:lnTo>
                    <a:cubicBezTo>
                      <a:pt x="538373" y="83048"/>
                      <a:pt x="535753" y="84358"/>
                      <a:pt x="533132" y="86978"/>
                    </a:cubicBezTo>
                    <a:cubicBezTo>
                      <a:pt x="529202" y="90909"/>
                      <a:pt x="525271" y="94839"/>
                      <a:pt x="521341" y="98770"/>
                    </a:cubicBezTo>
                    <a:cubicBezTo>
                      <a:pt x="517410" y="102700"/>
                      <a:pt x="521341" y="110561"/>
                      <a:pt x="525271" y="110561"/>
                    </a:cubicBezTo>
                    <a:cubicBezTo>
                      <a:pt x="529202" y="110561"/>
                      <a:pt x="533132" y="114492"/>
                      <a:pt x="533132" y="118422"/>
                    </a:cubicBezTo>
                    <a:lnTo>
                      <a:pt x="533132" y="396726"/>
                    </a:lnTo>
                    <a:cubicBezTo>
                      <a:pt x="533132" y="400656"/>
                      <a:pt x="529202" y="404587"/>
                      <a:pt x="525271" y="404587"/>
                    </a:cubicBezTo>
                    <a:lnTo>
                      <a:pt x="74352" y="431991"/>
                    </a:lnTo>
                    <a:cubicBezTo>
                      <a:pt x="70422" y="431991"/>
                      <a:pt x="66491" y="428061"/>
                      <a:pt x="66491" y="424130"/>
                    </a:cubicBezTo>
                    <a:lnTo>
                      <a:pt x="66491" y="51713"/>
                    </a:lnTo>
                    <a:cubicBezTo>
                      <a:pt x="66491" y="47782"/>
                      <a:pt x="70422" y="43852"/>
                      <a:pt x="74352" y="43852"/>
                    </a:cubicBezTo>
                    <a:lnTo>
                      <a:pt x="348834" y="86978"/>
                    </a:lnTo>
                    <a:cubicBezTo>
                      <a:pt x="352765" y="86978"/>
                      <a:pt x="356695" y="86978"/>
                      <a:pt x="356695" y="83048"/>
                    </a:cubicBezTo>
                    <a:cubicBezTo>
                      <a:pt x="360626" y="79117"/>
                      <a:pt x="364556" y="71256"/>
                      <a:pt x="368487" y="67326"/>
                    </a:cubicBezTo>
                    <a:cubicBezTo>
                      <a:pt x="372417" y="63395"/>
                      <a:pt x="368487" y="55534"/>
                      <a:pt x="364556" y="55534"/>
                    </a:cubicBezTo>
                    <a:lnTo>
                      <a:pt x="31335" y="616"/>
                    </a:lnTo>
                    <a:cubicBezTo>
                      <a:pt x="15613" y="-3315"/>
                      <a:pt x="0" y="12407"/>
                      <a:pt x="0" y="24090"/>
                    </a:cubicBezTo>
                    <a:lnTo>
                      <a:pt x="0" y="498373"/>
                    </a:lnTo>
                    <a:cubicBezTo>
                      <a:pt x="0" y="506234"/>
                      <a:pt x="7861" y="514096"/>
                      <a:pt x="19653" y="514096"/>
                    </a:cubicBezTo>
                    <a:cubicBezTo>
                      <a:pt x="19653" y="514096"/>
                      <a:pt x="129489" y="502304"/>
                      <a:pt x="254938" y="494443"/>
                    </a:cubicBezTo>
                    <a:cubicBezTo>
                      <a:pt x="258869" y="494443"/>
                      <a:pt x="262799" y="498373"/>
                      <a:pt x="262799" y="502304"/>
                    </a:cubicBezTo>
                    <a:lnTo>
                      <a:pt x="258869" y="529708"/>
                    </a:lnTo>
                    <a:cubicBezTo>
                      <a:pt x="258869" y="533639"/>
                      <a:pt x="254938" y="537570"/>
                      <a:pt x="251008" y="537570"/>
                    </a:cubicBezTo>
                    <a:cubicBezTo>
                      <a:pt x="215742" y="545431"/>
                      <a:pt x="188229" y="553292"/>
                      <a:pt x="188229" y="564974"/>
                    </a:cubicBezTo>
                    <a:cubicBezTo>
                      <a:pt x="188229" y="580696"/>
                      <a:pt x="258760" y="584627"/>
                      <a:pt x="333330" y="572835"/>
                    </a:cubicBezTo>
                    <a:cubicBezTo>
                      <a:pt x="396110" y="564974"/>
                      <a:pt x="439236" y="549361"/>
                      <a:pt x="439236" y="541500"/>
                    </a:cubicBezTo>
                    <a:cubicBezTo>
                      <a:pt x="439236" y="533639"/>
                      <a:pt x="411832" y="525778"/>
                      <a:pt x="372636" y="525778"/>
                    </a:cubicBezTo>
                    <a:cubicBezTo>
                      <a:pt x="368705" y="525778"/>
                      <a:pt x="364775" y="521847"/>
                      <a:pt x="364775" y="517917"/>
                    </a:cubicBezTo>
                    <a:lnTo>
                      <a:pt x="364775" y="494443"/>
                    </a:lnTo>
                    <a:cubicBezTo>
                      <a:pt x="364775" y="490512"/>
                      <a:pt x="368705" y="486582"/>
                      <a:pt x="372636" y="486582"/>
                    </a:cubicBezTo>
                    <a:cubicBezTo>
                      <a:pt x="462819" y="478721"/>
                      <a:pt x="541212" y="470860"/>
                      <a:pt x="545142" y="470860"/>
                    </a:cubicBezTo>
                    <a:cubicBezTo>
                      <a:pt x="564795" y="462999"/>
                      <a:pt x="560864" y="443455"/>
                      <a:pt x="560864" y="44345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76" name="Vrije vorm: vorm 19">
                <a:extLst>
                  <a:ext uri="{FF2B5EF4-FFF2-40B4-BE49-F238E27FC236}">
                    <a16:creationId xmlns:a16="http://schemas.microsoft.com/office/drawing/2014/main" id="{1548D151-F085-1F57-D9A6-372112F7CC7E}"/>
                  </a:ext>
                </a:extLst>
              </p:cNvPr>
              <p:cNvSpPr/>
              <p:nvPr/>
            </p:nvSpPr>
            <p:spPr>
              <a:xfrm>
                <a:off x="2282952" y="2922052"/>
                <a:ext cx="432139" cy="428100"/>
              </a:xfrm>
              <a:custGeom>
                <a:avLst/>
                <a:gdLst>
                  <a:gd name="connsiteX0" fmla="*/ 354730 w 432139"/>
                  <a:gd name="connsiteY0" fmla="*/ 3057 h 428100"/>
                  <a:gd name="connsiteX1" fmla="*/ 158640 w 432139"/>
                  <a:gd name="connsiteY1" fmla="*/ 289221 h 428100"/>
                  <a:gd name="connsiteX2" fmla="*/ 150779 w 432139"/>
                  <a:gd name="connsiteY2" fmla="*/ 289221 h 428100"/>
                  <a:gd name="connsiteX3" fmla="*/ 64526 w 432139"/>
                  <a:gd name="connsiteY3" fmla="*/ 199038 h 428100"/>
                  <a:gd name="connsiteX4" fmla="*/ 56665 w 432139"/>
                  <a:gd name="connsiteY4" fmla="*/ 199038 h 428100"/>
                  <a:gd name="connsiteX5" fmla="*/ 1747 w 432139"/>
                  <a:gd name="connsiteY5" fmla="*/ 265638 h 428100"/>
                  <a:gd name="connsiteX6" fmla="*/ 1747 w 432139"/>
                  <a:gd name="connsiteY6" fmla="*/ 273499 h 428100"/>
                  <a:gd name="connsiteX7" fmla="*/ 182114 w 432139"/>
                  <a:gd name="connsiteY7" fmla="*/ 426353 h 428100"/>
                  <a:gd name="connsiteX8" fmla="*/ 189975 w 432139"/>
                  <a:gd name="connsiteY8" fmla="*/ 426353 h 428100"/>
                  <a:gd name="connsiteX9" fmla="*/ 429192 w 432139"/>
                  <a:gd name="connsiteY9" fmla="*/ 81340 h 428100"/>
                  <a:gd name="connsiteX10" fmla="*/ 429192 w 432139"/>
                  <a:gd name="connsiteY10" fmla="*/ 73479 h 428100"/>
                  <a:gd name="connsiteX11" fmla="*/ 366412 w 432139"/>
                  <a:gd name="connsiteY11" fmla="*/ 2948 h 428100"/>
                  <a:gd name="connsiteX12" fmla="*/ 354621 w 432139"/>
                  <a:gd name="connsiteY12" fmla="*/ 2948 h 42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2139" h="428100">
                    <a:moveTo>
                      <a:pt x="354730" y="3057"/>
                    </a:moveTo>
                    <a:cubicBezTo>
                      <a:pt x="260616" y="85380"/>
                      <a:pt x="197946" y="206899"/>
                      <a:pt x="158640" y="289221"/>
                    </a:cubicBezTo>
                    <a:cubicBezTo>
                      <a:pt x="158640" y="293152"/>
                      <a:pt x="150779" y="293152"/>
                      <a:pt x="150779" y="289221"/>
                    </a:cubicBezTo>
                    <a:cubicBezTo>
                      <a:pt x="135057" y="269569"/>
                      <a:pt x="80248" y="214760"/>
                      <a:pt x="64526" y="199038"/>
                    </a:cubicBezTo>
                    <a:cubicBezTo>
                      <a:pt x="60596" y="195107"/>
                      <a:pt x="56665" y="195107"/>
                      <a:pt x="56665" y="199038"/>
                    </a:cubicBezTo>
                    <a:cubicBezTo>
                      <a:pt x="44874" y="214760"/>
                      <a:pt x="17469" y="250025"/>
                      <a:pt x="1747" y="265638"/>
                    </a:cubicBezTo>
                    <a:cubicBezTo>
                      <a:pt x="-2184" y="269569"/>
                      <a:pt x="1747" y="273499"/>
                      <a:pt x="1747" y="273499"/>
                    </a:cubicBezTo>
                    <a:cubicBezTo>
                      <a:pt x="40943" y="304834"/>
                      <a:pt x="142918" y="391088"/>
                      <a:pt x="182114" y="426353"/>
                    </a:cubicBezTo>
                    <a:cubicBezTo>
                      <a:pt x="186045" y="430284"/>
                      <a:pt x="189975" y="426353"/>
                      <a:pt x="189975" y="426353"/>
                    </a:cubicBezTo>
                    <a:cubicBezTo>
                      <a:pt x="264437" y="249916"/>
                      <a:pt x="339008" y="151980"/>
                      <a:pt x="429192" y="81340"/>
                    </a:cubicBezTo>
                    <a:cubicBezTo>
                      <a:pt x="433122" y="81340"/>
                      <a:pt x="433122" y="77410"/>
                      <a:pt x="429192" y="73479"/>
                    </a:cubicBezTo>
                    <a:lnTo>
                      <a:pt x="366412" y="2948"/>
                    </a:lnTo>
                    <a:cubicBezTo>
                      <a:pt x="358551" y="-983"/>
                      <a:pt x="354621" y="-983"/>
                      <a:pt x="354621" y="2948"/>
                    </a:cubicBezTo>
                    <a:close/>
                  </a:path>
                </a:pathLst>
              </a:custGeom>
              <a:solidFill>
                <a:srgbClr val="6FB744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77" name="Vrije vorm: vorm 20">
                <a:extLst>
                  <a:ext uri="{FF2B5EF4-FFF2-40B4-BE49-F238E27FC236}">
                    <a16:creationId xmlns:a16="http://schemas.microsoft.com/office/drawing/2014/main" id="{D2B23F9F-4752-6F4D-2609-87B3C5A5D00C}"/>
                  </a:ext>
                </a:extLst>
              </p:cNvPr>
              <p:cNvSpPr/>
              <p:nvPr/>
            </p:nvSpPr>
            <p:spPr>
              <a:xfrm>
                <a:off x="1922490" y="2568414"/>
                <a:ext cx="586166" cy="388030"/>
              </a:xfrm>
              <a:custGeom>
                <a:avLst/>
                <a:gdLst>
                  <a:gd name="connsiteX0" fmla="*/ 577951 w 586166"/>
                  <a:gd name="connsiteY0" fmla="*/ 3931 h 388030"/>
                  <a:gd name="connsiteX1" fmla="*/ 491698 w 586166"/>
                  <a:gd name="connsiteY1" fmla="*/ 0 h 388030"/>
                  <a:gd name="connsiteX2" fmla="*/ 205425 w 586166"/>
                  <a:gd name="connsiteY2" fmla="*/ 62670 h 388030"/>
                  <a:gd name="connsiteX3" fmla="*/ 13266 w 586166"/>
                  <a:gd name="connsiteY3" fmla="*/ 184189 h 388030"/>
                  <a:gd name="connsiteX4" fmla="*/ 1474 w 586166"/>
                  <a:gd name="connsiteY4" fmla="*/ 235177 h 388030"/>
                  <a:gd name="connsiteX5" fmla="*/ 36740 w 586166"/>
                  <a:gd name="connsiteY5" fmla="*/ 388030 h 388030"/>
                  <a:gd name="connsiteX6" fmla="*/ 323013 w 586166"/>
                  <a:gd name="connsiteY6" fmla="*/ 258651 h 388030"/>
                  <a:gd name="connsiteX7" fmla="*/ 581882 w 586166"/>
                  <a:gd name="connsiteY7" fmla="*/ 19653 h 388030"/>
                  <a:gd name="connsiteX8" fmla="*/ 577951 w 586166"/>
                  <a:gd name="connsiteY8" fmla="*/ 3931 h 388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6166" h="388030">
                    <a:moveTo>
                      <a:pt x="577951" y="3931"/>
                    </a:moveTo>
                    <a:cubicBezTo>
                      <a:pt x="550547" y="0"/>
                      <a:pt x="519102" y="0"/>
                      <a:pt x="491698" y="0"/>
                    </a:cubicBezTo>
                    <a:cubicBezTo>
                      <a:pt x="389723" y="0"/>
                      <a:pt x="295608" y="19653"/>
                      <a:pt x="205425" y="62670"/>
                    </a:cubicBezTo>
                    <a:cubicBezTo>
                      <a:pt x="134893" y="90075"/>
                      <a:pt x="72114" y="133201"/>
                      <a:pt x="13266" y="184189"/>
                    </a:cubicBezTo>
                    <a:cubicBezTo>
                      <a:pt x="1474" y="199911"/>
                      <a:pt x="-2457" y="215524"/>
                      <a:pt x="1474" y="235177"/>
                    </a:cubicBezTo>
                    <a:lnTo>
                      <a:pt x="36740" y="388030"/>
                    </a:lnTo>
                    <a:lnTo>
                      <a:pt x="323013" y="258651"/>
                    </a:lnTo>
                    <a:lnTo>
                      <a:pt x="581882" y="19653"/>
                    </a:lnTo>
                    <a:cubicBezTo>
                      <a:pt x="589743" y="15722"/>
                      <a:pt x="585812" y="3931"/>
                      <a:pt x="577951" y="3931"/>
                    </a:cubicBezTo>
                    <a:close/>
                  </a:path>
                </a:pathLst>
              </a:custGeom>
              <a:solidFill>
                <a:srgbClr val="0981C5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78" name="Vrije vorm: vorm 21">
                <a:extLst>
                  <a:ext uri="{FF2B5EF4-FFF2-40B4-BE49-F238E27FC236}">
                    <a16:creationId xmlns:a16="http://schemas.microsoft.com/office/drawing/2014/main" id="{34ED711A-09C0-949A-5E58-FB5C358CB030}"/>
                  </a:ext>
                </a:extLst>
              </p:cNvPr>
              <p:cNvSpPr/>
              <p:nvPr/>
            </p:nvSpPr>
            <p:spPr>
              <a:xfrm>
                <a:off x="2853315" y="3019223"/>
                <a:ext cx="262799" cy="670727"/>
              </a:xfrm>
              <a:custGeom>
                <a:avLst/>
                <a:gdLst>
                  <a:gd name="connsiteX0" fmla="*/ 43127 w 262799"/>
                  <a:gd name="connsiteY0" fmla="*/ 0 h 670727"/>
                  <a:gd name="connsiteX1" fmla="*/ 0 w 262799"/>
                  <a:gd name="connsiteY1" fmla="*/ 211703 h 670727"/>
                  <a:gd name="connsiteX2" fmla="*/ 101975 w 262799"/>
                  <a:gd name="connsiteY2" fmla="*/ 662512 h 670727"/>
                  <a:gd name="connsiteX3" fmla="*/ 121628 w 262799"/>
                  <a:gd name="connsiteY3" fmla="*/ 666443 h 670727"/>
                  <a:gd name="connsiteX4" fmla="*/ 219673 w 262799"/>
                  <a:gd name="connsiteY4" fmla="*/ 486075 h 670727"/>
                  <a:gd name="connsiteX5" fmla="*/ 262799 w 262799"/>
                  <a:gd name="connsiteY5" fmla="*/ 246968 h 670727"/>
                  <a:gd name="connsiteX6" fmla="*/ 243256 w 262799"/>
                  <a:gd name="connsiteY6" fmla="*/ 86253 h 670727"/>
                  <a:gd name="connsiteX7" fmla="*/ 207990 w 262799"/>
                  <a:gd name="connsiteY7" fmla="*/ 50988 h 670727"/>
                  <a:gd name="connsiteX8" fmla="*/ 43345 w 262799"/>
                  <a:gd name="connsiteY8" fmla="*/ 0 h 670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799" h="670727">
                    <a:moveTo>
                      <a:pt x="43127" y="0"/>
                    </a:moveTo>
                    <a:cubicBezTo>
                      <a:pt x="35266" y="47057"/>
                      <a:pt x="19653" y="125449"/>
                      <a:pt x="0" y="211703"/>
                    </a:cubicBezTo>
                    <a:lnTo>
                      <a:pt x="101975" y="662512"/>
                    </a:lnTo>
                    <a:cubicBezTo>
                      <a:pt x="101975" y="670373"/>
                      <a:pt x="113767" y="674304"/>
                      <a:pt x="121628" y="666443"/>
                    </a:cubicBezTo>
                    <a:cubicBezTo>
                      <a:pt x="164755" y="611525"/>
                      <a:pt x="196090" y="548855"/>
                      <a:pt x="219673" y="486075"/>
                    </a:cubicBezTo>
                    <a:cubicBezTo>
                      <a:pt x="247077" y="407683"/>
                      <a:pt x="262799" y="329291"/>
                      <a:pt x="262799" y="246968"/>
                    </a:cubicBezTo>
                    <a:cubicBezTo>
                      <a:pt x="262799" y="192050"/>
                      <a:pt x="254938" y="141171"/>
                      <a:pt x="243256" y="86253"/>
                    </a:cubicBezTo>
                    <a:cubicBezTo>
                      <a:pt x="239325" y="70531"/>
                      <a:pt x="227534" y="54918"/>
                      <a:pt x="207990" y="50988"/>
                    </a:cubicBezTo>
                    <a:lnTo>
                      <a:pt x="43345" y="0"/>
                    </a:lnTo>
                    <a:close/>
                  </a:path>
                </a:pathLst>
              </a:custGeom>
              <a:solidFill>
                <a:srgbClr val="0981C5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79" name="Vrije vorm: vorm 22">
                <a:extLst>
                  <a:ext uri="{FF2B5EF4-FFF2-40B4-BE49-F238E27FC236}">
                    <a16:creationId xmlns:a16="http://schemas.microsoft.com/office/drawing/2014/main" id="{9E641B42-B815-8AD8-AF8A-3222112A62D4}"/>
                  </a:ext>
                </a:extLst>
              </p:cNvPr>
              <p:cNvSpPr/>
              <p:nvPr/>
            </p:nvSpPr>
            <p:spPr>
              <a:xfrm>
                <a:off x="2319828" y="3352335"/>
                <a:ext cx="581745" cy="611633"/>
              </a:xfrm>
              <a:custGeom>
                <a:avLst/>
                <a:gdLst>
                  <a:gd name="connsiteX0" fmla="*/ 498221 w 581745"/>
                  <a:gd name="connsiteY0" fmla="*/ 109 h 611633"/>
                  <a:gd name="connsiteX1" fmla="*/ 470817 w 581745"/>
                  <a:gd name="connsiteY1" fmla="*/ 86362 h 611633"/>
                  <a:gd name="connsiteX2" fmla="*/ 259114 w 581745"/>
                  <a:gd name="connsiteY2" fmla="*/ 372527 h 611633"/>
                  <a:gd name="connsiteX3" fmla="*/ 172861 w 581745"/>
                  <a:gd name="connsiteY3" fmla="*/ 439127 h 611633"/>
                  <a:gd name="connsiteX4" fmla="*/ 125804 w 581745"/>
                  <a:gd name="connsiteY4" fmla="*/ 478323 h 611633"/>
                  <a:gd name="connsiteX5" fmla="*/ 4285 w 581745"/>
                  <a:gd name="connsiteY5" fmla="*/ 591981 h 611633"/>
                  <a:gd name="connsiteX6" fmla="*/ 8215 w 581745"/>
                  <a:gd name="connsiteY6" fmla="*/ 607703 h 611633"/>
                  <a:gd name="connsiteX7" fmla="*/ 94469 w 581745"/>
                  <a:gd name="connsiteY7" fmla="*/ 611634 h 611633"/>
                  <a:gd name="connsiteX8" fmla="*/ 380742 w 581745"/>
                  <a:gd name="connsiteY8" fmla="*/ 548855 h 611633"/>
                  <a:gd name="connsiteX9" fmla="*/ 565040 w 581745"/>
                  <a:gd name="connsiteY9" fmla="*/ 427336 h 611633"/>
                  <a:gd name="connsiteX10" fmla="*/ 580762 w 581745"/>
                  <a:gd name="connsiteY10" fmla="*/ 380279 h 611633"/>
                  <a:gd name="connsiteX11" fmla="*/ 498439 w 581745"/>
                  <a:gd name="connsiteY11" fmla="*/ 0 h 6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1745" h="611633">
                    <a:moveTo>
                      <a:pt x="498221" y="109"/>
                    </a:moveTo>
                    <a:cubicBezTo>
                      <a:pt x="490360" y="31444"/>
                      <a:pt x="478568" y="58958"/>
                      <a:pt x="470817" y="86362"/>
                    </a:cubicBezTo>
                    <a:cubicBezTo>
                      <a:pt x="427690" y="196090"/>
                      <a:pt x="357159" y="290204"/>
                      <a:pt x="259114" y="372527"/>
                    </a:cubicBezTo>
                    <a:cubicBezTo>
                      <a:pt x="231710" y="396001"/>
                      <a:pt x="204196" y="415653"/>
                      <a:pt x="172861" y="439127"/>
                    </a:cubicBezTo>
                    <a:cubicBezTo>
                      <a:pt x="157139" y="450919"/>
                      <a:pt x="141526" y="462601"/>
                      <a:pt x="125804" y="478323"/>
                    </a:cubicBezTo>
                    <a:cubicBezTo>
                      <a:pt x="102330" y="501797"/>
                      <a:pt x="51342" y="548855"/>
                      <a:pt x="4285" y="591981"/>
                    </a:cubicBezTo>
                    <a:cubicBezTo>
                      <a:pt x="-3576" y="595912"/>
                      <a:pt x="354" y="607703"/>
                      <a:pt x="8215" y="607703"/>
                    </a:cubicBezTo>
                    <a:cubicBezTo>
                      <a:pt x="35620" y="611634"/>
                      <a:pt x="63134" y="611634"/>
                      <a:pt x="94469" y="611634"/>
                    </a:cubicBezTo>
                    <a:cubicBezTo>
                      <a:pt x="196444" y="611634"/>
                      <a:pt x="290558" y="591981"/>
                      <a:pt x="380742" y="548855"/>
                    </a:cubicBezTo>
                    <a:cubicBezTo>
                      <a:pt x="447343" y="517519"/>
                      <a:pt x="510122" y="478323"/>
                      <a:pt x="565040" y="427336"/>
                    </a:cubicBezTo>
                    <a:cubicBezTo>
                      <a:pt x="576832" y="415544"/>
                      <a:pt x="584583" y="396001"/>
                      <a:pt x="580762" y="380279"/>
                    </a:cubicBezTo>
                    <a:lnTo>
                      <a:pt x="498439" y="0"/>
                    </a:lnTo>
                    <a:close/>
                  </a:path>
                </a:pathLst>
              </a:custGeom>
              <a:solidFill>
                <a:srgbClr val="0981C5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0" name="Vrije vorm: vorm 23">
                <a:extLst>
                  <a:ext uri="{FF2B5EF4-FFF2-40B4-BE49-F238E27FC236}">
                    <a16:creationId xmlns:a16="http://schemas.microsoft.com/office/drawing/2014/main" id="{8AB6B8AD-EF02-5EB5-E9D2-794A73825783}"/>
                  </a:ext>
                </a:extLst>
              </p:cNvPr>
              <p:cNvSpPr/>
              <p:nvPr/>
            </p:nvSpPr>
            <p:spPr>
              <a:xfrm>
                <a:off x="1770174" y="3527836"/>
                <a:ext cx="608748" cy="406381"/>
              </a:xfrm>
              <a:custGeom>
                <a:avLst/>
                <a:gdLst>
                  <a:gd name="connsiteX0" fmla="*/ 608749 w 608748"/>
                  <a:gd name="connsiteY0" fmla="*/ 283279 h 406381"/>
                  <a:gd name="connsiteX1" fmla="*/ 404907 w 608748"/>
                  <a:gd name="connsiteY1" fmla="*/ 122564 h 406381"/>
                  <a:gd name="connsiteX2" fmla="*/ 12837 w 608748"/>
                  <a:gd name="connsiteY2" fmla="*/ 1045 h 406381"/>
                  <a:gd name="connsiteX3" fmla="*/ 1045 w 608748"/>
                  <a:gd name="connsiteY3" fmla="*/ 12837 h 406381"/>
                  <a:gd name="connsiteX4" fmla="*/ 185343 w 608748"/>
                  <a:gd name="connsiteY4" fmla="*/ 267666 h 406381"/>
                  <a:gd name="connsiteX5" fmla="*/ 436242 w 608748"/>
                  <a:gd name="connsiteY5" fmla="*/ 404907 h 406381"/>
                  <a:gd name="connsiteX6" fmla="*/ 487230 w 608748"/>
                  <a:gd name="connsiteY6" fmla="*/ 393116 h 406381"/>
                  <a:gd name="connsiteX7" fmla="*/ 608749 w 608748"/>
                  <a:gd name="connsiteY7" fmla="*/ 283388 h 406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8748" h="406381">
                    <a:moveTo>
                      <a:pt x="608749" y="283279"/>
                    </a:moveTo>
                    <a:cubicBezTo>
                      <a:pt x="561691" y="259805"/>
                      <a:pt x="479369" y="208818"/>
                      <a:pt x="404907" y="122564"/>
                    </a:cubicBezTo>
                    <a:lnTo>
                      <a:pt x="12837" y="1045"/>
                    </a:lnTo>
                    <a:cubicBezTo>
                      <a:pt x="4976" y="-2885"/>
                      <a:pt x="-2885" y="4976"/>
                      <a:pt x="1045" y="12837"/>
                    </a:cubicBezTo>
                    <a:cubicBezTo>
                      <a:pt x="40242" y="110882"/>
                      <a:pt x="103021" y="197135"/>
                      <a:pt x="185343" y="267666"/>
                    </a:cubicBezTo>
                    <a:cubicBezTo>
                      <a:pt x="259805" y="330336"/>
                      <a:pt x="346058" y="377394"/>
                      <a:pt x="436242" y="404907"/>
                    </a:cubicBezTo>
                    <a:cubicBezTo>
                      <a:pt x="451964" y="408838"/>
                      <a:pt x="471508" y="404907"/>
                      <a:pt x="487230" y="393116"/>
                    </a:cubicBezTo>
                    <a:lnTo>
                      <a:pt x="608749" y="283388"/>
                    </a:lnTo>
                    <a:close/>
                  </a:path>
                </a:pathLst>
              </a:custGeom>
              <a:solidFill>
                <a:srgbClr val="0981C5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1" name="Vrije vorm: vorm 24">
                <a:extLst>
                  <a:ext uri="{FF2B5EF4-FFF2-40B4-BE49-F238E27FC236}">
                    <a16:creationId xmlns:a16="http://schemas.microsoft.com/office/drawing/2014/main" id="{0AF2C24B-59F4-0A15-658B-AF32C8FF0DEF}"/>
                  </a:ext>
                </a:extLst>
              </p:cNvPr>
              <p:cNvSpPr/>
              <p:nvPr/>
            </p:nvSpPr>
            <p:spPr>
              <a:xfrm>
                <a:off x="1712371" y="2842541"/>
                <a:ext cx="399931" cy="725536"/>
              </a:xfrm>
              <a:custGeom>
                <a:avLst/>
                <a:gdLst>
                  <a:gd name="connsiteX0" fmla="*/ 399931 w 399931"/>
                  <a:gd name="connsiteY0" fmla="*/ 725537 h 725536"/>
                  <a:gd name="connsiteX1" fmla="*/ 392070 w 399931"/>
                  <a:gd name="connsiteY1" fmla="*/ 709815 h 725536"/>
                  <a:gd name="connsiteX2" fmla="*/ 333221 w 399931"/>
                  <a:gd name="connsiteY2" fmla="*/ 604018 h 725536"/>
                  <a:gd name="connsiteX3" fmla="*/ 294025 w 399931"/>
                  <a:gd name="connsiteY3" fmla="*/ 498221 h 725536"/>
                  <a:gd name="connsiteX4" fmla="*/ 180367 w 399931"/>
                  <a:gd name="connsiteY4" fmla="*/ 94469 h 725536"/>
                  <a:gd name="connsiteX5" fmla="*/ 156894 w 399931"/>
                  <a:gd name="connsiteY5" fmla="*/ 8215 h 725536"/>
                  <a:gd name="connsiteX6" fmla="*/ 141171 w 399931"/>
                  <a:gd name="connsiteY6" fmla="*/ 4285 h 725536"/>
                  <a:gd name="connsiteX7" fmla="*/ 43127 w 399931"/>
                  <a:gd name="connsiteY7" fmla="*/ 184653 h 725536"/>
                  <a:gd name="connsiteX8" fmla="*/ 0 w 399931"/>
                  <a:gd name="connsiteY8" fmla="*/ 423760 h 725536"/>
                  <a:gd name="connsiteX9" fmla="*/ 19653 w 399931"/>
                  <a:gd name="connsiteY9" fmla="*/ 580544 h 725536"/>
                  <a:gd name="connsiteX10" fmla="*/ 54918 w 399931"/>
                  <a:gd name="connsiteY10" fmla="*/ 615810 h 725536"/>
                  <a:gd name="connsiteX11" fmla="*/ 399931 w 399931"/>
                  <a:gd name="connsiteY11" fmla="*/ 725537 h 72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9931" h="725536">
                    <a:moveTo>
                      <a:pt x="399931" y="725537"/>
                    </a:moveTo>
                    <a:cubicBezTo>
                      <a:pt x="396001" y="721606"/>
                      <a:pt x="392070" y="717676"/>
                      <a:pt x="392070" y="709815"/>
                    </a:cubicBezTo>
                    <a:cubicBezTo>
                      <a:pt x="364666" y="678480"/>
                      <a:pt x="348943" y="639284"/>
                      <a:pt x="333221" y="604018"/>
                    </a:cubicBezTo>
                    <a:cubicBezTo>
                      <a:pt x="321430" y="568752"/>
                      <a:pt x="305817" y="533487"/>
                      <a:pt x="294025" y="498221"/>
                    </a:cubicBezTo>
                    <a:cubicBezTo>
                      <a:pt x="254829" y="388494"/>
                      <a:pt x="215633" y="255184"/>
                      <a:pt x="180367" y="94469"/>
                    </a:cubicBezTo>
                    <a:cubicBezTo>
                      <a:pt x="168576" y="63134"/>
                      <a:pt x="164645" y="31799"/>
                      <a:pt x="156894" y="8215"/>
                    </a:cubicBezTo>
                    <a:cubicBezTo>
                      <a:pt x="156894" y="354"/>
                      <a:pt x="145102" y="-3576"/>
                      <a:pt x="141171" y="4285"/>
                    </a:cubicBezTo>
                    <a:cubicBezTo>
                      <a:pt x="98045" y="59203"/>
                      <a:pt x="66710" y="121873"/>
                      <a:pt x="43127" y="184653"/>
                    </a:cubicBezTo>
                    <a:cubicBezTo>
                      <a:pt x="15722" y="263045"/>
                      <a:pt x="0" y="341437"/>
                      <a:pt x="0" y="423760"/>
                    </a:cubicBezTo>
                    <a:cubicBezTo>
                      <a:pt x="0" y="474747"/>
                      <a:pt x="7861" y="529556"/>
                      <a:pt x="19653" y="580544"/>
                    </a:cubicBezTo>
                    <a:cubicBezTo>
                      <a:pt x="23583" y="596266"/>
                      <a:pt x="35375" y="611879"/>
                      <a:pt x="54918" y="615810"/>
                    </a:cubicBezTo>
                    <a:lnTo>
                      <a:pt x="399931" y="725537"/>
                    </a:lnTo>
                    <a:close/>
                  </a:path>
                </a:pathLst>
              </a:custGeom>
              <a:solidFill>
                <a:srgbClr val="0981C5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  <p:sp>
            <p:nvSpPr>
              <p:cNvPr id="82" name="Vrije vorm: vorm 25">
                <a:extLst>
                  <a:ext uri="{FF2B5EF4-FFF2-40B4-BE49-F238E27FC236}">
                    <a16:creationId xmlns:a16="http://schemas.microsoft.com/office/drawing/2014/main" id="{53C55078-47EA-7C7D-C750-4E7356EAAB7F}"/>
                  </a:ext>
                </a:extLst>
              </p:cNvPr>
              <p:cNvSpPr/>
              <p:nvPr/>
            </p:nvSpPr>
            <p:spPr>
              <a:xfrm>
                <a:off x="2406436" y="2594344"/>
                <a:ext cx="651930" cy="410202"/>
              </a:xfrm>
              <a:custGeom>
                <a:avLst/>
                <a:gdLst>
                  <a:gd name="connsiteX0" fmla="*/ 650830 w 651930"/>
                  <a:gd name="connsiteY0" fmla="*/ 397475 h 410202"/>
                  <a:gd name="connsiteX1" fmla="*/ 466532 w 651930"/>
                  <a:gd name="connsiteY1" fmla="*/ 142645 h 410202"/>
                  <a:gd name="connsiteX2" fmla="*/ 211703 w 651930"/>
                  <a:gd name="connsiteY2" fmla="*/ 1474 h 410202"/>
                  <a:gd name="connsiteX3" fmla="*/ 164645 w 651930"/>
                  <a:gd name="connsiteY3" fmla="*/ 13266 h 410202"/>
                  <a:gd name="connsiteX4" fmla="*/ 0 w 651930"/>
                  <a:gd name="connsiteY4" fmla="*/ 166119 h 410202"/>
                  <a:gd name="connsiteX5" fmla="*/ 35266 w 651930"/>
                  <a:gd name="connsiteY5" fmla="*/ 150397 h 410202"/>
                  <a:gd name="connsiteX6" fmla="*/ 458671 w 651930"/>
                  <a:gd name="connsiteY6" fmla="*/ 350308 h 410202"/>
                  <a:gd name="connsiteX7" fmla="*/ 646899 w 651930"/>
                  <a:gd name="connsiteY7" fmla="*/ 409157 h 410202"/>
                  <a:gd name="connsiteX8" fmla="*/ 650830 w 651930"/>
                  <a:gd name="connsiteY8" fmla="*/ 397365 h 410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1930" h="410202">
                    <a:moveTo>
                      <a:pt x="650830" y="397475"/>
                    </a:moveTo>
                    <a:cubicBezTo>
                      <a:pt x="611634" y="299430"/>
                      <a:pt x="544924" y="213177"/>
                      <a:pt x="466532" y="142645"/>
                    </a:cubicBezTo>
                    <a:cubicBezTo>
                      <a:pt x="392070" y="76045"/>
                      <a:pt x="305817" y="28988"/>
                      <a:pt x="211703" y="1474"/>
                    </a:cubicBezTo>
                    <a:cubicBezTo>
                      <a:pt x="195980" y="-2457"/>
                      <a:pt x="176437" y="1474"/>
                      <a:pt x="164645" y="13266"/>
                    </a:cubicBezTo>
                    <a:lnTo>
                      <a:pt x="0" y="166119"/>
                    </a:lnTo>
                    <a:lnTo>
                      <a:pt x="35266" y="150397"/>
                    </a:lnTo>
                    <a:lnTo>
                      <a:pt x="458671" y="350308"/>
                    </a:lnTo>
                    <a:lnTo>
                      <a:pt x="646899" y="409157"/>
                    </a:lnTo>
                    <a:cubicBezTo>
                      <a:pt x="646899" y="413088"/>
                      <a:pt x="654760" y="405227"/>
                      <a:pt x="650830" y="397365"/>
                    </a:cubicBezTo>
                    <a:close/>
                  </a:path>
                </a:pathLst>
              </a:custGeom>
              <a:solidFill>
                <a:srgbClr val="0981C5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BE"/>
              </a:p>
            </p:txBody>
          </p:sp>
        </p:grpSp>
      </p:grp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9BFA342-E351-D922-18BA-DB0095A6F03F}"/>
              </a:ext>
            </a:extLst>
          </p:cNvPr>
          <p:cNvCxnSpPr>
            <a:cxnSpLocks/>
          </p:cNvCxnSpPr>
          <p:nvPr/>
        </p:nvCxnSpPr>
        <p:spPr>
          <a:xfrm>
            <a:off x="5076166" y="1863125"/>
            <a:ext cx="0" cy="3454941"/>
          </a:xfrm>
          <a:prstGeom prst="line">
            <a:avLst/>
          </a:prstGeom>
          <a:ln>
            <a:solidFill>
              <a:srgbClr val="ABADC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69E3AE20-46EC-B30F-BF2B-A3BDE3E0685D}"/>
              </a:ext>
            </a:extLst>
          </p:cNvPr>
          <p:cNvCxnSpPr>
            <a:cxnSpLocks/>
          </p:cNvCxnSpPr>
          <p:nvPr/>
        </p:nvCxnSpPr>
        <p:spPr>
          <a:xfrm flipH="1">
            <a:off x="5077420" y="4277133"/>
            <a:ext cx="246744" cy="389"/>
          </a:xfrm>
          <a:prstGeom prst="line">
            <a:avLst/>
          </a:prstGeom>
          <a:ln>
            <a:solidFill>
              <a:srgbClr val="ABADC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D31DE18F-D90B-BCD9-9B25-B22639C1ABFA}"/>
              </a:ext>
            </a:extLst>
          </p:cNvPr>
          <p:cNvCxnSpPr>
            <a:cxnSpLocks/>
          </p:cNvCxnSpPr>
          <p:nvPr/>
        </p:nvCxnSpPr>
        <p:spPr>
          <a:xfrm flipH="1" flipV="1">
            <a:off x="5081994" y="3113225"/>
            <a:ext cx="230205" cy="3711"/>
          </a:xfrm>
          <a:prstGeom prst="line">
            <a:avLst/>
          </a:prstGeom>
          <a:ln>
            <a:solidFill>
              <a:srgbClr val="ABADC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CDFCAA3-3CF1-7F49-E4BF-6B219C1750CF}"/>
              </a:ext>
            </a:extLst>
          </p:cNvPr>
          <p:cNvCxnSpPr>
            <a:cxnSpLocks/>
          </p:cNvCxnSpPr>
          <p:nvPr/>
        </p:nvCxnSpPr>
        <p:spPr>
          <a:xfrm flipH="1">
            <a:off x="5071168" y="1859649"/>
            <a:ext cx="252996" cy="0"/>
          </a:xfrm>
          <a:prstGeom prst="line">
            <a:avLst/>
          </a:prstGeom>
          <a:ln>
            <a:solidFill>
              <a:srgbClr val="ABADC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F591CDD-3FA8-B998-5710-510299DDBD61}"/>
              </a:ext>
            </a:extLst>
          </p:cNvPr>
          <p:cNvGrpSpPr/>
          <p:nvPr/>
        </p:nvGrpSpPr>
        <p:grpSpPr>
          <a:xfrm>
            <a:off x="4957527" y="5318066"/>
            <a:ext cx="660772" cy="661489"/>
            <a:chOff x="4845496" y="5318066"/>
            <a:chExt cx="660772" cy="661489"/>
          </a:xfrm>
        </p:grpSpPr>
        <p:sp>
          <p:nvSpPr>
            <p:cNvPr id="96" name="Rechthoek: afgeronde hoeken 5">
              <a:extLst>
                <a:ext uri="{FF2B5EF4-FFF2-40B4-BE49-F238E27FC236}">
                  <a16:creationId xmlns:a16="http://schemas.microsoft.com/office/drawing/2014/main" id="{A6F463EE-2203-90E3-723C-887C177BC379}"/>
                </a:ext>
              </a:extLst>
            </p:cNvPr>
            <p:cNvSpPr/>
            <p:nvPr/>
          </p:nvSpPr>
          <p:spPr>
            <a:xfrm>
              <a:off x="4845496" y="5318066"/>
              <a:ext cx="660772" cy="6614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66700" dist="165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2800" b="1">
                <a:solidFill>
                  <a:schemeClr val="bg1"/>
                </a:solidFill>
              </a:endParaRPr>
            </a:p>
          </p:txBody>
        </p:sp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8D4EEC13-96AD-0B0F-5C73-A43727A17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09957" y="5481048"/>
              <a:ext cx="325956" cy="311140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F106DA0D-E04A-D1A6-1762-2EE738A1F823}"/>
              </a:ext>
            </a:extLst>
          </p:cNvPr>
          <p:cNvSpPr txBox="1"/>
          <p:nvPr/>
        </p:nvSpPr>
        <p:spPr>
          <a:xfrm rot="16200000">
            <a:off x="9366575" y="2968110"/>
            <a:ext cx="4317989" cy="707886"/>
          </a:xfrm>
          <a:prstGeom prst="rect">
            <a:avLst/>
          </a:prstGeom>
          <a:noFill/>
          <a:effectLst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solidFill>
                  <a:srgbClr val="ABADCF">
                    <a:alpha val="30000"/>
                  </a:srgbClr>
                </a:solidFill>
                <a:latin typeface="+mj-lt"/>
              </a:rPr>
              <a:t>Your environment</a:t>
            </a:r>
            <a:endParaRPr lang="en-US" sz="4000">
              <a:solidFill>
                <a:srgbClr val="ABADCF">
                  <a:alpha val="30000"/>
                </a:srgbClr>
              </a:solidFill>
              <a:latin typeface="+mj-lt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276613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7502E-9EE8-4239-FF88-AE8FE864B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AFDBB89-AAED-023C-61E6-C64726B7739C}"/>
              </a:ext>
            </a:extLst>
          </p:cNvPr>
          <p:cNvSpPr/>
          <p:nvPr/>
        </p:nvSpPr>
        <p:spPr>
          <a:xfrm>
            <a:off x="861763" y="4669230"/>
            <a:ext cx="4844214" cy="1558270"/>
          </a:xfrm>
          <a:prstGeom prst="roundRect">
            <a:avLst>
              <a:gd name="adj" fmla="val 6506"/>
            </a:avLst>
          </a:prstGeom>
          <a:solidFill>
            <a:srgbClr val="2A2A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3F26C4-9B23-0EAA-5566-4596083C3661}"/>
              </a:ext>
            </a:extLst>
          </p:cNvPr>
          <p:cNvSpPr txBox="1"/>
          <p:nvPr/>
        </p:nvSpPr>
        <p:spPr>
          <a:xfrm>
            <a:off x="785694" y="418555"/>
            <a:ext cx="4726064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+mj-lt"/>
              </a:rPr>
              <a:t>Patch My PC</a:t>
            </a:r>
            <a:r>
              <a:rPr lang="en-US" sz="5400" b="1">
                <a:solidFill>
                  <a:schemeClr val="bg2"/>
                </a:solidFill>
                <a:latin typeface="+mj-lt"/>
              </a:rPr>
              <a:t> </a:t>
            </a:r>
            <a:r>
              <a:rPr lang="en-US" sz="5400" b="1">
                <a:solidFill>
                  <a:srgbClr val="1BBC9B"/>
                </a:solidFill>
                <a:latin typeface="+mj-lt"/>
              </a:rPr>
              <a:t>Publisher  </a:t>
            </a:r>
            <a:r>
              <a:rPr lang="en-US" sz="5400">
                <a:solidFill>
                  <a:srgbClr val="1BBC9B"/>
                </a:solidFill>
                <a:latin typeface="+mj-lt"/>
              </a:rPr>
              <a:t>—</a:t>
            </a:r>
            <a:endParaRPr lang="en-US" sz="4400">
              <a:solidFill>
                <a:srgbClr val="1BBC9B"/>
              </a:solidFill>
              <a:latin typeface="+mj-lt"/>
              <a:cs typeface="Poppi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771431-49CE-CAD1-3533-96D1E98F7325}"/>
              </a:ext>
            </a:extLst>
          </p:cNvPr>
          <p:cNvSpPr txBox="1"/>
          <p:nvPr/>
        </p:nvSpPr>
        <p:spPr>
          <a:xfrm>
            <a:off x="798130" y="2203109"/>
            <a:ext cx="4827728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A powerful on-premises solution for managing third-party apps &amp; updates in ConfigMgr, WSUS &amp; Intune</a:t>
            </a:r>
            <a:endParaRPr lang="en-US" sz="16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B99B64-998C-48B5-82EA-70C16AC7BF4F}"/>
              </a:ext>
            </a:extLst>
          </p:cNvPr>
          <p:cNvCxnSpPr>
            <a:cxnSpLocks/>
          </p:cNvCxnSpPr>
          <p:nvPr/>
        </p:nvCxnSpPr>
        <p:spPr>
          <a:xfrm>
            <a:off x="861763" y="3450095"/>
            <a:ext cx="0" cy="912647"/>
          </a:xfrm>
          <a:prstGeom prst="line">
            <a:avLst/>
          </a:prstGeom>
          <a:ln w="25400">
            <a:solidFill>
              <a:srgbClr val="1BBC9B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4A09361-C0B1-6A23-C1BF-8FEE18004436}"/>
              </a:ext>
            </a:extLst>
          </p:cNvPr>
          <p:cNvSpPr txBox="1"/>
          <p:nvPr/>
        </p:nvSpPr>
        <p:spPr>
          <a:xfrm>
            <a:off x="951967" y="3430235"/>
            <a:ext cx="4914937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With seamless integration into ConfigMgr, WSUS and Intune, it transforms the traditionally complex update process into a streamlined, automated experience that keeps your applications secure and up to date.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B5BE1F-8A2A-8CDD-9F95-A1E49E07A152}"/>
              </a:ext>
            </a:extLst>
          </p:cNvPr>
          <p:cNvSpPr txBox="1"/>
          <p:nvPr/>
        </p:nvSpPr>
        <p:spPr>
          <a:xfrm>
            <a:off x="1016355" y="4807752"/>
            <a:ext cx="2007986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rgbClr val="1BBC9B"/>
                </a:solidFill>
              </a:rPr>
              <a:t>Best choice for:</a:t>
            </a:r>
            <a:endParaRPr lang="en-US" sz="2000" b="1">
              <a:solidFill>
                <a:srgbClr val="1BBC9B"/>
              </a:solidFill>
              <a:cs typeface="Poppi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FF91AB-5B4D-A635-0204-254AA37AEECD}"/>
              </a:ext>
            </a:extLst>
          </p:cNvPr>
          <p:cNvSpPr txBox="1"/>
          <p:nvPr/>
        </p:nvSpPr>
        <p:spPr>
          <a:xfrm>
            <a:off x="1160355" y="5305204"/>
            <a:ext cx="449540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>
                <a:solidFill>
                  <a:schemeClr val="bg2"/>
                </a:solidFill>
              </a:rPr>
              <a:t>Microsoft ConfigMgr and</a:t>
            </a:r>
            <a:r>
              <a:rPr lang="uk-UA" sz="1400">
                <a:solidFill>
                  <a:schemeClr val="bg2"/>
                </a:solidFill>
              </a:rPr>
              <a:t> </a:t>
            </a:r>
            <a:r>
              <a:rPr lang="en-US" sz="1400">
                <a:solidFill>
                  <a:schemeClr val="bg2"/>
                </a:solidFill>
              </a:rPr>
              <a:t>WSUS environments</a:t>
            </a:r>
            <a:endParaRPr lang="en-US" sz="1400">
              <a:solidFill>
                <a:schemeClr val="bg2"/>
              </a:solidFill>
              <a:cs typeface="Poppin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5B54F9-13C6-8F8E-9EAF-9A14FB59032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b="33169"/>
          <a:stretch/>
        </p:blipFill>
        <p:spPr>
          <a:xfrm>
            <a:off x="6475185" y="608209"/>
            <a:ext cx="5308730" cy="3646785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955A27A-0917-45EB-55C2-929D286EE5A8}"/>
              </a:ext>
            </a:extLst>
          </p:cNvPr>
          <p:cNvSpPr/>
          <p:nvPr/>
        </p:nvSpPr>
        <p:spPr>
          <a:xfrm>
            <a:off x="6423987" y="586977"/>
            <a:ext cx="5359924" cy="3701729"/>
          </a:xfrm>
          <a:prstGeom prst="roundRect">
            <a:avLst>
              <a:gd name="adj" fmla="val 4913"/>
            </a:avLst>
          </a:prstGeom>
          <a:noFill/>
          <a:ln w="127000">
            <a:gradFill flip="none" rotWithShape="1">
              <a:gsLst>
                <a:gs pos="42000">
                  <a:srgbClr val="3A3853"/>
                </a:gs>
                <a:gs pos="0">
                  <a:srgbClr val="2A293B"/>
                </a:gs>
                <a:gs pos="81000">
                  <a:srgbClr val="2A293B"/>
                </a:gs>
                <a:gs pos="100000">
                  <a:srgbClr val="3A3853"/>
                </a:gs>
              </a:gsLst>
              <a:lin ang="10800000" scaled="0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FDBA22-E304-3F92-F457-C15A42C8B59F}"/>
              </a:ext>
            </a:extLst>
          </p:cNvPr>
          <p:cNvGrpSpPr/>
          <p:nvPr/>
        </p:nvGrpSpPr>
        <p:grpSpPr>
          <a:xfrm>
            <a:off x="7226496" y="1007252"/>
            <a:ext cx="3949149" cy="5042177"/>
            <a:chOff x="1077778" y="1467500"/>
            <a:chExt cx="3949149" cy="5042177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72F55B5B-3A21-9548-7ED6-21DC19C77496}"/>
                </a:ext>
              </a:extLst>
            </p:cNvPr>
            <p:cNvSpPr/>
            <p:nvPr/>
          </p:nvSpPr>
          <p:spPr>
            <a:xfrm>
              <a:off x="1077778" y="1467500"/>
              <a:ext cx="3949149" cy="5042177"/>
            </a:xfrm>
            <a:prstGeom prst="roundRect">
              <a:avLst>
                <a:gd name="adj" fmla="val 5190"/>
              </a:avLst>
            </a:prstGeom>
            <a:solidFill>
              <a:srgbClr val="FDFDFD"/>
            </a:solidFill>
            <a:ln w="28575">
              <a:solidFill>
                <a:srgbClr val="00609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4C81B6-AD3F-134D-8CA4-A117E7E3A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8023" t="8968" r="11950" b="616"/>
            <a:stretch/>
          </p:blipFill>
          <p:spPr>
            <a:xfrm>
              <a:off x="1225985" y="1646276"/>
              <a:ext cx="3519300" cy="4493359"/>
            </a:xfrm>
            <a:prstGeom prst="rect">
              <a:avLst/>
            </a:prstGeom>
          </p:spPr>
        </p:pic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D3B8ED2-76AF-6F46-5728-C6F55A5C2913}"/>
              </a:ext>
            </a:extLst>
          </p:cNvPr>
          <p:cNvSpPr/>
          <p:nvPr/>
        </p:nvSpPr>
        <p:spPr>
          <a:xfrm>
            <a:off x="7232827" y="1008179"/>
            <a:ext cx="3939931" cy="5033693"/>
          </a:xfrm>
          <a:prstGeom prst="roundRect">
            <a:avLst>
              <a:gd name="adj" fmla="val 4913"/>
            </a:avLst>
          </a:prstGeom>
          <a:noFill/>
          <a:ln w="25400">
            <a:solidFill>
              <a:srgbClr val="1BBC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B7E0E3-6143-38EB-C4FA-A33F9C49E369}"/>
              </a:ext>
            </a:extLst>
          </p:cNvPr>
          <p:cNvSpPr txBox="1"/>
          <p:nvPr/>
        </p:nvSpPr>
        <p:spPr>
          <a:xfrm>
            <a:off x="1157469" y="5627688"/>
            <a:ext cx="4817946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>
                <a:solidFill>
                  <a:schemeClr val="bg2"/>
                </a:solidFill>
              </a:rPr>
              <a:t>Combined Microsoft Intune and ConfigMgr environments</a:t>
            </a:r>
            <a:endParaRPr lang="en-US" sz="1400">
              <a:solidFill>
                <a:schemeClr val="bg2"/>
              </a:solidFill>
              <a:cs typeface="Poppin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D5AF274-E0C6-6477-3B34-6CAD203A3CC1}"/>
              </a:ext>
            </a:extLst>
          </p:cNvPr>
          <p:cNvSpPr/>
          <p:nvPr/>
        </p:nvSpPr>
        <p:spPr>
          <a:xfrm>
            <a:off x="1100089" y="5427864"/>
            <a:ext cx="57380" cy="57380"/>
          </a:xfrm>
          <a:prstGeom prst="ellipse">
            <a:avLst/>
          </a:prstGeom>
          <a:solidFill>
            <a:srgbClr val="1BBC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AADBC34-FE2C-A388-9607-50AB207A5DC6}"/>
              </a:ext>
            </a:extLst>
          </p:cNvPr>
          <p:cNvSpPr/>
          <p:nvPr/>
        </p:nvSpPr>
        <p:spPr>
          <a:xfrm>
            <a:off x="1096914" y="5754889"/>
            <a:ext cx="57380" cy="57380"/>
          </a:xfrm>
          <a:prstGeom prst="ellipse">
            <a:avLst/>
          </a:prstGeom>
          <a:solidFill>
            <a:srgbClr val="1BBC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770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8E7DC1199A34C87353E17100E33FF" ma:contentTypeVersion="24" ma:contentTypeDescription="Create a new document." ma:contentTypeScope="" ma:versionID="6acb0a872ce851589ea51e6b67be6af6">
  <xsd:schema xmlns:xsd="http://www.w3.org/2001/XMLSchema" xmlns:xs="http://www.w3.org/2001/XMLSchema" xmlns:p="http://schemas.microsoft.com/office/2006/metadata/properties" xmlns:ns2="4461bd70-1a5b-4652-a17b-a939cc9edbe9" xmlns:ns3="0fa9997c-3467-448a-b6fe-f7603406030e" targetNamespace="http://schemas.microsoft.com/office/2006/metadata/properties" ma:root="true" ma:fieldsID="dbd41a893ae173806e3c8854cc165d93" ns2:_="" ns3:_="">
    <xsd:import namespace="4461bd70-1a5b-4652-a17b-a939cc9edbe9"/>
    <xsd:import namespace="0fa9997c-3467-448a-b6fe-f760340603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1bd70-1a5b-4652-a17b-a939cc9edb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bc4aeea-e14e-44be-ac4f-94ac1a061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a9997c-3467-448a-b6fe-f7603406030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0822f8b-dc39-4b5a-971e-6dee9e7a0df6}" ma:internalName="TaxCatchAll" ma:showField="CatchAllData" ma:web="0fa9997c-3467-448a-b6fe-f760340603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461bd70-1a5b-4652-a17b-a939cc9edbe9">
      <Terms xmlns="http://schemas.microsoft.com/office/infopath/2007/PartnerControls"/>
    </lcf76f155ced4ddcb4097134ff3c332f>
    <TaxCatchAll xmlns="0fa9997c-3467-448a-b6fe-f7603406030e" xsi:nil="true"/>
  </documentManagement>
</p:properties>
</file>

<file path=customXml/itemProps1.xml><?xml version="1.0" encoding="utf-8"?>
<ds:datastoreItem xmlns:ds="http://schemas.openxmlformats.org/officeDocument/2006/customXml" ds:itemID="{7347B830-9182-4F7F-B269-875BB38F0A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5CF29C-4F90-4354-A582-A6423953A5ED}">
  <ds:schemaRefs>
    <ds:schemaRef ds:uri="0fa9997c-3467-448a-b6fe-f7603406030e"/>
    <ds:schemaRef ds:uri="4461bd70-1a5b-4652-a17b-a939cc9edbe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A8C13E5-0C01-4EF9-B592-49A8D655E715}">
  <ds:schemaRefs>
    <ds:schemaRef ds:uri="http://schemas.microsoft.com/office/2006/documentManagement/types"/>
    <ds:schemaRef ds:uri="0fa9997c-3467-448a-b6fe-f7603406030e"/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  <ds:schemaRef ds:uri="4461bd70-1a5b-4652-a17b-a939cc9edbe9"/>
  </ds:schemaRefs>
</ds:datastoreItem>
</file>

<file path=docMetadata/LabelInfo.xml><?xml version="1.0" encoding="utf-8"?>
<clbl:labelList xmlns:clbl="http://schemas.microsoft.com/office/2020/mipLabelMetadata">
  <clbl:label id="{b79783df-131e-4d00-8303-6f66c0fa4bfb}" enabled="0" method="" siteId="{b79783df-131e-4d00-8303-6f66c0fa4bf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877</Words>
  <Application>Microsoft Macintosh PowerPoint</Application>
  <PresentationFormat>Widescreen</PresentationFormat>
  <Paragraphs>165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Poppins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Emily Allan</dc:creator>
  <cp:lastModifiedBy>Cory Mathis</cp:lastModifiedBy>
  <cp:revision>1</cp:revision>
  <dcterms:created xsi:type="dcterms:W3CDTF">2025-06-11T01:32:07Z</dcterms:created>
  <dcterms:modified xsi:type="dcterms:W3CDTF">2025-07-18T12:26:10Z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0x010100B458E7DC1199A34C87353E17100E33FF</vt:lpwstr>
  </property>
  <property fmtid="{D5CDD505-2E9C-101B-9397-08002B2CF9AE}" pid="3" name="MediaServiceImageTags">
    <vt:lpwstr/>
  </property>
</Properties>
</file>