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74" r:id="rId5"/>
    <p:sldMasterId id="2147483702" r:id="rId6"/>
    <p:sldMasterId id="2147483689" r:id="rId7"/>
  </p:sldMasterIdLst>
  <p:notesMasterIdLst>
    <p:notesMasterId r:id="rId51"/>
  </p:notesMasterIdLst>
  <p:sldIdLst>
    <p:sldId id="262" r:id="rId8"/>
    <p:sldId id="2076136259" r:id="rId9"/>
    <p:sldId id="319" r:id="rId10"/>
    <p:sldId id="321" r:id="rId11"/>
    <p:sldId id="258" r:id="rId12"/>
    <p:sldId id="259" r:id="rId13"/>
    <p:sldId id="314" r:id="rId14"/>
    <p:sldId id="288" r:id="rId15"/>
    <p:sldId id="260" r:id="rId16"/>
    <p:sldId id="266" r:id="rId17"/>
    <p:sldId id="268" r:id="rId18"/>
    <p:sldId id="263" r:id="rId19"/>
    <p:sldId id="286" r:id="rId20"/>
    <p:sldId id="322" r:id="rId21"/>
    <p:sldId id="328" r:id="rId22"/>
    <p:sldId id="287" r:id="rId23"/>
    <p:sldId id="269" r:id="rId24"/>
    <p:sldId id="326" r:id="rId25"/>
    <p:sldId id="270" r:id="rId26"/>
    <p:sldId id="302" r:id="rId27"/>
    <p:sldId id="329" r:id="rId28"/>
    <p:sldId id="303" r:id="rId29"/>
    <p:sldId id="289" r:id="rId30"/>
    <p:sldId id="272" r:id="rId31"/>
    <p:sldId id="304" r:id="rId32"/>
    <p:sldId id="299" r:id="rId33"/>
    <p:sldId id="305" r:id="rId34"/>
    <p:sldId id="300" r:id="rId35"/>
    <p:sldId id="297" r:id="rId36"/>
    <p:sldId id="290" r:id="rId37"/>
    <p:sldId id="308" r:id="rId38"/>
    <p:sldId id="2076136262" r:id="rId39"/>
    <p:sldId id="307" r:id="rId40"/>
    <p:sldId id="310" r:id="rId41"/>
    <p:sldId id="276" r:id="rId42"/>
    <p:sldId id="277" r:id="rId43"/>
    <p:sldId id="315" r:id="rId44"/>
    <p:sldId id="311" r:id="rId45"/>
    <p:sldId id="316" r:id="rId46"/>
    <p:sldId id="317" r:id="rId47"/>
    <p:sldId id="318" r:id="rId48"/>
    <p:sldId id="2076136261" r:id="rId49"/>
    <p:sldId id="327" r:id="rId50"/>
  </p:sldIdLst>
  <p:sldSz cx="12192000" cy="6858000"/>
  <p:notesSz cx="6858000" cy="9144000"/>
  <p:embeddedFontLst>
    <p:embeddedFont>
      <p:font typeface="Lato" panose="020F0502020204030203" pitchFamily="34" charset="0"/>
      <p:regular r:id="rId52"/>
      <p:bold r:id="rId53"/>
      <p:italic r:id="rId54"/>
      <p:boldItalic r:id="rId55"/>
    </p:embeddedFont>
    <p:embeddedFont>
      <p:font typeface="Poppins" pitchFamily="2" charset="77"/>
      <p:regular r:id="rId56"/>
      <p:bold r:id="rId57"/>
      <p:italic r:id="rId58"/>
      <p:boldItalic r:id="rId59"/>
    </p:embeddedFont>
    <p:embeddedFont>
      <p:font typeface="Poppins ExtraBold" pitchFamily="2" charset="77"/>
      <p:bold r:id="rId60"/>
      <p:italic r:id="rId61"/>
      <p:boldItalic r:id="rId62"/>
    </p:embeddedFont>
    <p:embeddedFont>
      <p:font typeface="Poppins Light" pitchFamily="2" charset="77"/>
      <p:regular r:id="rId63"/>
      <p:italic r:id="rId64"/>
    </p:embeddedFont>
    <p:embeddedFont>
      <p:font typeface="Poppins Medium" pitchFamily="2" charset="77"/>
      <p:regular r:id="rId65"/>
      <p:italic r:id="rId66"/>
    </p:embeddedFont>
    <p:embeddedFont>
      <p:font typeface="Poppins SemiBold" pitchFamily="2" charset="77"/>
      <p:regular r:id="rId67"/>
      <p:bold r:id="rId68"/>
      <p:italic r:id="rId69"/>
      <p:boldItalic r:id="rId70"/>
    </p:embeddedFont>
    <p:embeddedFont>
      <p:font typeface="Roboto" panose="02000000000000000000" pitchFamily="2" charset="0"/>
      <p:regular r:id="rId71"/>
      <p:bold r:id="rId72"/>
      <p:italic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 oPening" id="{8AB0DEF6-706D-E44B-B2CA-BC42C8E81E26}">
          <p14:sldIdLst>
            <p14:sldId id="262"/>
            <p14:sldId id="2076136259"/>
          </p14:sldIdLst>
        </p14:section>
        <p14:section name="What is secure boot" id="{0F4F2F7B-5DE5-4FE9-A8BB-40A8243D75FA}">
          <p14:sldIdLst>
            <p14:sldId id="319"/>
            <p14:sldId id="321"/>
          </p14:sldIdLst>
        </p14:section>
        <p14:section name="2. Why This became urgent" id="{C9F74F20-B46A-4FC4-BB97-9F8A7F1C1DA6}">
          <p14:sldIdLst>
            <p14:sldId id="258"/>
            <p14:sldId id="259"/>
            <p14:sldId id="314"/>
          </p14:sldIdLst>
        </p14:section>
        <p14:section name="LISA Acro" id="{243CD612-3094-4CD6-AE3A-B59A38BB8BD5}">
          <p14:sldIdLst>
            <p14:sldId id="288"/>
            <p14:sldId id="260"/>
          </p14:sldIdLst>
        </p14:section>
        <p14:section name="The Rollout is a sequence" id="{4565C9AD-08F9-4D86-93E5-43690208BDF9}">
          <p14:sldIdLst>
            <p14:sldId id="266"/>
            <p14:sldId id="268"/>
            <p14:sldId id="263"/>
          </p14:sldIdLst>
        </p14:section>
        <p14:section name="Step 1. Firmware Readiness" id="{63D23A5A-B29F-4AB9-B5EA-EC5CFAF46D00}">
          <p14:sldIdLst>
            <p14:sldId id="286"/>
            <p14:sldId id="322"/>
            <p14:sldId id="328"/>
          </p14:sldIdLst>
        </p14:section>
        <p14:section name="Step 2 Deploy and update the certificate" id="{B046C5F6-ECE4-4FAE-A914-0CEEB68D802B}">
          <p14:sldIdLst>
            <p14:sldId id="287"/>
            <p14:sldId id="269"/>
          </p14:sldIdLst>
        </p14:section>
        <p14:section name="Step 2 b All the knobs" id="{EA1062E1-FC71-444B-B0AF-C87F17AB6886}">
          <p14:sldIdLst>
            <p14:sldId id="326"/>
            <p14:sldId id="270"/>
            <p14:sldId id="302"/>
            <p14:sldId id="329"/>
            <p14:sldId id="303"/>
          </p14:sldIdLst>
        </p14:section>
        <p14:section name="7. How Admin control and track the microsoft side" id="{A45FABC4-CF71-43AC-953D-F2EC63064BD5}">
          <p14:sldIdLst>
            <p14:sldId id="289"/>
            <p14:sldId id="272"/>
            <p14:sldId id="304"/>
            <p14:sldId id="299"/>
            <p14:sldId id="305"/>
            <p14:sldId id="300"/>
            <p14:sldId id="297"/>
          </p14:sldIdLst>
        </p14:section>
        <p14:section name="Step 3 Detection" id="{28D0930A-DEC1-4411-BD1A-D0155C4C132E}">
          <p14:sldIdLst>
            <p14:sldId id="290"/>
            <p14:sldId id="308"/>
            <p14:sldId id="2076136262"/>
            <p14:sldId id="307"/>
            <p14:sldId id="310"/>
          </p14:sldIdLst>
        </p14:section>
        <p14:section name="What we did" id="{409B9A9F-146C-44DC-9238-BD7AF017FFD1}">
          <p14:sldIdLst>
            <p14:sldId id="276"/>
            <p14:sldId id="277"/>
            <p14:sldId id="315"/>
            <p14:sldId id="311"/>
            <p14:sldId id="316"/>
            <p14:sldId id="317"/>
            <p14:sldId id="318"/>
            <p14:sldId id="2076136261"/>
            <p14:sldId id="327"/>
          </p14:sldIdLst>
        </p14:section>
        <p14:section name="Demo Handoff" id="{5777C59C-FEF4-4A34-AB23-0128D6095D3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E94E3F-61AE-F78D-169D-C1C3CD70CA7B}" name="Cory Mathis" initials="" userId="S::cory@patchmypc.com::ec5c9386-3897-4d1b-947e-15bcb21f29d5" providerId="AD"/>
  <p188:author id="{B24B808F-5147-91FF-E65F-D267D883672E}" name="Rudy Ooms" initials="RO" userId="S::rudy@patchmypc.com::ba38ebd8-87d9-4ecc-ad4c-ffffb90af325" providerId="AD"/>
  <p188:author id="{55E261A3-E182-DCC9-D825-E486C3894B42}" name="Rebecca Walker" initials="RW" userId="Rebecca Walker" providerId="None"/>
  <p188:author id="{2076A2BA-ED84-E8DB-02EE-B8336EEAAC63}" name="Maurice Daly" initials="MD" userId="S::maurice@patchmypc.com::65557c7e-a7a8-4b04-9329-bfc2f92d4596" providerId="AD"/>
  <p188:author id="{3E844BC9-6AE1-6FF1-8177-5D8DE1054668}" name="Rebecca Walker" initials="RW" userId="S::rebecca@patchmypc.com::5c546de3-ccee-4b47-a904-b22123fad514" providerId="AD"/>
  <p188:author id="{FD4FCCF5-2621-CC07-B647-DE775C9E85C5}" name="Jessica Feinman" initials="JF" userId="S::jessica@patchmypc.com::a7bf8ec6-c4ec-42f4-b89c-48b145c5201e" providerId="AD"/>
  <p188:author id="{1EF02BF9-8D34-58D5-7B2D-ECA8FE3BFD0E}" name="Ealga Ni Aodha" initials="EA" userId="S::ealga@patchmypc.com::bbda9c15-ab55-47fd-9288-783c7e911670" providerId="AD"/>
  <p188:author id="{1736D2FE-5C3B-FFE9-690D-E238D8B357BA}" name="jsuther@microsoft.com" initials="js" userId="S::urn:spo:guest#jsuther@microsoft.com::"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1A4E3"/>
    <a:srgbClr val="012847"/>
    <a:srgbClr val="1BBC9B"/>
    <a:srgbClr val="6DBA44"/>
    <a:srgbClr val="0490DA"/>
    <a:srgbClr val="002949"/>
    <a:srgbClr val="858D97"/>
    <a:srgbClr val="4EA72E"/>
    <a:srgbClr val="1515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5"/>
    <p:restoredTop sz="96650"/>
  </p:normalViewPr>
  <p:slideViewPr>
    <p:cSldViewPr snapToGrid="0">
      <p:cViewPr varScale="1">
        <p:scale>
          <a:sx n="132" d="100"/>
          <a:sy n="132" d="100"/>
        </p:scale>
        <p:origin x="12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font" Target="fonts/font10.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6.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4.fntdata"/><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Walker" userId="5c546de3-ccee-4b47-a904-b22123fad514" providerId="ADAL" clId="{30551EF0-5340-5F67-AC6B-C72BF75B7C67}"/>
    <pc:docChg chg="undo custSel modSld modMainMaster">
      <pc:chgData name="Rebecca Walker" userId="5c546de3-ccee-4b47-a904-b22123fad514" providerId="ADAL" clId="{30551EF0-5340-5F67-AC6B-C72BF75B7C67}" dt="2026-04-29T14:11:45.361" v="1143" actId="2711"/>
      <pc:docMkLst>
        <pc:docMk/>
      </pc:docMkLst>
      <pc:sldChg chg="delSp mod">
        <pc:chgData name="Rebecca Walker" userId="5c546de3-ccee-4b47-a904-b22123fad514" providerId="ADAL" clId="{30551EF0-5340-5F67-AC6B-C72BF75B7C67}" dt="2026-04-29T13:24:56.318" v="240" actId="478"/>
        <pc:sldMkLst>
          <pc:docMk/>
          <pc:sldMk cId="0" sldId="258"/>
        </pc:sldMkLst>
      </pc:sldChg>
      <pc:sldChg chg="addSp delSp modSp mod">
        <pc:chgData name="Rebecca Walker" userId="5c546de3-ccee-4b47-a904-b22123fad514" providerId="ADAL" clId="{30551EF0-5340-5F67-AC6B-C72BF75B7C67}" dt="2026-04-29T13:28:47.759" v="296" actId="1076"/>
        <pc:sldMkLst>
          <pc:docMk/>
          <pc:sldMk cId="0" sldId="259"/>
        </pc:sldMkLst>
        <pc:spChg chg="mod">
          <ac:chgData name="Rebecca Walker" userId="5c546de3-ccee-4b47-a904-b22123fad514" providerId="ADAL" clId="{30551EF0-5340-5F67-AC6B-C72BF75B7C67}" dt="2026-04-29T13:26:33.766" v="269" actId="14100"/>
          <ac:spMkLst>
            <pc:docMk/>
            <pc:sldMk cId="0" sldId="259"/>
            <ac:spMk id="5" creationId="{4205EA10-A115-E420-C09B-484D6A1E643C}"/>
          </ac:spMkLst>
        </pc:spChg>
        <pc:spChg chg="add mod">
          <ac:chgData name="Rebecca Walker" userId="5c546de3-ccee-4b47-a904-b22123fad514" providerId="ADAL" clId="{30551EF0-5340-5F67-AC6B-C72BF75B7C67}" dt="2026-04-29T13:26:22.812" v="266" actId="1076"/>
          <ac:spMkLst>
            <pc:docMk/>
            <pc:sldMk cId="0" sldId="259"/>
            <ac:spMk id="6" creationId="{38E715D9-C3E8-EAC8-E3D8-2A48FBEF59DA}"/>
          </ac:spMkLst>
        </pc:spChg>
        <pc:spChg chg="mod">
          <ac:chgData name="Rebecca Walker" userId="5c546de3-ccee-4b47-a904-b22123fad514" providerId="ADAL" clId="{30551EF0-5340-5F67-AC6B-C72BF75B7C67}" dt="2026-04-29T13:28:47.759" v="296" actId="1076"/>
          <ac:spMkLst>
            <pc:docMk/>
            <pc:sldMk cId="0" sldId="259"/>
            <ac:spMk id="9" creationId="{00000000-0000-0000-0000-000000000000}"/>
          </ac:spMkLst>
        </pc:spChg>
        <pc:spChg chg="mod">
          <ac:chgData name="Rebecca Walker" userId="5c546de3-ccee-4b47-a904-b22123fad514" providerId="ADAL" clId="{30551EF0-5340-5F67-AC6B-C72BF75B7C67}" dt="2026-04-29T13:26:26.671" v="267" actId="1076"/>
          <ac:spMkLst>
            <pc:docMk/>
            <pc:sldMk cId="0" sldId="259"/>
            <ac:spMk id="10" creationId="{DDB28559-FE58-8168-7923-6B9AA9ADC585}"/>
          </ac:spMkLst>
        </pc:spChg>
        <pc:spChg chg="mod">
          <ac:chgData name="Rebecca Walker" userId="5c546de3-ccee-4b47-a904-b22123fad514" providerId="ADAL" clId="{30551EF0-5340-5F67-AC6B-C72BF75B7C67}" dt="2026-04-29T13:28:07.840" v="289" actId="20577"/>
          <ac:spMkLst>
            <pc:docMk/>
            <pc:sldMk cId="0" sldId="259"/>
            <ac:spMk id="15" creationId="{0CD5B19F-5172-4786-E180-4D924F454572}"/>
          </ac:spMkLst>
        </pc:spChg>
      </pc:sldChg>
      <pc:sldChg chg="addSp delSp modSp mod">
        <pc:chgData name="Rebecca Walker" userId="5c546de3-ccee-4b47-a904-b22123fad514" providerId="ADAL" clId="{30551EF0-5340-5F67-AC6B-C72BF75B7C67}" dt="2026-04-29T13:36:07.971" v="446" actId="571"/>
        <pc:sldMkLst>
          <pc:docMk/>
          <pc:sldMk cId="0" sldId="260"/>
        </pc:sldMkLst>
        <pc:spChg chg="mod">
          <ac:chgData name="Rebecca Walker" userId="5c546de3-ccee-4b47-a904-b22123fad514" providerId="ADAL" clId="{30551EF0-5340-5F67-AC6B-C72BF75B7C67}" dt="2026-04-29T13:32:27.871" v="337" actId="20577"/>
          <ac:spMkLst>
            <pc:docMk/>
            <pc:sldMk cId="0" sldId="260"/>
            <ac:spMk id="2" creationId="{0911ACFB-5107-D724-A856-7040B27B1295}"/>
          </ac:spMkLst>
        </pc:spChg>
        <pc:spChg chg="mod">
          <ac:chgData name="Rebecca Walker" userId="5c546de3-ccee-4b47-a904-b22123fad514" providerId="ADAL" clId="{30551EF0-5340-5F67-AC6B-C72BF75B7C67}" dt="2026-04-29T13:32:55.849" v="345" actId="1076"/>
          <ac:spMkLst>
            <pc:docMk/>
            <pc:sldMk cId="0" sldId="260"/>
            <ac:spMk id="5" creationId="{00000000-0000-0000-0000-000000000000}"/>
          </ac:spMkLst>
        </pc:spChg>
        <pc:spChg chg="mod">
          <ac:chgData name="Rebecca Walker" userId="5c546de3-ccee-4b47-a904-b22123fad514" providerId="ADAL" clId="{30551EF0-5340-5F67-AC6B-C72BF75B7C67}" dt="2026-04-29T13:35:27.060" v="435" actId="552"/>
          <ac:spMkLst>
            <pc:docMk/>
            <pc:sldMk cId="0" sldId="260"/>
            <ac:spMk id="9" creationId="{00000000-0000-0000-0000-000000000000}"/>
          </ac:spMkLst>
        </pc:spChg>
        <pc:spChg chg="mod">
          <ac:chgData name="Rebecca Walker" userId="5c546de3-ccee-4b47-a904-b22123fad514" providerId="ADAL" clId="{30551EF0-5340-5F67-AC6B-C72BF75B7C67}" dt="2026-04-29T13:34:08.588" v="409" actId="14100"/>
          <ac:spMkLst>
            <pc:docMk/>
            <pc:sldMk cId="0" sldId="260"/>
            <ac:spMk id="10" creationId="{00000000-0000-0000-0000-000000000000}"/>
          </ac:spMkLst>
        </pc:spChg>
        <pc:spChg chg="mod">
          <ac:chgData name="Rebecca Walker" userId="5c546de3-ccee-4b47-a904-b22123fad514" providerId="ADAL" clId="{30551EF0-5340-5F67-AC6B-C72BF75B7C67}" dt="2026-04-29T13:35:27.060" v="435" actId="552"/>
          <ac:spMkLst>
            <pc:docMk/>
            <pc:sldMk cId="0" sldId="260"/>
            <ac:spMk id="12" creationId="{00000000-0000-0000-0000-000000000000}"/>
          </ac:spMkLst>
        </pc:spChg>
        <pc:spChg chg="mod">
          <ac:chgData name="Rebecca Walker" userId="5c546de3-ccee-4b47-a904-b22123fad514" providerId="ADAL" clId="{30551EF0-5340-5F67-AC6B-C72BF75B7C67}" dt="2026-04-29T13:34:02.077" v="408" actId="255"/>
          <ac:spMkLst>
            <pc:docMk/>
            <pc:sldMk cId="0" sldId="260"/>
            <ac:spMk id="13" creationId="{00000000-0000-0000-0000-000000000000}"/>
          </ac:spMkLst>
        </pc:spChg>
        <pc:spChg chg="mod">
          <ac:chgData name="Rebecca Walker" userId="5c546de3-ccee-4b47-a904-b22123fad514" providerId="ADAL" clId="{30551EF0-5340-5F67-AC6B-C72BF75B7C67}" dt="2026-04-29T13:35:27.060" v="435" actId="552"/>
          <ac:spMkLst>
            <pc:docMk/>
            <pc:sldMk cId="0" sldId="260"/>
            <ac:spMk id="15" creationId="{00000000-0000-0000-0000-000000000000}"/>
          </ac:spMkLst>
        </pc:spChg>
        <pc:spChg chg="mod">
          <ac:chgData name="Rebecca Walker" userId="5c546de3-ccee-4b47-a904-b22123fad514" providerId="ADAL" clId="{30551EF0-5340-5F67-AC6B-C72BF75B7C67}" dt="2026-04-29T13:34:10.378" v="410" actId="14100"/>
          <ac:spMkLst>
            <pc:docMk/>
            <pc:sldMk cId="0" sldId="260"/>
            <ac:spMk id="16" creationId="{00000000-0000-0000-0000-000000000000}"/>
          </ac:spMkLst>
        </pc:spChg>
        <pc:spChg chg="mod">
          <ac:chgData name="Rebecca Walker" userId="5c546de3-ccee-4b47-a904-b22123fad514" providerId="ADAL" clId="{30551EF0-5340-5F67-AC6B-C72BF75B7C67}" dt="2026-04-29T13:35:27.060" v="435" actId="552"/>
          <ac:spMkLst>
            <pc:docMk/>
            <pc:sldMk cId="0" sldId="260"/>
            <ac:spMk id="18" creationId="{00000000-0000-0000-0000-000000000000}"/>
          </ac:spMkLst>
        </pc:spChg>
        <pc:spChg chg="mod">
          <ac:chgData name="Rebecca Walker" userId="5c546de3-ccee-4b47-a904-b22123fad514" providerId="ADAL" clId="{30551EF0-5340-5F67-AC6B-C72BF75B7C67}" dt="2026-04-29T13:34:12.778" v="411" actId="14100"/>
          <ac:spMkLst>
            <pc:docMk/>
            <pc:sldMk cId="0" sldId="260"/>
            <ac:spMk id="19" creationId="{00000000-0000-0000-0000-000000000000}"/>
          </ac:spMkLst>
        </pc:spChg>
        <pc:spChg chg="mod">
          <ac:chgData name="Rebecca Walker" userId="5c546de3-ccee-4b47-a904-b22123fad514" providerId="ADAL" clId="{30551EF0-5340-5F67-AC6B-C72BF75B7C67}" dt="2026-04-29T13:35:17.465" v="434" actId="1076"/>
          <ac:spMkLst>
            <pc:docMk/>
            <pc:sldMk cId="0" sldId="260"/>
            <ac:spMk id="20" creationId="{00000000-0000-0000-0000-000000000000}"/>
          </ac:spMkLst>
        </pc:spChg>
        <pc:spChg chg="mod">
          <ac:chgData name="Rebecca Walker" userId="5c546de3-ccee-4b47-a904-b22123fad514" providerId="ADAL" clId="{30551EF0-5340-5F67-AC6B-C72BF75B7C67}" dt="2026-04-29T13:35:17.465" v="434" actId="1076"/>
          <ac:spMkLst>
            <pc:docMk/>
            <pc:sldMk cId="0" sldId="260"/>
            <ac:spMk id="21" creationId="{00000000-0000-0000-0000-000000000000}"/>
          </ac:spMkLst>
        </pc:spChg>
        <pc:picChg chg="mod">
          <ac:chgData name="Rebecca Walker" userId="5c546de3-ccee-4b47-a904-b22123fad514" providerId="ADAL" clId="{30551EF0-5340-5F67-AC6B-C72BF75B7C67}" dt="2026-04-29T13:32:44.144" v="342" actId="1076"/>
          <ac:picMkLst>
            <pc:docMk/>
            <pc:sldMk cId="0" sldId="260"/>
            <ac:picMk id="25" creationId="{B4009A3E-65C8-7255-94AB-596ECB9ED018}"/>
          </ac:picMkLst>
        </pc:picChg>
        <pc:cxnChg chg="add mod">
          <ac:chgData name="Rebecca Walker" userId="5c546de3-ccee-4b47-a904-b22123fad514" providerId="ADAL" clId="{30551EF0-5340-5F67-AC6B-C72BF75B7C67}" dt="2026-04-29T13:36:04.730" v="444" actId="14100"/>
          <ac:cxnSpMkLst>
            <pc:docMk/>
            <pc:sldMk cId="0" sldId="260"/>
            <ac:cxnSpMk id="8" creationId="{A78225D4-67BE-B1EC-05BD-BD67ADAAA1B0}"/>
          </ac:cxnSpMkLst>
        </pc:cxnChg>
        <pc:cxnChg chg="add mod">
          <ac:chgData name="Rebecca Walker" userId="5c546de3-ccee-4b47-a904-b22123fad514" providerId="ADAL" clId="{30551EF0-5340-5F67-AC6B-C72BF75B7C67}" dt="2026-04-29T13:36:06.578" v="445" actId="571"/>
          <ac:cxnSpMkLst>
            <pc:docMk/>
            <pc:sldMk cId="0" sldId="260"/>
            <ac:cxnSpMk id="17" creationId="{8C659C75-DD12-70A3-898F-71483AE051FD}"/>
          </ac:cxnSpMkLst>
        </pc:cxnChg>
        <pc:cxnChg chg="add mod">
          <ac:chgData name="Rebecca Walker" userId="5c546de3-ccee-4b47-a904-b22123fad514" providerId="ADAL" clId="{30551EF0-5340-5F67-AC6B-C72BF75B7C67}" dt="2026-04-29T13:36:07.971" v="446" actId="571"/>
          <ac:cxnSpMkLst>
            <pc:docMk/>
            <pc:sldMk cId="0" sldId="260"/>
            <ac:cxnSpMk id="22" creationId="{5B3F39D7-4FFF-A808-CD59-E258CB8168D5}"/>
          </ac:cxnSpMkLst>
        </pc:cxnChg>
      </pc:sldChg>
      <pc:sldChg chg="addSp delSp modSp mod modClrScheme chgLayout">
        <pc:chgData name="Rebecca Walker" userId="5c546de3-ccee-4b47-a904-b22123fad514" providerId="ADAL" clId="{30551EF0-5340-5F67-AC6B-C72BF75B7C67}" dt="2026-04-29T13:13:14.763" v="22" actId="1076"/>
        <pc:sldMkLst>
          <pc:docMk/>
          <pc:sldMk cId="0" sldId="262"/>
        </pc:sldMkLst>
        <pc:spChg chg="add mod ord">
          <ac:chgData name="Rebecca Walker" userId="5c546de3-ccee-4b47-a904-b22123fad514" providerId="ADAL" clId="{30551EF0-5340-5F67-AC6B-C72BF75B7C67}" dt="2026-04-29T13:13:14.763" v="22" actId="1076"/>
          <ac:spMkLst>
            <pc:docMk/>
            <pc:sldMk cId="0" sldId="262"/>
            <ac:spMk id="6" creationId="{2D9045F9-9A11-DAA3-0A99-A01EE083AC7E}"/>
          </ac:spMkLst>
        </pc:spChg>
        <pc:spChg chg="mod ord">
          <ac:chgData name="Rebecca Walker" userId="5c546de3-ccee-4b47-a904-b22123fad514" providerId="ADAL" clId="{30551EF0-5340-5F67-AC6B-C72BF75B7C67}" dt="2026-04-29T13:13:14.763" v="22" actId="1076"/>
          <ac:spMkLst>
            <pc:docMk/>
            <pc:sldMk cId="0" sldId="262"/>
            <ac:spMk id="7" creationId="{B05BF2AE-4D1A-F8CB-3928-E4D260B637B1}"/>
          </ac:spMkLst>
        </pc:spChg>
      </pc:sldChg>
      <pc:sldChg chg="addSp delSp modSp mod">
        <pc:chgData name="Rebecca Walker" userId="5c546de3-ccee-4b47-a904-b22123fad514" providerId="ADAL" clId="{30551EF0-5340-5F67-AC6B-C72BF75B7C67}" dt="2026-04-29T13:57:42.953" v="896" actId="14100"/>
        <pc:sldMkLst>
          <pc:docMk/>
          <pc:sldMk cId="0" sldId="263"/>
        </pc:sldMkLst>
        <pc:spChg chg="add mod">
          <ac:chgData name="Rebecca Walker" userId="5c546de3-ccee-4b47-a904-b22123fad514" providerId="ADAL" clId="{30551EF0-5340-5F67-AC6B-C72BF75B7C67}" dt="2026-04-29T13:57:42.953" v="896" actId="14100"/>
          <ac:spMkLst>
            <pc:docMk/>
            <pc:sldMk cId="0" sldId="263"/>
            <ac:spMk id="3" creationId="{2BBE309E-73BF-A3E4-C1EB-C776CA6DD66C}"/>
          </ac:spMkLst>
        </pc:spChg>
        <pc:spChg chg="mod">
          <ac:chgData name="Rebecca Walker" userId="5c546de3-ccee-4b47-a904-b22123fad514" providerId="ADAL" clId="{30551EF0-5340-5F67-AC6B-C72BF75B7C67}" dt="2026-04-29T13:40:36.184" v="519"/>
          <ac:spMkLst>
            <pc:docMk/>
            <pc:sldMk cId="0" sldId="263"/>
            <ac:spMk id="9" creationId="{00000000-0000-0000-0000-000000000000}"/>
          </ac:spMkLst>
        </pc:spChg>
        <pc:spChg chg="mod">
          <ac:chgData name="Rebecca Walker" userId="5c546de3-ccee-4b47-a904-b22123fad514" providerId="ADAL" clId="{30551EF0-5340-5F67-AC6B-C72BF75B7C67}" dt="2026-04-29T13:39:32.390" v="507" actId="948"/>
          <ac:spMkLst>
            <pc:docMk/>
            <pc:sldMk cId="0" sldId="263"/>
            <ac:spMk id="10" creationId="{00000000-0000-0000-0000-000000000000}"/>
          </ac:spMkLst>
        </pc:spChg>
        <pc:spChg chg="mod">
          <ac:chgData name="Rebecca Walker" userId="5c546de3-ccee-4b47-a904-b22123fad514" providerId="ADAL" clId="{30551EF0-5340-5F67-AC6B-C72BF75B7C67}" dt="2026-04-29T13:45:38.933" v="544" actId="113"/>
          <ac:spMkLst>
            <pc:docMk/>
            <pc:sldMk cId="0" sldId="263"/>
            <ac:spMk id="12" creationId="{00000000-0000-0000-0000-000000000000}"/>
          </ac:spMkLst>
        </pc:spChg>
        <pc:spChg chg="mod">
          <ac:chgData name="Rebecca Walker" userId="5c546de3-ccee-4b47-a904-b22123fad514" providerId="ADAL" clId="{30551EF0-5340-5F67-AC6B-C72BF75B7C67}" dt="2026-04-29T13:39:44.346" v="509" actId="948"/>
          <ac:spMkLst>
            <pc:docMk/>
            <pc:sldMk cId="0" sldId="263"/>
            <ac:spMk id="13" creationId="{00000000-0000-0000-0000-000000000000}"/>
          </ac:spMkLst>
        </pc:spChg>
        <pc:spChg chg="mod">
          <ac:chgData name="Rebecca Walker" userId="5c546de3-ccee-4b47-a904-b22123fad514" providerId="ADAL" clId="{30551EF0-5340-5F67-AC6B-C72BF75B7C67}" dt="2026-04-29T13:38:15.860" v="489" actId="1035"/>
          <ac:spMkLst>
            <pc:docMk/>
            <pc:sldMk cId="0" sldId="263"/>
            <ac:spMk id="15" creationId="{00000000-0000-0000-0000-000000000000}"/>
          </ac:spMkLst>
        </pc:spChg>
      </pc:sldChg>
      <pc:sldChg chg="delSp mod">
        <pc:chgData name="Rebecca Walker" userId="5c546de3-ccee-4b47-a904-b22123fad514" providerId="ADAL" clId="{30551EF0-5340-5F67-AC6B-C72BF75B7C67}" dt="2026-04-29T13:36:15.840" v="448" actId="478"/>
        <pc:sldMkLst>
          <pc:docMk/>
          <pc:sldMk cId="0" sldId="266"/>
        </pc:sldMkLst>
      </pc:sldChg>
      <pc:sldChg chg="addSp delSp modSp mod">
        <pc:chgData name="Rebecca Walker" userId="5c546de3-ccee-4b47-a904-b22123fad514" providerId="ADAL" clId="{30551EF0-5340-5F67-AC6B-C72BF75B7C67}" dt="2026-04-29T13:37:41.340" v="474" actId="1076"/>
        <pc:sldMkLst>
          <pc:docMk/>
          <pc:sldMk cId="0" sldId="268"/>
        </pc:sldMkLst>
        <pc:spChg chg="add mod">
          <ac:chgData name="Rebecca Walker" userId="5c546de3-ccee-4b47-a904-b22123fad514" providerId="ADAL" clId="{30551EF0-5340-5F67-AC6B-C72BF75B7C67}" dt="2026-04-29T13:36:42.185" v="456" actId="167"/>
          <ac:spMkLst>
            <pc:docMk/>
            <pc:sldMk cId="0" sldId="268"/>
            <ac:spMk id="3" creationId="{2BD9A4F4-57F9-5935-4150-68BF711E9223}"/>
          </ac:spMkLst>
        </pc:spChg>
        <pc:spChg chg="mod">
          <ac:chgData name="Rebecca Walker" userId="5c546de3-ccee-4b47-a904-b22123fad514" providerId="ADAL" clId="{30551EF0-5340-5F67-AC6B-C72BF75B7C67}" dt="2026-04-29T13:37:09.008" v="464" actId="1076"/>
          <ac:spMkLst>
            <pc:docMk/>
            <pc:sldMk cId="0" sldId="268"/>
            <ac:spMk id="27" creationId="{00000000-0000-0000-0000-000000000000}"/>
          </ac:spMkLst>
        </pc:spChg>
        <pc:spChg chg="mod">
          <ac:chgData name="Rebecca Walker" userId="5c546de3-ccee-4b47-a904-b22123fad514" providerId="ADAL" clId="{30551EF0-5340-5F67-AC6B-C72BF75B7C67}" dt="2026-04-29T13:37:21.746" v="468" actId="14100"/>
          <ac:spMkLst>
            <pc:docMk/>
            <pc:sldMk cId="0" sldId="268"/>
            <ac:spMk id="34" creationId="{B015DB8C-62B0-C9FD-3C97-0DEB329AF482}"/>
          </ac:spMkLst>
        </pc:spChg>
        <pc:picChg chg="mod">
          <ac:chgData name="Rebecca Walker" userId="5c546de3-ccee-4b47-a904-b22123fad514" providerId="ADAL" clId="{30551EF0-5340-5F67-AC6B-C72BF75B7C67}" dt="2026-04-29T13:37:18.953" v="467" actId="167"/>
          <ac:picMkLst>
            <pc:docMk/>
            <pc:sldMk cId="0" sldId="268"/>
            <ac:picMk id="30" creationId="{7C1C889D-D020-9981-C61F-BA68790F35EA}"/>
          </ac:picMkLst>
        </pc:picChg>
        <pc:cxnChg chg="add mod">
          <ac:chgData name="Rebecca Walker" userId="5c546de3-ccee-4b47-a904-b22123fad514" providerId="ADAL" clId="{30551EF0-5340-5F67-AC6B-C72BF75B7C67}" dt="2026-04-29T13:37:41.340" v="474" actId="1076"/>
          <ac:cxnSpMkLst>
            <pc:docMk/>
            <pc:sldMk cId="0" sldId="268"/>
            <ac:cxnSpMk id="4" creationId="{8A2215A1-9C0E-EE9B-B886-89AA4FC5D920}"/>
          </ac:cxnSpMkLst>
        </pc:cxnChg>
      </pc:sldChg>
      <pc:sldChg chg="addSp delSp modSp mod">
        <pc:chgData name="Rebecca Walker" userId="5c546de3-ccee-4b47-a904-b22123fad514" providerId="ADAL" clId="{30551EF0-5340-5F67-AC6B-C72BF75B7C67}" dt="2026-04-29T13:55:55.761" v="728" actId="732"/>
        <pc:sldMkLst>
          <pc:docMk/>
          <pc:sldMk cId="0" sldId="269"/>
        </pc:sldMkLst>
        <pc:spChg chg="add mod">
          <ac:chgData name="Rebecca Walker" userId="5c546de3-ccee-4b47-a904-b22123fad514" providerId="ADAL" clId="{30551EF0-5340-5F67-AC6B-C72BF75B7C67}" dt="2026-04-29T13:53:00.749" v="697" actId="1076"/>
          <ac:spMkLst>
            <pc:docMk/>
            <pc:sldMk cId="0" sldId="269"/>
            <ac:spMk id="3" creationId="{BA5EEB33-7900-2C3D-E5A3-F35680431D87}"/>
          </ac:spMkLst>
        </pc:spChg>
        <pc:spChg chg="add mod">
          <ac:chgData name="Rebecca Walker" userId="5c546de3-ccee-4b47-a904-b22123fad514" providerId="ADAL" clId="{30551EF0-5340-5F67-AC6B-C72BF75B7C67}" dt="2026-04-29T13:54:51.838" v="721" actId="167"/>
          <ac:spMkLst>
            <pc:docMk/>
            <pc:sldMk cId="0" sldId="269"/>
            <ac:spMk id="7" creationId="{172BE24F-C570-9BD4-3438-BCF9A4E2A814}"/>
          </ac:spMkLst>
        </pc:spChg>
        <pc:spChg chg="mod">
          <ac:chgData name="Rebecca Walker" userId="5c546de3-ccee-4b47-a904-b22123fad514" providerId="ADAL" clId="{30551EF0-5340-5F67-AC6B-C72BF75B7C67}" dt="2026-04-29T13:54:59.686" v="722" actId="1076"/>
          <ac:spMkLst>
            <pc:docMk/>
            <pc:sldMk cId="0" sldId="269"/>
            <ac:spMk id="25" creationId="{B8CDD412-1D29-E5E0-82FC-235F1E17F9E3}"/>
          </ac:spMkLst>
        </pc:spChg>
        <pc:picChg chg="mod modCrop">
          <ac:chgData name="Rebecca Walker" userId="5c546de3-ccee-4b47-a904-b22123fad514" providerId="ADAL" clId="{30551EF0-5340-5F67-AC6B-C72BF75B7C67}" dt="2026-04-29T13:55:55.761" v="728" actId="732"/>
          <ac:picMkLst>
            <pc:docMk/>
            <pc:sldMk cId="0" sldId="269"/>
            <ac:picMk id="5" creationId="{7B704670-B8A0-7124-51B4-08AFC1C95CA1}"/>
          </ac:picMkLst>
        </pc:picChg>
        <pc:picChg chg="add mod">
          <ac:chgData name="Rebecca Walker" userId="5c546de3-ccee-4b47-a904-b22123fad514" providerId="ADAL" clId="{30551EF0-5340-5F67-AC6B-C72BF75B7C67}" dt="2026-04-29T13:55:46.649" v="727" actId="207"/>
          <ac:picMkLst>
            <pc:docMk/>
            <pc:sldMk cId="0" sldId="269"/>
            <ac:picMk id="9" creationId="{FE571B99-C8BA-B315-1BDA-CB1AF77EF4BD}"/>
          </ac:picMkLst>
        </pc:picChg>
      </pc:sldChg>
      <pc:sldChg chg="addSp delSp modSp mod">
        <pc:chgData name="Rebecca Walker" userId="5c546de3-ccee-4b47-a904-b22123fad514" providerId="ADAL" clId="{30551EF0-5340-5F67-AC6B-C72BF75B7C67}" dt="2026-04-29T13:58:58.778" v="911" actId="478"/>
        <pc:sldMkLst>
          <pc:docMk/>
          <pc:sldMk cId="0" sldId="270"/>
        </pc:sldMkLst>
        <pc:spChg chg="add mod">
          <ac:chgData name="Rebecca Walker" userId="5c546de3-ccee-4b47-a904-b22123fad514" providerId="ADAL" clId="{30551EF0-5340-5F67-AC6B-C72BF75B7C67}" dt="2026-04-29T13:57:59.430" v="900" actId="1076"/>
          <ac:spMkLst>
            <pc:docMk/>
            <pc:sldMk cId="0" sldId="270"/>
            <ac:spMk id="2" creationId="{932D72A7-FA78-EC2C-12E9-1477A545B438}"/>
          </ac:spMkLst>
        </pc:spChg>
        <pc:spChg chg="mod">
          <ac:chgData name="Rebecca Walker" userId="5c546de3-ccee-4b47-a904-b22123fad514" providerId="ADAL" clId="{30551EF0-5340-5F67-AC6B-C72BF75B7C67}" dt="2026-04-29T13:57:26.215" v="894" actId="1076"/>
          <ac:spMkLst>
            <pc:docMk/>
            <pc:sldMk cId="0" sldId="270"/>
            <ac:spMk id="5" creationId="{00000000-0000-0000-0000-000000000000}"/>
          </ac:spMkLst>
        </pc:spChg>
        <pc:spChg chg="mod">
          <ac:chgData name="Rebecca Walker" userId="5c546de3-ccee-4b47-a904-b22123fad514" providerId="ADAL" clId="{30551EF0-5340-5F67-AC6B-C72BF75B7C67}" dt="2026-04-29T13:58:40.312" v="907" actId="14100"/>
          <ac:spMkLst>
            <pc:docMk/>
            <pc:sldMk cId="0" sldId="270"/>
            <ac:spMk id="8" creationId="{00000000-0000-0000-0000-000000000000}"/>
          </ac:spMkLst>
        </pc:spChg>
        <pc:spChg chg="mod">
          <ac:chgData name="Rebecca Walker" userId="5c546de3-ccee-4b47-a904-b22123fad514" providerId="ADAL" clId="{30551EF0-5340-5F67-AC6B-C72BF75B7C67}" dt="2026-04-29T13:56:43.096" v="735" actId="1076"/>
          <ac:spMkLst>
            <pc:docMk/>
            <pc:sldMk cId="0" sldId="270"/>
            <ac:spMk id="9" creationId="{00000000-0000-0000-0000-000000000000}"/>
          </ac:spMkLst>
        </pc:spChg>
        <pc:spChg chg="mod">
          <ac:chgData name="Rebecca Walker" userId="5c546de3-ccee-4b47-a904-b22123fad514" providerId="ADAL" clId="{30551EF0-5340-5F67-AC6B-C72BF75B7C67}" dt="2026-04-29T13:58:46.151" v="908" actId="14100"/>
          <ac:spMkLst>
            <pc:docMk/>
            <pc:sldMk cId="0" sldId="270"/>
            <ac:spMk id="10" creationId="{00000000-0000-0000-0000-000000000000}"/>
          </ac:spMkLst>
        </pc:spChg>
        <pc:spChg chg="mod">
          <ac:chgData name="Rebecca Walker" userId="5c546de3-ccee-4b47-a904-b22123fad514" providerId="ADAL" clId="{30551EF0-5340-5F67-AC6B-C72BF75B7C67}" dt="2026-04-29T13:58:40.312" v="907" actId="14100"/>
          <ac:spMkLst>
            <pc:docMk/>
            <pc:sldMk cId="0" sldId="270"/>
            <ac:spMk id="11" creationId="{00000000-0000-0000-0000-000000000000}"/>
          </ac:spMkLst>
        </pc:spChg>
        <pc:spChg chg="mod">
          <ac:chgData name="Rebecca Walker" userId="5c546de3-ccee-4b47-a904-b22123fad514" providerId="ADAL" clId="{30551EF0-5340-5F67-AC6B-C72BF75B7C67}" dt="2026-04-29T13:56:43.096" v="735" actId="1076"/>
          <ac:spMkLst>
            <pc:docMk/>
            <pc:sldMk cId="0" sldId="270"/>
            <ac:spMk id="12" creationId="{00000000-0000-0000-0000-000000000000}"/>
          </ac:spMkLst>
        </pc:spChg>
        <pc:spChg chg="mod">
          <ac:chgData name="Rebecca Walker" userId="5c546de3-ccee-4b47-a904-b22123fad514" providerId="ADAL" clId="{30551EF0-5340-5F67-AC6B-C72BF75B7C67}" dt="2026-04-29T13:58:46.151" v="908" actId="14100"/>
          <ac:spMkLst>
            <pc:docMk/>
            <pc:sldMk cId="0" sldId="270"/>
            <ac:spMk id="13" creationId="{00000000-0000-0000-0000-000000000000}"/>
          </ac:spMkLst>
        </pc:spChg>
        <pc:spChg chg="mod">
          <ac:chgData name="Rebecca Walker" userId="5c546de3-ccee-4b47-a904-b22123fad514" providerId="ADAL" clId="{30551EF0-5340-5F67-AC6B-C72BF75B7C67}" dt="2026-04-29T13:58:40.312" v="907" actId="14100"/>
          <ac:spMkLst>
            <pc:docMk/>
            <pc:sldMk cId="0" sldId="270"/>
            <ac:spMk id="14" creationId="{00000000-0000-0000-0000-000000000000}"/>
          </ac:spMkLst>
        </pc:spChg>
        <pc:spChg chg="mod">
          <ac:chgData name="Rebecca Walker" userId="5c546de3-ccee-4b47-a904-b22123fad514" providerId="ADAL" clId="{30551EF0-5340-5F67-AC6B-C72BF75B7C67}" dt="2026-04-29T13:56:50.848" v="736" actId="1076"/>
          <ac:spMkLst>
            <pc:docMk/>
            <pc:sldMk cId="0" sldId="270"/>
            <ac:spMk id="15" creationId="{00000000-0000-0000-0000-000000000000}"/>
          </ac:spMkLst>
        </pc:spChg>
        <pc:spChg chg="mod">
          <ac:chgData name="Rebecca Walker" userId="5c546de3-ccee-4b47-a904-b22123fad514" providerId="ADAL" clId="{30551EF0-5340-5F67-AC6B-C72BF75B7C67}" dt="2026-04-29T13:58:46.151" v="908" actId="14100"/>
          <ac:spMkLst>
            <pc:docMk/>
            <pc:sldMk cId="0" sldId="270"/>
            <ac:spMk id="16" creationId="{00000000-0000-0000-0000-000000000000}"/>
          </ac:spMkLst>
        </pc:spChg>
        <pc:spChg chg="mod">
          <ac:chgData name="Rebecca Walker" userId="5c546de3-ccee-4b47-a904-b22123fad514" providerId="ADAL" clId="{30551EF0-5340-5F67-AC6B-C72BF75B7C67}" dt="2026-04-29T13:58:07.623" v="902" actId="2711"/>
          <ac:spMkLst>
            <pc:docMk/>
            <pc:sldMk cId="0" sldId="270"/>
            <ac:spMk id="18" creationId="{00000000-0000-0000-0000-000000000000}"/>
          </ac:spMkLst>
        </pc:spChg>
        <pc:spChg chg="mod">
          <ac:chgData name="Rebecca Walker" userId="5c546de3-ccee-4b47-a904-b22123fad514" providerId="ADAL" clId="{30551EF0-5340-5F67-AC6B-C72BF75B7C67}" dt="2026-04-29T13:58:50.133" v="909" actId="1076"/>
          <ac:spMkLst>
            <pc:docMk/>
            <pc:sldMk cId="0" sldId="270"/>
            <ac:spMk id="19" creationId="{540967BF-97D9-1AF1-937A-AED54BD11D69}"/>
          </ac:spMkLst>
        </pc:spChg>
        <pc:picChg chg="mod">
          <ac:chgData name="Rebecca Walker" userId="5c546de3-ccee-4b47-a904-b22123fad514" providerId="ADAL" clId="{30551EF0-5340-5F67-AC6B-C72BF75B7C67}" dt="2026-04-29T13:58:16.617" v="903" actId="1076"/>
          <ac:picMkLst>
            <pc:docMk/>
            <pc:sldMk cId="0" sldId="270"/>
            <ac:picMk id="7" creationId="{54B17589-B629-9FA3-DBA5-2726E0907E75}"/>
          </ac:picMkLst>
        </pc:picChg>
      </pc:sldChg>
      <pc:sldChg chg="modSp mod">
        <pc:chgData name="Rebecca Walker" userId="5c546de3-ccee-4b47-a904-b22123fad514" providerId="ADAL" clId="{30551EF0-5340-5F67-AC6B-C72BF75B7C67}" dt="2026-04-29T14:07:45.936" v="1036" actId="255"/>
        <pc:sldMkLst>
          <pc:docMk/>
          <pc:sldMk cId="0" sldId="272"/>
        </pc:sldMkLst>
        <pc:spChg chg="mod">
          <ac:chgData name="Rebecca Walker" userId="5c546de3-ccee-4b47-a904-b22123fad514" providerId="ADAL" clId="{30551EF0-5340-5F67-AC6B-C72BF75B7C67}" dt="2026-04-29T14:07:45.936" v="1036" actId="255"/>
          <ac:spMkLst>
            <pc:docMk/>
            <pc:sldMk cId="0" sldId="272"/>
            <ac:spMk id="5" creationId="{00000000-0000-0000-0000-000000000000}"/>
          </ac:spMkLst>
        </pc:spChg>
        <pc:spChg chg="mod">
          <ac:chgData name="Rebecca Walker" userId="5c546de3-ccee-4b47-a904-b22123fad514" providerId="ADAL" clId="{30551EF0-5340-5F67-AC6B-C72BF75B7C67}" dt="2026-04-29T14:07:22.934" v="1031" actId="3064"/>
          <ac:spMkLst>
            <pc:docMk/>
            <pc:sldMk cId="0" sldId="272"/>
            <ac:spMk id="7" creationId="{97314EAE-CE75-8ED3-A2D6-C9D816384EE0}"/>
          </ac:spMkLst>
        </pc:spChg>
        <pc:spChg chg="mod">
          <ac:chgData name="Rebecca Walker" userId="5c546de3-ccee-4b47-a904-b22123fad514" providerId="ADAL" clId="{30551EF0-5340-5F67-AC6B-C72BF75B7C67}" dt="2026-04-29T14:06:43.130" v="1022" actId="14100"/>
          <ac:spMkLst>
            <pc:docMk/>
            <pc:sldMk cId="0" sldId="272"/>
            <ac:spMk id="8" creationId="{00000000-0000-0000-0000-000000000000}"/>
          </ac:spMkLst>
        </pc:spChg>
        <pc:spChg chg="mod">
          <ac:chgData name="Rebecca Walker" userId="5c546de3-ccee-4b47-a904-b22123fad514" providerId="ADAL" clId="{30551EF0-5340-5F67-AC6B-C72BF75B7C67}" dt="2026-04-29T14:07:02.230" v="1025" actId="20577"/>
          <ac:spMkLst>
            <pc:docMk/>
            <pc:sldMk cId="0" sldId="272"/>
            <ac:spMk id="9" creationId="{00000000-0000-0000-0000-000000000000}"/>
          </ac:spMkLst>
        </pc:spChg>
      </pc:sldChg>
      <pc:sldChg chg="delSp mod">
        <pc:chgData name="Rebecca Walker" userId="5c546de3-ccee-4b47-a904-b22123fad514" providerId="ADAL" clId="{30551EF0-5340-5F67-AC6B-C72BF75B7C67}" dt="2026-04-29T13:41:31.247" v="532" actId="478"/>
        <pc:sldMkLst>
          <pc:docMk/>
          <pc:sldMk cId="0" sldId="276"/>
        </pc:sldMkLst>
      </pc:sldChg>
      <pc:sldChg chg="delSp mod">
        <pc:chgData name="Rebecca Walker" userId="5c546de3-ccee-4b47-a904-b22123fad514" providerId="ADAL" clId="{30551EF0-5340-5F67-AC6B-C72BF75B7C67}" dt="2026-04-29T13:40:48.472" v="521" actId="478"/>
        <pc:sldMkLst>
          <pc:docMk/>
          <pc:sldMk cId="3772992116" sldId="286"/>
        </pc:sldMkLst>
      </pc:sldChg>
      <pc:sldChg chg="delSp mod">
        <pc:chgData name="Rebecca Walker" userId="5c546de3-ccee-4b47-a904-b22123fad514" providerId="ADAL" clId="{30551EF0-5340-5F67-AC6B-C72BF75B7C67}" dt="2026-04-29T13:41:05.906" v="524" actId="478"/>
        <pc:sldMkLst>
          <pc:docMk/>
          <pc:sldMk cId="3753616455" sldId="287"/>
        </pc:sldMkLst>
      </pc:sldChg>
      <pc:sldChg chg="delSp mod">
        <pc:chgData name="Rebecca Walker" userId="5c546de3-ccee-4b47-a904-b22123fad514" providerId="ADAL" clId="{30551EF0-5340-5F67-AC6B-C72BF75B7C67}" dt="2026-04-29T13:31:40.901" v="330" actId="478"/>
        <pc:sldMkLst>
          <pc:docMk/>
          <pc:sldMk cId="2184619535" sldId="288"/>
        </pc:sldMkLst>
      </pc:sldChg>
      <pc:sldChg chg="delSp mod">
        <pc:chgData name="Rebecca Walker" userId="5c546de3-ccee-4b47-a904-b22123fad514" providerId="ADAL" clId="{30551EF0-5340-5F67-AC6B-C72BF75B7C67}" dt="2026-04-29T13:41:18.086" v="528" actId="478"/>
        <pc:sldMkLst>
          <pc:docMk/>
          <pc:sldMk cId="824410098" sldId="289"/>
        </pc:sldMkLst>
      </pc:sldChg>
      <pc:sldChg chg="delSp mod">
        <pc:chgData name="Rebecca Walker" userId="5c546de3-ccee-4b47-a904-b22123fad514" providerId="ADAL" clId="{30551EF0-5340-5F67-AC6B-C72BF75B7C67}" dt="2026-04-29T13:41:25.636" v="530" actId="478"/>
        <pc:sldMkLst>
          <pc:docMk/>
          <pc:sldMk cId="4261698315" sldId="290"/>
        </pc:sldMkLst>
      </pc:sldChg>
      <pc:sldChg chg="addSp delSp modSp mod">
        <pc:chgData name="Rebecca Walker" userId="5c546de3-ccee-4b47-a904-b22123fad514" providerId="ADAL" clId="{30551EF0-5340-5F67-AC6B-C72BF75B7C67}" dt="2026-04-29T14:09:40.947" v="1092" actId="478"/>
        <pc:sldMkLst>
          <pc:docMk/>
          <pc:sldMk cId="3249906298" sldId="299"/>
        </pc:sldMkLst>
        <pc:spChg chg="add mod">
          <ac:chgData name="Rebecca Walker" userId="5c546de3-ccee-4b47-a904-b22123fad514" providerId="ADAL" clId="{30551EF0-5340-5F67-AC6B-C72BF75B7C67}" dt="2026-04-29T14:08:47.185" v="1060" actId="14100"/>
          <ac:spMkLst>
            <pc:docMk/>
            <pc:sldMk cId="3249906298" sldId="299"/>
            <ac:spMk id="5" creationId="{A7889678-5DE7-5BD0-C9A2-3ABBCA24FE18}"/>
          </ac:spMkLst>
        </pc:spChg>
        <pc:spChg chg="add mod">
          <ac:chgData name="Rebecca Walker" userId="5c546de3-ccee-4b47-a904-b22123fad514" providerId="ADAL" clId="{30551EF0-5340-5F67-AC6B-C72BF75B7C67}" dt="2026-04-29T14:08:56.588" v="1071" actId="20577"/>
          <ac:spMkLst>
            <pc:docMk/>
            <pc:sldMk cId="3249906298" sldId="299"/>
            <ac:spMk id="7" creationId="{51CCA6AA-491B-44AE-6905-3703261DEC2B}"/>
          </ac:spMkLst>
        </pc:spChg>
        <pc:spChg chg="mod">
          <ac:chgData name="Rebecca Walker" userId="5c546de3-ccee-4b47-a904-b22123fad514" providerId="ADAL" clId="{30551EF0-5340-5F67-AC6B-C72BF75B7C67}" dt="2026-04-29T14:09:17.982" v="1080" actId="1076"/>
          <ac:spMkLst>
            <pc:docMk/>
            <pc:sldMk cId="3249906298" sldId="299"/>
            <ac:spMk id="16" creationId="{66616D09-2C03-04BA-9FA7-6756AEAA642A}"/>
          </ac:spMkLst>
        </pc:spChg>
        <pc:spChg chg="mod">
          <ac:chgData name="Rebecca Walker" userId="5c546de3-ccee-4b47-a904-b22123fad514" providerId="ADAL" clId="{30551EF0-5340-5F67-AC6B-C72BF75B7C67}" dt="2026-04-29T14:09:38.947" v="1091" actId="1036"/>
          <ac:spMkLst>
            <pc:docMk/>
            <pc:sldMk cId="3249906298" sldId="299"/>
            <ac:spMk id="18" creationId="{8DD2BAD4-A811-79BC-F863-62A72C53FB2C}"/>
          </ac:spMkLst>
        </pc:spChg>
      </pc:sldChg>
      <pc:sldChg chg="addSp delSp modSp mod">
        <pc:chgData name="Rebecca Walker" userId="5c546de3-ccee-4b47-a904-b22123fad514" providerId="ADAL" clId="{30551EF0-5340-5F67-AC6B-C72BF75B7C67}" dt="2026-04-29T14:11:45.361" v="1143" actId="2711"/>
        <pc:sldMkLst>
          <pc:docMk/>
          <pc:sldMk cId="115552402" sldId="300"/>
        </pc:sldMkLst>
        <pc:spChg chg="add mod">
          <ac:chgData name="Rebecca Walker" userId="5c546de3-ccee-4b47-a904-b22123fad514" providerId="ADAL" clId="{30551EF0-5340-5F67-AC6B-C72BF75B7C67}" dt="2026-04-29T14:11:28.199" v="1136" actId="1076"/>
          <ac:spMkLst>
            <pc:docMk/>
            <pc:sldMk cId="115552402" sldId="300"/>
            <ac:spMk id="3" creationId="{6083EA25-A2DA-61AA-FDE8-57163DD5778B}"/>
          </ac:spMkLst>
        </pc:spChg>
        <pc:spChg chg="add mod">
          <ac:chgData name="Rebecca Walker" userId="5c546de3-ccee-4b47-a904-b22123fad514" providerId="ADAL" clId="{30551EF0-5340-5F67-AC6B-C72BF75B7C67}" dt="2026-04-29T14:11:34.887" v="1140" actId="20577"/>
          <ac:spMkLst>
            <pc:docMk/>
            <pc:sldMk cId="115552402" sldId="300"/>
            <ac:spMk id="4" creationId="{67BD559B-1026-85E3-A138-0B22C08D9609}"/>
          </ac:spMkLst>
        </pc:spChg>
        <pc:spChg chg="mod">
          <ac:chgData name="Rebecca Walker" userId="5c546de3-ccee-4b47-a904-b22123fad514" providerId="ADAL" clId="{30551EF0-5340-5F67-AC6B-C72BF75B7C67}" dt="2026-04-29T14:11:45.361" v="1143" actId="2711"/>
          <ac:spMkLst>
            <pc:docMk/>
            <pc:sldMk cId="115552402" sldId="300"/>
            <ac:spMk id="7" creationId="{262700F5-85A3-3729-D9A1-F93D93B80F2D}"/>
          </ac:spMkLst>
        </pc:spChg>
      </pc:sldChg>
      <pc:sldChg chg="addSp delSp modSp mod">
        <pc:chgData name="Rebecca Walker" userId="5c546de3-ccee-4b47-a904-b22123fad514" providerId="ADAL" clId="{30551EF0-5340-5F67-AC6B-C72BF75B7C67}" dt="2026-04-29T14:01:47.234" v="956" actId="14100"/>
        <pc:sldMkLst>
          <pc:docMk/>
          <pc:sldMk cId="3260215681" sldId="302"/>
        </pc:sldMkLst>
        <pc:spChg chg="add mod">
          <ac:chgData name="Rebecca Walker" userId="5c546de3-ccee-4b47-a904-b22123fad514" providerId="ADAL" clId="{30551EF0-5340-5F67-AC6B-C72BF75B7C67}" dt="2026-04-29T13:59:25.754" v="913" actId="167"/>
          <ac:spMkLst>
            <pc:docMk/>
            <pc:sldMk cId="3260215681" sldId="302"/>
            <ac:spMk id="2" creationId="{48867930-7F11-3144-3170-A8773D9D8643}"/>
          </ac:spMkLst>
        </pc:spChg>
        <pc:spChg chg="add mod">
          <ac:chgData name="Rebecca Walker" userId="5c546de3-ccee-4b47-a904-b22123fad514" providerId="ADAL" clId="{30551EF0-5340-5F67-AC6B-C72BF75B7C67}" dt="2026-04-29T13:59:25.754" v="913" actId="167"/>
          <ac:spMkLst>
            <pc:docMk/>
            <pc:sldMk cId="3260215681" sldId="302"/>
            <ac:spMk id="3" creationId="{0D857E9E-B7C9-E494-7521-1EEACB4CF601}"/>
          </ac:spMkLst>
        </pc:spChg>
        <pc:spChg chg="add mod">
          <ac:chgData name="Rebecca Walker" userId="5c546de3-ccee-4b47-a904-b22123fad514" providerId="ADAL" clId="{30551EF0-5340-5F67-AC6B-C72BF75B7C67}" dt="2026-04-29T13:59:25.754" v="913" actId="167"/>
          <ac:spMkLst>
            <pc:docMk/>
            <pc:sldMk cId="3260215681" sldId="302"/>
            <ac:spMk id="4" creationId="{12B9D985-E581-28D2-BC5E-E757F917A624}"/>
          </ac:spMkLst>
        </pc:spChg>
        <pc:spChg chg="mod">
          <ac:chgData name="Rebecca Walker" userId="5c546de3-ccee-4b47-a904-b22123fad514" providerId="ADAL" clId="{30551EF0-5340-5F67-AC6B-C72BF75B7C67}" dt="2026-04-29T14:00:16.710" v="928" actId="207"/>
          <ac:spMkLst>
            <pc:docMk/>
            <pc:sldMk cId="3260215681" sldId="302"/>
            <ac:spMk id="19" creationId="{747D5546-50C0-0863-4B73-0B865672DC63}"/>
          </ac:spMkLst>
        </pc:spChg>
        <pc:spChg chg="mod">
          <ac:chgData name="Rebecca Walker" userId="5c546de3-ccee-4b47-a904-b22123fad514" providerId="ADAL" clId="{30551EF0-5340-5F67-AC6B-C72BF75B7C67}" dt="2026-04-29T14:01:47.234" v="956" actId="14100"/>
          <ac:spMkLst>
            <pc:docMk/>
            <pc:sldMk cId="3260215681" sldId="302"/>
            <ac:spMk id="22" creationId="{EB496F98-1383-BE76-D8FC-93158059620A}"/>
          </ac:spMkLst>
        </pc:spChg>
        <pc:spChg chg="mod">
          <ac:chgData name="Rebecca Walker" userId="5c546de3-ccee-4b47-a904-b22123fad514" providerId="ADAL" clId="{30551EF0-5340-5F67-AC6B-C72BF75B7C67}" dt="2026-04-29T14:01:23.474" v="941" actId="1076"/>
          <ac:spMkLst>
            <pc:docMk/>
            <pc:sldMk cId="3260215681" sldId="302"/>
            <ac:spMk id="23" creationId="{D1C35750-F09C-D7DE-86B4-5A5F54476C7A}"/>
          </ac:spMkLst>
        </pc:spChg>
        <pc:spChg chg="mod">
          <ac:chgData name="Rebecca Walker" userId="5c546de3-ccee-4b47-a904-b22123fad514" providerId="ADAL" clId="{30551EF0-5340-5F67-AC6B-C72BF75B7C67}" dt="2026-04-29T14:00:20.423" v="929" actId="207"/>
          <ac:spMkLst>
            <pc:docMk/>
            <pc:sldMk cId="3260215681" sldId="302"/>
            <ac:spMk id="25" creationId="{F9A90E9D-C354-AEEC-FE10-0A556F44814F}"/>
          </ac:spMkLst>
        </pc:spChg>
        <pc:spChg chg="mod">
          <ac:chgData name="Rebecca Walker" userId="5c546de3-ccee-4b47-a904-b22123fad514" providerId="ADAL" clId="{30551EF0-5340-5F67-AC6B-C72BF75B7C67}" dt="2026-04-29T14:00:34.369" v="937" actId="1076"/>
          <ac:spMkLst>
            <pc:docMk/>
            <pc:sldMk cId="3260215681" sldId="302"/>
            <ac:spMk id="27" creationId="{D5A66E1E-689F-911B-8C2E-77F1AC658C7B}"/>
          </ac:spMkLst>
        </pc:spChg>
        <pc:spChg chg="mod">
          <ac:chgData name="Rebecca Walker" userId="5c546de3-ccee-4b47-a904-b22123fad514" providerId="ADAL" clId="{30551EF0-5340-5F67-AC6B-C72BF75B7C67}" dt="2026-04-29T14:00:03.339" v="923" actId="2711"/>
          <ac:spMkLst>
            <pc:docMk/>
            <pc:sldMk cId="3260215681" sldId="302"/>
            <ac:spMk id="28" creationId="{8C5636E7-4DEF-A25C-9E27-0D523A8B2705}"/>
          </ac:spMkLst>
        </pc:spChg>
        <pc:spChg chg="mod">
          <ac:chgData name="Rebecca Walker" userId="5c546de3-ccee-4b47-a904-b22123fad514" providerId="ADAL" clId="{30551EF0-5340-5F67-AC6B-C72BF75B7C67}" dt="2026-04-29T13:59:58.159" v="922" actId="1076"/>
          <ac:spMkLst>
            <pc:docMk/>
            <pc:sldMk cId="3260215681" sldId="302"/>
            <ac:spMk id="29" creationId="{3A96B91C-5A1A-7436-D6E0-FC53D3AF81A3}"/>
          </ac:spMkLst>
        </pc:spChg>
        <pc:spChg chg="mod">
          <ac:chgData name="Rebecca Walker" userId="5c546de3-ccee-4b47-a904-b22123fad514" providerId="ADAL" clId="{30551EF0-5340-5F67-AC6B-C72BF75B7C67}" dt="2026-04-29T14:00:03.339" v="923" actId="2711"/>
          <ac:spMkLst>
            <pc:docMk/>
            <pc:sldMk cId="3260215681" sldId="302"/>
            <ac:spMk id="31" creationId="{2A834D22-23C1-722B-204F-2473598FF5DE}"/>
          </ac:spMkLst>
        </pc:spChg>
        <pc:spChg chg="mod">
          <ac:chgData name="Rebecca Walker" userId="5c546de3-ccee-4b47-a904-b22123fad514" providerId="ADAL" clId="{30551EF0-5340-5F67-AC6B-C72BF75B7C67}" dt="2026-04-29T13:59:58.159" v="922" actId="1076"/>
          <ac:spMkLst>
            <pc:docMk/>
            <pc:sldMk cId="3260215681" sldId="302"/>
            <ac:spMk id="32" creationId="{DAE94C4E-C27F-B679-A1A8-557C60442C2C}"/>
          </ac:spMkLst>
        </pc:spChg>
        <pc:spChg chg="mod">
          <ac:chgData name="Rebecca Walker" userId="5c546de3-ccee-4b47-a904-b22123fad514" providerId="ADAL" clId="{30551EF0-5340-5F67-AC6B-C72BF75B7C67}" dt="2026-04-29T14:00:03.339" v="923" actId="2711"/>
          <ac:spMkLst>
            <pc:docMk/>
            <pc:sldMk cId="3260215681" sldId="302"/>
            <ac:spMk id="34" creationId="{E60D5C98-906F-FB4E-BDDA-1A7A157575EE}"/>
          </ac:spMkLst>
        </pc:spChg>
        <pc:spChg chg="mod">
          <ac:chgData name="Rebecca Walker" userId="5c546de3-ccee-4b47-a904-b22123fad514" providerId="ADAL" clId="{30551EF0-5340-5F67-AC6B-C72BF75B7C67}" dt="2026-04-29T13:59:58.159" v="922" actId="1076"/>
          <ac:spMkLst>
            <pc:docMk/>
            <pc:sldMk cId="3260215681" sldId="302"/>
            <ac:spMk id="35" creationId="{4A926EAB-847B-26FD-2C94-C763C359D333}"/>
          </ac:spMkLst>
        </pc:spChg>
        <pc:picChg chg="mod">
          <ac:chgData name="Rebecca Walker" userId="5c546de3-ccee-4b47-a904-b22123fad514" providerId="ADAL" clId="{30551EF0-5340-5F67-AC6B-C72BF75B7C67}" dt="2026-04-29T14:01:38.197" v="950" actId="1038"/>
          <ac:picMkLst>
            <pc:docMk/>
            <pc:sldMk cId="3260215681" sldId="302"/>
            <ac:picMk id="20" creationId="{EF812E03-2E64-D57C-BED8-DC5A2796C0E6}"/>
          </ac:picMkLst>
        </pc:picChg>
        <pc:cxnChg chg="add mod">
          <ac:chgData name="Rebecca Walker" userId="5c546de3-ccee-4b47-a904-b22123fad514" providerId="ADAL" clId="{30551EF0-5340-5F67-AC6B-C72BF75B7C67}" dt="2026-04-29T14:01:15.978" v="939" actId="1076"/>
          <ac:cxnSpMkLst>
            <pc:docMk/>
            <pc:sldMk cId="3260215681" sldId="302"/>
            <ac:cxnSpMk id="5" creationId="{96DA8346-F824-2A66-8B77-9B4561A6DF71}"/>
          </ac:cxnSpMkLst>
        </pc:cxnChg>
      </pc:sldChg>
      <pc:sldChg chg="addSp delSp modSp mod">
        <pc:chgData name="Rebecca Walker" userId="5c546de3-ccee-4b47-a904-b22123fad514" providerId="ADAL" clId="{30551EF0-5340-5F67-AC6B-C72BF75B7C67}" dt="2026-04-29T14:05:48.449" v="1014" actId="1076"/>
        <pc:sldMkLst>
          <pc:docMk/>
          <pc:sldMk cId="2029466035" sldId="303"/>
        </pc:sldMkLst>
        <pc:spChg chg="add mod">
          <ac:chgData name="Rebecca Walker" userId="5c546de3-ccee-4b47-a904-b22123fad514" providerId="ADAL" clId="{30551EF0-5340-5F67-AC6B-C72BF75B7C67}" dt="2026-04-29T14:03:47.673" v="977" actId="167"/>
          <ac:spMkLst>
            <pc:docMk/>
            <pc:sldMk cId="2029466035" sldId="303"/>
            <ac:spMk id="2" creationId="{ACEED0F3-E48A-76D3-C957-63FAC21DF32F}"/>
          </ac:spMkLst>
        </pc:spChg>
        <pc:spChg chg="add mod">
          <ac:chgData name="Rebecca Walker" userId="5c546de3-ccee-4b47-a904-b22123fad514" providerId="ADAL" clId="{30551EF0-5340-5F67-AC6B-C72BF75B7C67}" dt="2026-04-29T14:03:47.673" v="977" actId="167"/>
          <ac:spMkLst>
            <pc:docMk/>
            <pc:sldMk cId="2029466035" sldId="303"/>
            <ac:spMk id="3" creationId="{504701C7-64F4-D476-3F41-ADC2C21DC74F}"/>
          </ac:spMkLst>
        </pc:spChg>
        <pc:spChg chg="add mod">
          <ac:chgData name="Rebecca Walker" userId="5c546de3-ccee-4b47-a904-b22123fad514" providerId="ADAL" clId="{30551EF0-5340-5F67-AC6B-C72BF75B7C67}" dt="2026-04-29T14:03:47.673" v="977" actId="167"/>
          <ac:spMkLst>
            <pc:docMk/>
            <pc:sldMk cId="2029466035" sldId="303"/>
            <ac:spMk id="4" creationId="{3837E74F-AD25-C679-3528-94D2B0D155A7}"/>
          </ac:spMkLst>
        </pc:spChg>
        <pc:spChg chg="mod">
          <ac:chgData name="Rebecca Walker" userId="5c546de3-ccee-4b47-a904-b22123fad514" providerId="ADAL" clId="{30551EF0-5340-5F67-AC6B-C72BF75B7C67}" dt="2026-04-29T14:04:23.030" v="988" actId="207"/>
          <ac:spMkLst>
            <pc:docMk/>
            <pc:sldMk cId="2029466035" sldId="303"/>
            <ac:spMk id="19" creationId="{28A69552-E3CA-50DE-B5F5-3DFF8A797626}"/>
          </ac:spMkLst>
        </pc:spChg>
        <pc:spChg chg="mod">
          <ac:chgData name="Rebecca Walker" userId="5c546de3-ccee-4b47-a904-b22123fad514" providerId="ADAL" clId="{30551EF0-5340-5F67-AC6B-C72BF75B7C67}" dt="2026-04-29T14:05:24.425" v="1006" actId="1076"/>
          <ac:spMkLst>
            <pc:docMk/>
            <pc:sldMk cId="2029466035" sldId="303"/>
            <ac:spMk id="20" creationId="{7A222D68-4A14-4A81-FC4D-A3EE9BA23D65}"/>
          </ac:spMkLst>
        </pc:spChg>
        <pc:spChg chg="mod">
          <ac:chgData name="Rebecca Walker" userId="5c546de3-ccee-4b47-a904-b22123fad514" providerId="ADAL" clId="{30551EF0-5340-5F67-AC6B-C72BF75B7C67}" dt="2026-04-29T14:04:59.217" v="999" actId="3064"/>
          <ac:spMkLst>
            <pc:docMk/>
            <pc:sldMk cId="2029466035" sldId="303"/>
            <ac:spMk id="21" creationId="{AF55FFC5-4266-826C-A26E-E9AC77630CC1}"/>
          </ac:spMkLst>
        </pc:spChg>
        <pc:spChg chg="mod">
          <ac:chgData name="Rebecca Walker" userId="5c546de3-ccee-4b47-a904-b22123fad514" providerId="ADAL" clId="{30551EF0-5340-5F67-AC6B-C72BF75B7C67}" dt="2026-04-29T14:05:48.449" v="1014" actId="1076"/>
          <ac:spMkLst>
            <pc:docMk/>
            <pc:sldMk cId="2029466035" sldId="303"/>
            <ac:spMk id="25" creationId="{B34F455E-3FE2-1EF3-8EC4-DEC49A4DF3FC}"/>
          </ac:spMkLst>
        </pc:spChg>
        <pc:spChg chg="mod">
          <ac:chgData name="Rebecca Walker" userId="5c546de3-ccee-4b47-a904-b22123fad514" providerId="ADAL" clId="{30551EF0-5340-5F67-AC6B-C72BF75B7C67}" dt="2026-04-29T14:03:59.825" v="980" actId="2711"/>
          <ac:spMkLst>
            <pc:docMk/>
            <pc:sldMk cId="2029466035" sldId="303"/>
            <ac:spMk id="26" creationId="{E81CCE89-33E1-5FF2-19D3-63395FC1724C}"/>
          </ac:spMkLst>
        </pc:spChg>
        <pc:spChg chg="mod">
          <ac:chgData name="Rebecca Walker" userId="5c546de3-ccee-4b47-a904-b22123fad514" providerId="ADAL" clId="{30551EF0-5340-5F67-AC6B-C72BF75B7C67}" dt="2026-04-29T14:04:15.123" v="984" actId="1076"/>
          <ac:spMkLst>
            <pc:docMk/>
            <pc:sldMk cId="2029466035" sldId="303"/>
            <ac:spMk id="28" creationId="{ACE41B21-A186-1D06-21AE-D9D65AE65A3C}"/>
          </ac:spMkLst>
        </pc:spChg>
        <pc:spChg chg="mod">
          <ac:chgData name="Rebecca Walker" userId="5c546de3-ccee-4b47-a904-b22123fad514" providerId="ADAL" clId="{30551EF0-5340-5F67-AC6B-C72BF75B7C67}" dt="2026-04-29T14:04:15.123" v="984" actId="1076"/>
          <ac:spMkLst>
            <pc:docMk/>
            <pc:sldMk cId="2029466035" sldId="303"/>
            <ac:spMk id="29" creationId="{83590314-1EEA-DA94-9C85-84225A78DF57}"/>
          </ac:spMkLst>
        </pc:spChg>
        <pc:spChg chg="mod">
          <ac:chgData name="Rebecca Walker" userId="5c546de3-ccee-4b47-a904-b22123fad514" providerId="ADAL" clId="{30551EF0-5340-5F67-AC6B-C72BF75B7C67}" dt="2026-04-29T14:04:15.123" v="984" actId="1076"/>
          <ac:spMkLst>
            <pc:docMk/>
            <pc:sldMk cId="2029466035" sldId="303"/>
            <ac:spMk id="31" creationId="{703B6A05-A111-2E54-1026-B862F6A10541}"/>
          </ac:spMkLst>
        </pc:spChg>
        <pc:spChg chg="mod">
          <ac:chgData name="Rebecca Walker" userId="5c546de3-ccee-4b47-a904-b22123fad514" providerId="ADAL" clId="{30551EF0-5340-5F67-AC6B-C72BF75B7C67}" dt="2026-04-29T14:04:15.123" v="984" actId="1076"/>
          <ac:spMkLst>
            <pc:docMk/>
            <pc:sldMk cId="2029466035" sldId="303"/>
            <ac:spMk id="32" creationId="{BDC99BB0-A711-FCC2-BCE7-E042704BD75E}"/>
          </ac:spMkLst>
        </pc:spChg>
        <pc:spChg chg="mod">
          <ac:chgData name="Rebecca Walker" userId="5c546de3-ccee-4b47-a904-b22123fad514" providerId="ADAL" clId="{30551EF0-5340-5F67-AC6B-C72BF75B7C67}" dt="2026-04-29T14:04:15.123" v="984" actId="1076"/>
          <ac:spMkLst>
            <pc:docMk/>
            <pc:sldMk cId="2029466035" sldId="303"/>
            <ac:spMk id="34" creationId="{60C24DD1-C8EC-46E4-14E3-3709EDD49E1A}"/>
          </ac:spMkLst>
        </pc:spChg>
        <pc:spChg chg="mod">
          <ac:chgData name="Rebecca Walker" userId="5c546de3-ccee-4b47-a904-b22123fad514" providerId="ADAL" clId="{30551EF0-5340-5F67-AC6B-C72BF75B7C67}" dt="2026-04-29T14:04:15.123" v="984" actId="1076"/>
          <ac:spMkLst>
            <pc:docMk/>
            <pc:sldMk cId="2029466035" sldId="303"/>
            <ac:spMk id="35" creationId="{50E61DB0-017D-9A54-0256-EDE70C604E97}"/>
          </ac:spMkLst>
        </pc:spChg>
        <pc:picChg chg="mod">
          <ac:chgData name="Rebecca Walker" userId="5c546de3-ccee-4b47-a904-b22123fad514" providerId="ADAL" clId="{30551EF0-5340-5F67-AC6B-C72BF75B7C67}" dt="2026-04-29T14:05:29.864" v="1007" actId="1076"/>
          <ac:picMkLst>
            <pc:docMk/>
            <pc:sldMk cId="2029466035" sldId="303"/>
            <ac:picMk id="7" creationId="{9053AFEA-2ACC-B9DE-F57E-437A66657F9B}"/>
          </ac:picMkLst>
        </pc:picChg>
        <pc:picChg chg="mod">
          <ac:chgData name="Rebecca Walker" userId="5c546de3-ccee-4b47-a904-b22123fad514" providerId="ADAL" clId="{30551EF0-5340-5F67-AC6B-C72BF75B7C67}" dt="2026-04-29T14:04:48.507" v="993" actId="1076"/>
          <ac:picMkLst>
            <pc:docMk/>
            <pc:sldMk cId="2029466035" sldId="303"/>
            <ac:picMk id="23" creationId="{4D1F60D8-28A9-6105-AA06-50AD5E4F9A0C}"/>
          </ac:picMkLst>
        </pc:picChg>
      </pc:sldChg>
      <pc:sldChg chg="addSp delSp modSp mod">
        <pc:chgData name="Rebecca Walker" userId="5c546de3-ccee-4b47-a904-b22123fad514" providerId="ADAL" clId="{30551EF0-5340-5F67-AC6B-C72BF75B7C67}" dt="2026-04-29T14:08:26.897" v="1054" actId="478"/>
        <pc:sldMkLst>
          <pc:docMk/>
          <pc:sldMk cId="1515090133" sldId="304"/>
        </pc:sldMkLst>
        <pc:spChg chg="add mod">
          <ac:chgData name="Rebecca Walker" userId="5c546de3-ccee-4b47-a904-b22123fad514" providerId="ADAL" clId="{30551EF0-5340-5F67-AC6B-C72BF75B7C67}" dt="2026-04-29T14:07:54.927" v="1037"/>
          <ac:spMkLst>
            <pc:docMk/>
            <pc:sldMk cId="1515090133" sldId="304"/>
            <ac:spMk id="3" creationId="{C9051CEF-E756-767E-AAC4-58B262F1443D}"/>
          </ac:spMkLst>
        </pc:spChg>
        <pc:spChg chg="add mod">
          <ac:chgData name="Rebecca Walker" userId="5c546de3-ccee-4b47-a904-b22123fad514" providerId="ADAL" clId="{30551EF0-5340-5F67-AC6B-C72BF75B7C67}" dt="2026-04-29T14:08:03.502" v="1045" actId="20577"/>
          <ac:spMkLst>
            <pc:docMk/>
            <pc:sldMk cId="1515090133" sldId="304"/>
            <ac:spMk id="4" creationId="{500D9632-802E-A27A-2C00-6C449DF5790F}"/>
          </ac:spMkLst>
        </pc:spChg>
        <pc:spChg chg="mod">
          <ac:chgData name="Rebecca Walker" userId="5c546de3-ccee-4b47-a904-b22123fad514" providerId="ADAL" clId="{30551EF0-5340-5F67-AC6B-C72BF75B7C67}" dt="2026-04-29T14:08:22.202" v="1053" actId="3064"/>
          <ac:spMkLst>
            <pc:docMk/>
            <pc:sldMk cId="1515090133" sldId="304"/>
            <ac:spMk id="7" creationId="{80C07827-8A24-F009-5356-E2D2B64ED9BB}"/>
          </ac:spMkLst>
        </pc:spChg>
        <pc:picChg chg="mod">
          <ac:chgData name="Rebecca Walker" userId="5c546de3-ccee-4b47-a904-b22123fad514" providerId="ADAL" clId="{30551EF0-5340-5F67-AC6B-C72BF75B7C67}" dt="2026-04-29T14:08:08.046" v="1047" actId="1035"/>
          <ac:picMkLst>
            <pc:docMk/>
            <pc:sldMk cId="1515090133" sldId="304"/>
            <ac:picMk id="3074" creationId="{5FB2F702-0383-5565-5D0B-0DB948FD90D4}"/>
          </ac:picMkLst>
        </pc:picChg>
      </pc:sldChg>
      <pc:sldChg chg="addSp delSp modSp mod">
        <pc:chgData name="Rebecca Walker" userId="5c546de3-ccee-4b47-a904-b22123fad514" providerId="ADAL" clId="{30551EF0-5340-5F67-AC6B-C72BF75B7C67}" dt="2026-04-29T14:11:18.172" v="1134" actId="14100"/>
        <pc:sldMkLst>
          <pc:docMk/>
          <pc:sldMk cId="1265371721" sldId="305"/>
        </pc:sldMkLst>
        <pc:spChg chg="add mod">
          <ac:chgData name="Rebecca Walker" userId="5c546de3-ccee-4b47-a904-b22123fad514" providerId="ADAL" clId="{30551EF0-5340-5F67-AC6B-C72BF75B7C67}" dt="2026-04-29T14:10:18.914" v="1114" actId="14100"/>
          <ac:spMkLst>
            <pc:docMk/>
            <pc:sldMk cId="1265371721" sldId="305"/>
            <ac:spMk id="3" creationId="{E8D30F1C-E0D4-FCA3-15BE-C9C7B771E672}"/>
          </ac:spMkLst>
        </pc:spChg>
        <pc:spChg chg="mod">
          <ac:chgData name="Rebecca Walker" userId="5c546de3-ccee-4b47-a904-b22123fad514" providerId="ADAL" clId="{30551EF0-5340-5F67-AC6B-C72BF75B7C67}" dt="2026-04-29T14:10:59.299" v="1129" actId="114"/>
          <ac:spMkLst>
            <pc:docMk/>
            <pc:sldMk cId="1265371721" sldId="305"/>
            <ac:spMk id="7" creationId="{B0913226-5FB5-2DA8-6B4C-59FF15B9DE75}"/>
          </ac:spMkLst>
        </pc:spChg>
        <pc:spChg chg="mod">
          <ac:chgData name="Rebecca Walker" userId="5c546de3-ccee-4b47-a904-b22123fad514" providerId="ADAL" clId="{30551EF0-5340-5F67-AC6B-C72BF75B7C67}" dt="2026-04-29T14:10:34.135" v="1119" actId="14100"/>
          <ac:spMkLst>
            <pc:docMk/>
            <pc:sldMk cId="1265371721" sldId="305"/>
            <ac:spMk id="12" creationId="{FA67031F-16D7-683B-A6C6-C7F88C29515B}"/>
          </ac:spMkLst>
        </pc:spChg>
        <pc:spChg chg="add mod">
          <ac:chgData name="Rebecca Walker" userId="5c546de3-ccee-4b47-a904-b22123fad514" providerId="ADAL" clId="{30551EF0-5340-5F67-AC6B-C72BF75B7C67}" dt="2026-04-29T14:10:15.500" v="1113" actId="14100"/>
          <ac:spMkLst>
            <pc:docMk/>
            <pc:sldMk cId="1265371721" sldId="305"/>
            <ac:spMk id="14" creationId="{9E12C92D-F41B-F559-9F69-3704E064F19A}"/>
          </ac:spMkLst>
        </pc:spChg>
        <pc:spChg chg="mod">
          <ac:chgData name="Rebecca Walker" userId="5c546de3-ccee-4b47-a904-b22123fad514" providerId="ADAL" clId="{30551EF0-5340-5F67-AC6B-C72BF75B7C67}" dt="2026-04-29T14:11:07.677" v="1132" actId="1076"/>
          <ac:spMkLst>
            <pc:docMk/>
            <pc:sldMk cId="1265371721" sldId="305"/>
            <ac:spMk id="15" creationId="{BD54BD6A-C919-E500-0380-DB631F8A53BE}"/>
          </ac:spMkLst>
        </pc:spChg>
        <pc:spChg chg="mod">
          <ac:chgData name="Rebecca Walker" userId="5c546de3-ccee-4b47-a904-b22123fad514" providerId="ADAL" clId="{30551EF0-5340-5F67-AC6B-C72BF75B7C67}" dt="2026-04-29T14:10:52.908" v="1127" actId="1076"/>
          <ac:spMkLst>
            <pc:docMk/>
            <pc:sldMk cId="1265371721" sldId="305"/>
            <ac:spMk id="16" creationId="{F3EF6A4B-61A3-3E63-FFF5-5D0B795D2865}"/>
          </ac:spMkLst>
        </pc:spChg>
        <pc:cxnChg chg="mod">
          <ac:chgData name="Rebecca Walker" userId="5c546de3-ccee-4b47-a904-b22123fad514" providerId="ADAL" clId="{30551EF0-5340-5F67-AC6B-C72BF75B7C67}" dt="2026-04-29T14:11:18.172" v="1134" actId="14100"/>
          <ac:cxnSpMkLst>
            <pc:docMk/>
            <pc:sldMk cId="1265371721" sldId="305"/>
            <ac:cxnSpMk id="24" creationId="{5DC01B0A-9C26-477E-1821-8004E26D8EA3}"/>
          </ac:cxnSpMkLst>
        </pc:cxnChg>
      </pc:sldChg>
      <pc:sldChg chg="addSp modSp mod">
        <pc:chgData name="Rebecca Walker" userId="5c546de3-ccee-4b47-a904-b22123fad514" providerId="ADAL" clId="{30551EF0-5340-5F67-AC6B-C72BF75B7C67}" dt="2026-04-29T13:31:31.173" v="328" actId="164"/>
        <pc:sldMkLst>
          <pc:docMk/>
          <pc:sldMk cId="521390710" sldId="314"/>
        </pc:sldMkLst>
        <pc:spChg chg="add mod">
          <ac:chgData name="Rebecca Walker" userId="5c546de3-ccee-4b47-a904-b22123fad514" providerId="ADAL" clId="{30551EF0-5340-5F67-AC6B-C72BF75B7C67}" dt="2026-04-29T13:31:31.173" v="328" actId="164"/>
          <ac:spMkLst>
            <pc:docMk/>
            <pc:sldMk cId="521390710" sldId="314"/>
            <ac:spMk id="3" creationId="{5D3E2F99-EE6C-3C44-7E01-496C4CC1D718}"/>
          </ac:spMkLst>
        </pc:spChg>
        <pc:spChg chg="mod">
          <ac:chgData name="Rebecca Walker" userId="5c546de3-ccee-4b47-a904-b22123fad514" providerId="ADAL" clId="{30551EF0-5340-5F67-AC6B-C72BF75B7C67}" dt="2026-04-29T13:31:00.849" v="321" actId="14100"/>
          <ac:spMkLst>
            <pc:docMk/>
            <pc:sldMk cId="521390710" sldId="314"/>
            <ac:spMk id="12" creationId="{1E39EA4D-EB0C-04BF-2DC0-36BE76220F3A}"/>
          </ac:spMkLst>
        </pc:spChg>
        <pc:grpChg chg="add mod">
          <ac:chgData name="Rebecca Walker" userId="5c546de3-ccee-4b47-a904-b22123fad514" providerId="ADAL" clId="{30551EF0-5340-5F67-AC6B-C72BF75B7C67}" dt="2026-04-29T13:31:31.173" v="328" actId="164"/>
          <ac:grpSpMkLst>
            <pc:docMk/>
            <pc:sldMk cId="521390710" sldId="314"/>
            <ac:grpSpMk id="4" creationId="{A0A33046-DDA4-2B07-74C3-443ABD246FDD}"/>
          </ac:grpSpMkLst>
        </pc:grpChg>
        <pc:picChg chg="mod">
          <ac:chgData name="Rebecca Walker" userId="5c546de3-ccee-4b47-a904-b22123fad514" providerId="ADAL" clId="{30551EF0-5340-5F67-AC6B-C72BF75B7C67}" dt="2026-04-29T13:31:31.173" v="328" actId="164"/>
          <ac:picMkLst>
            <pc:docMk/>
            <pc:sldMk cId="521390710" sldId="314"/>
            <ac:picMk id="2" creationId="{25E4C1C2-515D-1357-3C03-708834509CF2}"/>
          </ac:picMkLst>
        </pc:picChg>
      </pc:sldChg>
      <pc:sldChg chg="delSp mod">
        <pc:chgData name="Rebecca Walker" userId="5c546de3-ccee-4b47-a904-b22123fad514" providerId="ADAL" clId="{30551EF0-5340-5F67-AC6B-C72BF75B7C67}" dt="2026-04-29T13:22:44.637" v="192" actId="478"/>
        <pc:sldMkLst>
          <pc:docMk/>
          <pc:sldMk cId="3202750244" sldId="319"/>
        </pc:sldMkLst>
      </pc:sldChg>
      <pc:sldChg chg="modSp mod">
        <pc:chgData name="Rebecca Walker" userId="5c546de3-ccee-4b47-a904-b22123fad514" providerId="ADAL" clId="{30551EF0-5340-5F67-AC6B-C72BF75B7C67}" dt="2026-04-29T13:24:48.846" v="238" actId="1076"/>
        <pc:sldMkLst>
          <pc:docMk/>
          <pc:sldMk cId="466679596" sldId="321"/>
        </pc:sldMkLst>
        <pc:spChg chg="mod">
          <ac:chgData name="Rebecca Walker" userId="5c546de3-ccee-4b47-a904-b22123fad514" providerId="ADAL" clId="{30551EF0-5340-5F67-AC6B-C72BF75B7C67}" dt="2026-04-29T13:24:48.846" v="238" actId="1076"/>
          <ac:spMkLst>
            <pc:docMk/>
            <pc:sldMk cId="466679596" sldId="321"/>
            <ac:spMk id="15" creationId="{4078F7ED-C306-2E09-0203-FDE40916E5A5}"/>
          </ac:spMkLst>
        </pc:spChg>
        <pc:picChg chg="mod">
          <ac:chgData name="Rebecca Walker" userId="5c546de3-ccee-4b47-a904-b22123fad514" providerId="ADAL" clId="{30551EF0-5340-5F67-AC6B-C72BF75B7C67}" dt="2026-04-29T13:24:40.108" v="236" actId="1076"/>
          <ac:picMkLst>
            <pc:docMk/>
            <pc:sldMk cId="466679596" sldId="321"/>
            <ac:picMk id="12" creationId="{C942B0C2-A47E-D975-8DE8-297CE7EE6318}"/>
          </ac:picMkLst>
        </pc:picChg>
        <pc:picChg chg="mod">
          <ac:chgData name="Rebecca Walker" userId="5c546de3-ccee-4b47-a904-b22123fad514" providerId="ADAL" clId="{30551EF0-5340-5F67-AC6B-C72BF75B7C67}" dt="2026-04-29T13:24:40.108" v="236" actId="1076"/>
          <ac:picMkLst>
            <pc:docMk/>
            <pc:sldMk cId="466679596" sldId="321"/>
            <ac:picMk id="17" creationId="{40A1EE93-BA18-4B85-63B3-AB2E71E9CD73}"/>
          </ac:picMkLst>
        </pc:picChg>
      </pc:sldChg>
      <pc:sldChg chg="addSp delSp modSp mod">
        <pc:chgData name="Rebecca Walker" userId="5c546de3-ccee-4b47-a904-b22123fad514" providerId="ADAL" clId="{30551EF0-5340-5F67-AC6B-C72BF75B7C67}" dt="2026-04-29T13:50:53.414" v="629" actId="1076"/>
        <pc:sldMkLst>
          <pc:docMk/>
          <pc:sldMk cId="0" sldId="322"/>
        </pc:sldMkLst>
        <pc:spChg chg="mod">
          <ac:chgData name="Rebecca Walker" userId="5c546de3-ccee-4b47-a904-b22123fad514" providerId="ADAL" clId="{30551EF0-5340-5F67-AC6B-C72BF75B7C67}" dt="2026-04-29T13:46:34.860" v="564" actId="1076"/>
          <ac:spMkLst>
            <pc:docMk/>
            <pc:sldMk cId="0" sldId="322"/>
            <ac:spMk id="9" creationId="{00000000-0000-0000-0000-000000000000}"/>
          </ac:spMkLst>
        </pc:spChg>
        <pc:spChg chg="mod">
          <ac:chgData name="Rebecca Walker" userId="5c546de3-ccee-4b47-a904-b22123fad514" providerId="ADAL" clId="{30551EF0-5340-5F67-AC6B-C72BF75B7C67}" dt="2026-04-29T13:49:58.978" v="609" actId="14100"/>
          <ac:spMkLst>
            <pc:docMk/>
            <pc:sldMk cId="0" sldId="322"/>
            <ac:spMk id="10" creationId="{00000000-0000-0000-0000-000000000000}"/>
          </ac:spMkLst>
        </pc:spChg>
        <pc:spChg chg="mod">
          <ac:chgData name="Rebecca Walker" userId="5c546de3-ccee-4b47-a904-b22123fad514" providerId="ADAL" clId="{30551EF0-5340-5F67-AC6B-C72BF75B7C67}" dt="2026-04-29T13:50:47.723" v="627" actId="14100"/>
          <ac:spMkLst>
            <pc:docMk/>
            <pc:sldMk cId="0" sldId="322"/>
            <ac:spMk id="12" creationId="{00000000-0000-0000-0000-000000000000}"/>
          </ac:spMkLst>
        </pc:spChg>
        <pc:spChg chg="mod">
          <ac:chgData name="Rebecca Walker" userId="5c546de3-ccee-4b47-a904-b22123fad514" providerId="ADAL" clId="{30551EF0-5340-5F67-AC6B-C72BF75B7C67}" dt="2026-04-29T13:50:53.414" v="629" actId="1076"/>
          <ac:spMkLst>
            <pc:docMk/>
            <pc:sldMk cId="0" sldId="322"/>
            <ac:spMk id="13" creationId="{00000000-0000-0000-0000-000000000000}"/>
          </ac:spMkLst>
        </pc:spChg>
        <pc:picChg chg="mod modCrop">
          <ac:chgData name="Rebecca Walker" userId="5c546de3-ccee-4b47-a904-b22123fad514" providerId="ADAL" clId="{30551EF0-5340-5F67-AC6B-C72BF75B7C67}" dt="2026-04-29T13:50:23.366" v="617" actId="1076"/>
          <ac:picMkLst>
            <pc:docMk/>
            <pc:sldMk cId="0" sldId="322"/>
            <ac:picMk id="2" creationId="{FF514FB1-9AB7-27BC-52AA-F7C398BE677F}"/>
          </ac:picMkLst>
        </pc:picChg>
        <pc:picChg chg="mod modCrop">
          <ac:chgData name="Rebecca Walker" userId="5c546de3-ccee-4b47-a904-b22123fad514" providerId="ADAL" clId="{30551EF0-5340-5F67-AC6B-C72BF75B7C67}" dt="2026-04-29T13:47:13.492" v="576" actId="732"/>
          <ac:picMkLst>
            <pc:docMk/>
            <pc:sldMk cId="0" sldId="322"/>
            <ac:picMk id="18" creationId="{113AD06D-CEE9-7C09-23C1-E6D75E248600}"/>
          </ac:picMkLst>
        </pc:picChg>
        <pc:picChg chg="mod modCrop">
          <ac:chgData name="Rebecca Walker" userId="5c546de3-ccee-4b47-a904-b22123fad514" providerId="ADAL" clId="{30551EF0-5340-5F67-AC6B-C72BF75B7C67}" dt="2026-04-29T13:50:50.462" v="628" actId="1076"/>
          <ac:picMkLst>
            <pc:docMk/>
            <pc:sldMk cId="0" sldId="322"/>
            <ac:picMk id="20" creationId="{9CADDF5B-40D6-5633-3207-EE521B94C025}"/>
          </ac:picMkLst>
        </pc:picChg>
      </pc:sldChg>
      <pc:sldChg chg="delSp mod">
        <pc:chgData name="Rebecca Walker" userId="5c546de3-ccee-4b47-a904-b22123fad514" providerId="ADAL" clId="{30551EF0-5340-5F67-AC6B-C72BF75B7C67}" dt="2026-04-29T13:41:10.871" v="526" actId="478"/>
        <pc:sldMkLst>
          <pc:docMk/>
          <pc:sldMk cId="1687919848" sldId="326"/>
        </pc:sldMkLst>
      </pc:sldChg>
      <pc:sldChg chg="modSp mod">
        <pc:chgData name="Rebecca Walker" userId="5c546de3-ccee-4b47-a904-b22123fad514" providerId="ADAL" clId="{30551EF0-5340-5F67-AC6B-C72BF75B7C67}" dt="2026-04-29T13:51:33.459" v="638" actId="14100"/>
        <pc:sldMkLst>
          <pc:docMk/>
          <pc:sldMk cId="1740203" sldId="328"/>
        </pc:sldMkLst>
        <pc:spChg chg="mod">
          <ac:chgData name="Rebecca Walker" userId="5c546de3-ccee-4b47-a904-b22123fad514" providerId="ADAL" clId="{30551EF0-5340-5F67-AC6B-C72BF75B7C67}" dt="2026-04-29T13:51:33.459" v="638" actId="14100"/>
          <ac:spMkLst>
            <pc:docMk/>
            <pc:sldMk cId="1740203" sldId="328"/>
            <ac:spMk id="6" creationId="{06AEBFE5-883C-5D79-41B0-7A88475E405C}"/>
          </ac:spMkLst>
        </pc:spChg>
        <pc:picChg chg="mod">
          <ac:chgData name="Rebecca Walker" userId="5c546de3-ccee-4b47-a904-b22123fad514" providerId="ADAL" clId="{30551EF0-5340-5F67-AC6B-C72BF75B7C67}" dt="2026-04-29T13:51:17.913" v="632" actId="1076"/>
          <ac:picMkLst>
            <pc:docMk/>
            <pc:sldMk cId="1740203" sldId="328"/>
            <ac:picMk id="8" creationId="{D4CDF3DD-BCD4-91C4-CC30-7D5950204192}"/>
          </ac:picMkLst>
        </pc:picChg>
      </pc:sldChg>
      <pc:sldChg chg="modSp mod">
        <pc:chgData name="Rebecca Walker" userId="5c546de3-ccee-4b47-a904-b22123fad514" providerId="ADAL" clId="{30551EF0-5340-5F67-AC6B-C72BF75B7C67}" dt="2026-04-29T14:03:05.400" v="974" actId="732"/>
        <pc:sldMkLst>
          <pc:docMk/>
          <pc:sldMk cId="2165525852" sldId="329"/>
        </pc:sldMkLst>
        <pc:spChg chg="mod">
          <ac:chgData name="Rebecca Walker" userId="5c546de3-ccee-4b47-a904-b22123fad514" providerId="ADAL" clId="{30551EF0-5340-5F67-AC6B-C72BF75B7C67}" dt="2026-04-29T14:01:55.300" v="957" actId="2711"/>
          <ac:spMkLst>
            <pc:docMk/>
            <pc:sldMk cId="2165525852" sldId="329"/>
            <ac:spMk id="11" creationId="{7E8F892B-6714-41EA-26A0-A387C483A42F}"/>
          </ac:spMkLst>
        </pc:spChg>
        <pc:spChg chg="mod">
          <ac:chgData name="Rebecca Walker" userId="5c546de3-ccee-4b47-a904-b22123fad514" providerId="ADAL" clId="{30551EF0-5340-5F67-AC6B-C72BF75B7C67}" dt="2026-04-29T14:02:49.999" v="973" actId="1076"/>
          <ac:spMkLst>
            <pc:docMk/>
            <pc:sldMk cId="2165525852" sldId="329"/>
            <ac:spMk id="18" creationId="{8A143751-0007-B5EF-A118-C564BF2274EC}"/>
          </ac:spMkLst>
        </pc:spChg>
        <pc:spChg chg="mod">
          <ac:chgData name="Rebecca Walker" userId="5c546de3-ccee-4b47-a904-b22123fad514" providerId="ADAL" clId="{30551EF0-5340-5F67-AC6B-C72BF75B7C67}" dt="2026-04-29T14:02:49.999" v="973" actId="1076"/>
          <ac:spMkLst>
            <pc:docMk/>
            <pc:sldMk cId="2165525852" sldId="329"/>
            <ac:spMk id="29" creationId="{C54EB43D-1182-D005-E0BB-63669DB23136}"/>
          </ac:spMkLst>
        </pc:spChg>
        <pc:picChg chg="mod modCrop">
          <ac:chgData name="Rebecca Walker" userId="5c546de3-ccee-4b47-a904-b22123fad514" providerId="ADAL" clId="{30551EF0-5340-5F67-AC6B-C72BF75B7C67}" dt="2026-04-29T14:03:05.400" v="974" actId="732"/>
          <ac:picMkLst>
            <pc:docMk/>
            <pc:sldMk cId="2165525852" sldId="329"/>
            <ac:picMk id="21" creationId="{5166118C-5EE4-8C30-3DAE-73D8AE84F655}"/>
          </ac:picMkLst>
        </pc:picChg>
      </pc:sldChg>
      <pc:sldChg chg="delSp modSp mod">
        <pc:chgData name="Rebecca Walker" userId="5c546de3-ccee-4b47-a904-b22123fad514" providerId="ADAL" clId="{30551EF0-5340-5F67-AC6B-C72BF75B7C67}" dt="2026-04-29T13:22:37.908" v="190" actId="478"/>
        <pc:sldMkLst>
          <pc:docMk/>
          <pc:sldMk cId="1542414792" sldId="2076136259"/>
        </pc:sldMkLst>
        <pc:spChg chg="mod">
          <ac:chgData name="Rebecca Walker" userId="5c546de3-ccee-4b47-a904-b22123fad514" providerId="ADAL" clId="{30551EF0-5340-5F67-AC6B-C72BF75B7C67}" dt="2026-04-29T13:22:33.982" v="189" actId="179"/>
          <ac:spMkLst>
            <pc:docMk/>
            <pc:sldMk cId="1542414792" sldId="2076136259"/>
            <ac:spMk id="2" creationId="{EE7FA79C-94A3-14C5-2B59-D2F5518B378B}"/>
          </ac:spMkLst>
        </pc:spChg>
      </pc:sldChg>
      <pc:sldMasterChg chg="modSldLayout">
        <pc:chgData name="Rebecca Walker" userId="5c546de3-ccee-4b47-a904-b22123fad514" providerId="ADAL" clId="{30551EF0-5340-5F67-AC6B-C72BF75B7C67}" dt="2026-04-29T13:13:05.141" v="19" actId="478"/>
        <pc:sldMasterMkLst>
          <pc:docMk/>
          <pc:sldMasterMk cId="4083981185" sldId="2147483660"/>
        </pc:sldMasterMkLst>
        <pc:sldLayoutChg chg="addSp delSp modSp mod">
          <pc:chgData name="Rebecca Walker" userId="5c546de3-ccee-4b47-a904-b22123fad514" providerId="ADAL" clId="{30551EF0-5340-5F67-AC6B-C72BF75B7C67}" dt="2026-04-29T13:13:05.141" v="19" actId="478"/>
          <pc:sldLayoutMkLst>
            <pc:docMk/>
            <pc:sldMasterMk cId="4083981185" sldId="2147483660"/>
            <pc:sldLayoutMk cId="542039176" sldId="2147483662"/>
          </pc:sldLayoutMkLst>
          <pc:picChg chg="add mod">
            <ac:chgData name="Rebecca Walker" userId="5c546de3-ccee-4b47-a904-b22123fad514" providerId="ADAL" clId="{30551EF0-5340-5F67-AC6B-C72BF75B7C67}" dt="2026-04-29T13:12:33.090" v="10" actId="1076"/>
            <ac:picMkLst>
              <pc:docMk/>
              <pc:sldMasterMk cId="4083981185" sldId="2147483660"/>
              <pc:sldLayoutMk cId="542039176" sldId="2147483662"/>
              <ac:picMk id="2" creationId="{5E1EA038-AC33-72E7-FDE1-DA41D402978A}"/>
            </ac:picMkLst>
          </pc:picChg>
        </pc:sldLayoutChg>
      </pc:sldMasterChg>
    </pc:docChg>
  </pc:docChgLst>
  <pc:docChgLst>
    <pc:chgData name="Maurice Daly" userId="65557c7e-a7a8-4b04-9329-bfc2f92d4596" providerId="ADAL" clId="{E5C01299-CE4C-4F43-9DB8-FDA0AFB0D215}"/>
    <pc:docChg chg="undo custSel mod addSld modSld sldOrd modSection">
      <pc:chgData name="Maurice Daly" userId="65557c7e-a7a8-4b04-9329-bfc2f92d4596" providerId="ADAL" clId="{E5C01299-CE4C-4F43-9DB8-FDA0AFB0D215}" dt="2026-04-29T14:01:31.578" v="1376" actId="1076"/>
      <pc:docMkLst>
        <pc:docMk/>
      </pc:docMkLst>
      <pc:sldChg chg="modNotesTx">
        <pc:chgData name="Maurice Daly" userId="65557c7e-a7a8-4b04-9329-bfc2f92d4596" providerId="ADAL" clId="{E5C01299-CE4C-4F43-9DB8-FDA0AFB0D215}" dt="2026-04-28T11:40:38.906" v="809" actId="20577"/>
        <pc:sldMkLst>
          <pc:docMk/>
          <pc:sldMk cId="0" sldId="263"/>
        </pc:sldMkLst>
      </pc:sldChg>
      <pc:sldChg chg="modNotesTx">
        <pc:chgData name="Maurice Daly" userId="65557c7e-a7a8-4b04-9329-bfc2f92d4596" providerId="ADAL" clId="{E5C01299-CE4C-4F43-9DB8-FDA0AFB0D215}" dt="2026-04-28T11:41:43.798" v="831" actId="20577"/>
        <pc:sldMkLst>
          <pc:docMk/>
          <pc:sldMk cId="0" sldId="268"/>
        </pc:sldMkLst>
      </pc:sldChg>
      <pc:sldChg chg="addSp delSp modSp mod">
        <pc:chgData name="Maurice Daly" userId="65557c7e-a7a8-4b04-9329-bfc2f92d4596" providerId="ADAL" clId="{E5C01299-CE4C-4F43-9DB8-FDA0AFB0D215}" dt="2026-04-09T13:16:02.366" v="534" actId="478"/>
        <pc:sldMkLst>
          <pc:docMk/>
          <pc:sldMk cId="0" sldId="277"/>
        </pc:sldMkLst>
        <pc:picChg chg="mod">
          <ac:chgData name="Maurice Daly" userId="65557c7e-a7a8-4b04-9329-bfc2f92d4596" providerId="ADAL" clId="{E5C01299-CE4C-4F43-9DB8-FDA0AFB0D215}" dt="2026-04-09T13:12:05.792" v="432" actId="1440"/>
          <ac:picMkLst>
            <pc:docMk/>
            <pc:sldMk cId="0" sldId="277"/>
            <ac:picMk id="5" creationId="{D76CCC45-6A4D-E50A-9853-ADE8C79FDFBE}"/>
          </ac:picMkLst>
        </pc:picChg>
      </pc:sldChg>
      <pc:sldChg chg="modNotesTx">
        <pc:chgData name="Maurice Daly" userId="65557c7e-a7a8-4b04-9329-bfc2f92d4596" providerId="ADAL" clId="{E5C01299-CE4C-4F43-9DB8-FDA0AFB0D215}" dt="2026-04-28T12:30:34.321" v="898" actId="20577"/>
        <pc:sldMkLst>
          <pc:docMk/>
          <pc:sldMk cId="2029466035" sldId="303"/>
        </pc:sldMkLst>
      </pc:sldChg>
      <pc:sldChg chg="modNotesTx">
        <pc:chgData name="Maurice Daly" userId="65557c7e-a7a8-4b04-9329-bfc2f92d4596" providerId="ADAL" clId="{E5C01299-CE4C-4F43-9DB8-FDA0AFB0D215}" dt="2026-04-28T12:30:55.125" v="909" actId="20577"/>
        <pc:sldMkLst>
          <pc:docMk/>
          <pc:sldMk cId="1515090133" sldId="304"/>
        </pc:sldMkLst>
      </pc:sldChg>
      <pc:sldChg chg="modSp mod">
        <pc:chgData name="Maurice Daly" userId="65557c7e-a7a8-4b04-9329-bfc2f92d4596" providerId="ADAL" clId="{E5C01299-CE4C-4F43-9DB8-FDA0AFB0D215}" dt="2026-04-28T11:24:07.111" v="658" actId="1076"/>
        <pc:sldMkLst>
          <pc:docMk/>
          <pc:sldMk cId="4139881587" sldId="307"/>
        </pc:sldMkLst>
        <pc:spChg chg="mod">
          <ac:chgData name="Maurice Daly" userId="65557c7e-a7a8-4b04-9329-bfc2f92d4596" providerId="ADAL" clId="{E5C01299-CE4C-4F43-9DB8-FDA0AFB0D215}" dt="2026-04-28T11:24:07.111" v="658" actId="1076"/>
          <ac:spMkLst>
            <pc:docMk/>
            <pc:sldMk cId="4139881587" sldId="307"/>
            <ac:spMk id="21" creationId="{84EF3DA0-35F5-E988-F202-7C7D611F88FC}"/>
          </ac:spMkLst>
        </pc:spChg>
        <pc:spChg chg="mod">
          <ac:chgData name="Maurice Daly" userId="65557c7e-a7a8-4b04-9329-bfc2f92d4596" providerId="ADAL" clId="{E5C01299-CE4C-4F43-9DB8-FDA0AFB0D215}" dt="2026-04-28T11:24:07.111" v="658" actId="1076"/>
          <ac:spMkLst>
            <pc:docMk/>
            <pc:sldMk cId="4139881587" sldId="307"/>
            <ac:spMk id="22" creationId="{70996208-F9EF-CCBC-8A58-3E8CD55E0632}"/>
          </ac:spMkLst>
        </pc:spChg>
        <pc:spChg chg="mod">
          <ac:chgData name="Maurice Daly" userId="65557c7e-a7a8-4b04-9329-bfc2f92d4596" providerId="ADAL" clId="{E5C01299-CE4C-4F43-9DB8-FDA0AFB0D215}" dt="2026-04-28T11:24:07.111" v="658" actId="1076"/>
          <ac:spMkLst>
            <pc:docMk/>
            <pc:sldMk cId="4139881587" sldId="307"/>
            <ac:spMk id="23" creationId="{F95F4862-79A5-1D48-7A61-39B463DF439C}"/>
          </ac:spMkLst>
        </pc:spChg>
        <pc:picChg chg="mod">
          <ac:chgData name="Maurice Daly" userId="65557c7e-a7a8-4b04-9329-bfc2f92d4596" providerId="ADAL" clId="{E5C01299-CE4C-4F43-9DB8-FDA0AFB0D215}" dt="2026-04-28T11:24:07.111" v="658" actId="1076"/>
          <ac:picMkLst>
            <pc:docMk/>
            <pc:sldMk cId="4139881587" sldId="307"/>
            <ac:picMk id="20" creationId="{E4C77FCF-F7A9-5F7F-9917-44CF89633089}"/>
          </ac:picMkLst>
        </pc:picChg>
      </pc:sldChg>
      <pc:sldChg chg="modSp mod">
        <pc:chgData name="Maurice Daly" userId="65557c7e-a7a8-4b04-9329-bfc2f92d4596" providerId="ADAL" clId="{E5C01299-CE4C-4F43-9DB8-FDA0AFB0D215}" dt="2026-04-28T11:24:24.054" v="660" actId="207"/>
        <pc:sldMkLst>
          <pc:docMk/>
          <pc:sldMk cId="1625137018" sldId="308"/>
        </pc:sldMkLst>
        <pc:spChg chg="mod">
          <ac:chgData name="Maurice Daly" userId="65557c7e-a7a8-4b04-9329-bfc2f92d4596" providerId="ADAL" clId="{E5C01299-CE4C-4F43-9DB8-FDA0AFB0D215}" dt="2026-04-28T11:24:24.054" v="660" actId="207"/>
          <ac:spMkLst>
            <pc:docMk/>
            <pc:sldMk cId="1625137018" sldId="308"/>
            <ac:spMk id="21" creationId="{719F9489-48F6-758B-6876-7D811E48BAD2}"/>
          </ac:spMkLst>
        </pc:spChg>
        <pc:spChg chg="mod">
          <ac:chgData name="Maurice Daly" userId="65557c7e-a7a8-4b04-9329-bfc2f92d4596" providerId="ADAL" clId="{E5C01299-CE4C-4F43-9DB8-FDA0AFB0D215}" dt="2026-04-28T11:24:21.763" v="659" actId="207"/>
          <ac:spMkLst>
            <pc:docMk/>
            <pc:sldMk cId="1625137018" sldId="308"/>
            <ac:spMk id="23" creationId="{EA4EF728-4F4F-35BE-98E3-0D678CF7A1B8}"/>
          </ac:spMkLst>
        </pc:spChg>
      </pc:sldChg>
      <pc:sldChg chg="addSp modSp mod modAnim">
        <pc:chgData name="Maurice Daly" userId="65557c7e-a7a8-4b04-9329-bfc2f92d4596" providerId="ADAL" clId="{E5C01299-CE4C-4F43-9DB8-FDA0AFB0D215}" dt="2026-04-29T13:51:48.691" v="1326" actId="1076"/>
        <pc:sldMkLst>
          <pc:docMk/>
          <pc:sldMk cId="1135577518" sldId="310"/>
        </pc:sldMkLst>
        <pc:spChg chg="mod">
          <ac:chgData name="Maurice Daly" userId="65557c7e-a7a8-4b04-9329-bfc2f92d4596" providerId="ADAL" clId="{E5C01299-CE4C-4F43-9DB8-FDA0AFB0D215}" dt="2026-04-29T13:51:48.691" v="1326" actId="1076"/>
          <ac:spMkLst>
            <pc:docMk/>
            <pc:sldMk cId="1135577518" sldId="310"/>
            <ac:spMk id="21" creationId="{94D5801E-CA1A-828D-9ED4-29322DF99138}"/>
          </ac:spMkLst>
        </pc:spChg>
        <pc:picChg chg="add mod">
          <ac:chgData name="Maurice Daly" userId="65557c7e-a7a8-4b04-9329-bfc2f92d4596" providerId="ADAL" clId="{E5C01299-CE4C-4F43-9DB8-FDA0AFB0D215}" dt="2026-04-28T11:25:51.794" v="668" actId="1076"/>
          <ac:picMkLst>
            <pc:docMk/>
            <pc:sldMk cId="1135577518" sldId="310"/>
            <ac:picMk id="5" creationId="{BF4395AE-7ECC-DA15-3898-DC11E17C799E}"/>
          </ac:picMkLst>
        </pc:picChg>
      </pc:sldChg>
      <pc:sldChg chg="addSp delSp modSp mod modTransition modAnim">
        <pc:chgData name="Maurice Daly" userId="65557c7e-a7a8-4b04-9329-bfc2f92d4596" providerId="ADAL" clId="{E5C01299-CE4C-4F43-9DB8-FDA0AFB0D215}" dt="2026-04-24T15:15:12.073" v="578"/>
        <pc:sldMkLst>
          <pc:docMk/>
          <pc:sldMk cId="2728334474" sldId="311"/>
        </pc:sldMkLst>
        <pc:spChg chg="add mod">
          <ac:chgData name="Maurice Daly" userId="65557c7e-a7a8-4b04-9329-bfc2f92d4596" providerId="ADAL" clId="{E5C01299-CE4C-4F43-9DB8-FDA0AFB0D215}" dt="2026-04-09T13:02:32.986" v="415"/>
          <ac:spMkLst>
            <pc:docMk/>
            <pc:sldMk cId="2728334474" sldId="311"/>
            <ac:spMk id="8" creationId="{B844B808-F993-40EA-8A6C-A50D48E9C2ED}"/>
          </ac:spMkLst>
        </pc:spChg>
        <pc:picChg chg="add mod ord">
          <ac:chgData name="Maurice Daly" userId="65557c7e-a7a8-4b04-9329-bfc2f92d4596" providerId="ADAL" clId="{E5C01299-CE4C-4F43-9DB8-FDA0AFB0D215}" dt="2026-04-24T15:13:35.894" v="562" actId="14826"/>
          <ac:picMkLst>
            <pc:docMk/>
            <pc:sldMk cId="2728334474" sldId="311"/>
            <ac:picMk id="5" creationId="{2CBAB7C6-1527-A1E7-3B23-DF960FBF2CBF}"/>
          </ac:picMkLst>
        </pc:picChg>
        <pc:picChg chg="add mod">
          <ac:chgData name="Maurice Daly" userId="65557c7e-a7a8-4b04-9329-bfc2f92d4596" providerId="ADAL" clId="{E5C01299-CE4C-4F43-9DB8-FDA0AFB0D215}" dt="2026-04-24T15:15:10.838" v="577" actId="1076"/>
          <ac:picMkLst>
            <pc:docMk/>
            <pc:sldMk cId="2728334474" sldId="311"/>
            <ac:picMk id="10" creationId="{55A4383D-7D0F-EE62-0375-476E1F4BA895}"/>
          </ac:picMkLst>
        </pc:picChg>
      </pc:sldChg>
      <pc:sldChg chg="addSp delSp modSp add mod ord modTransition">
        <pc:chgData name="Maurice Daly" userId="65557c7e-a7a8-4b04-9329-bfc2f92d4596" providerId="ADAL" clId="{E5C01299-CE4C-4F43-9DB8-FDA0AFB0D215}" dt="2026-04-09T13:16:21.468" v="557" actId="5793"/>
        <pc:sldMkLst>
          <pc:docMk/>
          <pc:sldMk cId="2988286719" sldId="315"/>
        </pc:sldMkLst>
        <pc:spChg chg="add mod">
          <ac:chgData name="Maurice Daly" userId="65557c7e-a7a8-4b04-9329-bfc2f92d4596" providerId="ADAL" clId="{E5C01299-CE4C-4F43-9DB8-FDA0AFB0D215}" dt="2026-04-09T13:02:30.081" v="414" actId="1076"/>
          <ac:spMkLst>
            <pc:docMk/>
            <pc:sldMk cId="2988286719" sldId="315"/>
            <ac:spMk id="9" creationId="{77E375A8-599B-FE9F-2C7D-7C09DB0CC3B8}"/>
          </ac:spMkLst>
        </pc:spChg>
        <pc:picChg chg="mod ord">
          <ac:chgData name="Maurice Daly" userId="65557c7e-a7a8-4b04-9329-bfc2f92d4596" providerId="ADAL" clId="{E5C01299-CE4C-4F43-9DB8-FDA0AFB0D215}" dt="2026-04-09T13:01:45.796" v="306" actId="166"/>
          <ac:picMkLst>
            <pc:docMk/>
            <pc:sldMk cId="2988286719" sldId="315"/>
            <ac:picMk id="5" creationId="{C563206E-CE32-BC7F-8645-C64EC07F713F}"/>
          </ac:picMkLst>
        </pc:picChg>
      </pc:sldChg>
      <pc:sldChg chg="addSp modSp add mod modTransition">
        <pc:chgData name="Maurice Daly" userId="65557c7e-a7a8-4b04-9329-bfc2f92d4596" providerId="ADAL" clId="{E5C01299-CE4C-4F43-9DB8-FDA0AFB0D215}" dt="2026-04-09T13:16:27.025" v="559"/>
        <pc:sldMkLst>
          <pc:docMk/>
          <pc:sldMk cId="769690571" sldId="316"/>
        </pc:sldMkLst>
        <pc:spChg chg="add mod">
          <ac:chgData name="Maurice Daly" userId="65557c7e-a7a8-4b04-9329-bfc2f92d4596" providerId="ADAL" clId="{E5C01299-CE4C-4F43-9DB8-FDA0AFB0D215}" dt="2026-04-09T13:02:44.318" v="417"/>
          <ac:spMkLst>
            <pc:docMk/>
            <pc:sldMk cId="769690571" sldId="316"/>
            <ac:spMk id="7" creationId="{31704C7B-75D0-EECA-059A-7BBA4072E067}"/>
          </ac:spMkLst>
        </pc:spChg>
        <pc:picChg chg="mod ord">
          <ac:chgData name="Maurice Daly" userId="65557c7e-a7a8-4b04-9329-bfc2f92d4596" providerId="ADAL" clId="{E5C01299-CE4C-4F43-9DB8-FDA0AFB0D215}" dt="2026-04-09T13:02:46.414" v="418" actId="166"/>
          <ac:picMkLst>
            <pc:docMk/>
            <pc:sldMk cId="769690571" sldId="316"/>
            <ac:picMk id="5" creationId="{AB289E8E-31BA-A19A-02D8-26CB2A9314FF}"/>
          </ac:picMkLst>
        </pc:picChg>
      </pc:sldChg>
      <pc:sldChg chg="addSp modSp add mod modTransition">
        <pc:chgData name="Maurice Daly" userId="65557c7e-a7a8-4b04-9329-bfc2f92d4596" providerId="ADAL" clId="{E5C01299-CE4C-4F43-9DB8-FDA0AFB0D215}" dt="2026-04-09T13:16:28.750" v="560"/>
        <pc:sldMkLst>
          <pc:docMk/>
          <pc:sldMk cId="789332784" sldId="317"/>
        </pc:sldMkLst>
        <pc:spChg chg="add mod ord">
          <ac:chgData name="Maurice Daly" userId="65557c7e-a7a8-4b04-9329-bfc2f92d4596" providerId="ADAL" clId="{E5C01299-CE4C-4F43-9DB8-FDA0AFB0D215}" dt="2026-04-09T13:15:33.360" v="520" actId="166"/>
          <ac:spMkLst>
            <pc:docMk/>
            <pc:sldMk cId="789332784" sldId="317"/>
            <ac:spMk id="2" creationId="{62B8A801-09A9-2145-0A25-501744F72F44}"/>
          </ac:spMkLst>
        </pc:spChg>
        <pc:spChg chg="add mod">
          <ac:chgData name="Maurice Daly" userId="65557c7e-a7a8-4b04-9329-bfc2f92d4596" providerId="ADAL" clId="{E5C01299-CE4C-4F43-9DB8-FDA0AFB0D215}" dt="2026-04-09T13:15:03.977" v="513" actId="1076"/>
          <ac:spMkLst>
            <pc:docMk/>
            <pc:sldMk cId="789332784" sldId="317"/>
            <ac:spMk id="8" creationId="{907523A2-DAAD-E312-1133-5E313DF4DBBD}"/>
          </ac:spMkLst>
        </pc:spChg>
        <pc:picChg chg="mod ord">
          <ac:chgData name="Maurice Daly" userId="65557c7e-a7a8-4b04-9329-bfc2f92d4596" providerId="ADAL" clId="{E5C01299-CE4C-4F43-9DB8-FDA0AFB0D215}" dt="2026-04-09T13:15:33.360" v="520" actId="166"/>
          <ac:picMkLst>
            <pc:docMk/>
            <pc:sldMk cId="789332784" sldId="317"/>
            <ac:picMk id="5" creationId="{49191DC3-CB82-25A2-EF67-41450CED428A}"/>
          </ac:picMkLst>
        </pc:picChg>
      </pc:sldChg>
      <pc:sldChg chg="addSp delSp modSp add mod modTransition">
        <pc:chgData name="Maurice Daly" userId="65557c7e-a7a8-4b04-9329-bfc2f92d4596" providerId="ADAL" clId="{E5C01299-CE4C-4F43-9DB8-FDA0AFB0D215}" dt="2026-04-09T13:15:50.723" v="522"/>
        <pc:sldMkLst>
          <pc:docMk/>
          <pc:sldMk cId="1226995511" sldId="318"/>
        </pc:sldMkLst>
        <pc:spChg chg="mod ord">
          <ac:chgData name="Maurice Daly" userId="65557c7e-a7a8-4b04-9329-bfc2f92d4596" providerId="ADAL" clId="{E5C01299-CE4C-4F43-9DB8-FDA0AFB0D215}" dt="2026-04-09T13:13:28.567" v="450" actId="14100"/>
          <ac:spMkLst>
            <pc:docMk/>
            <pc:sldMk cId="1226995511" sldId="318"/>
            <ac:spMk id="7" creationId="{F66C7E27-7FB2-6562-0381-873EED627473}"/>
          </ac:spMkLst>
        </pc:spChg>
        <pc:spChg chg="mod ord">
          <ac:chgData name="Maurice Daly" userId="65557c7e-a7a8-4b04-9329-bfc2f92d4596" providerId="ADAL" clId="{E5C01299-CE4C-4F43-9DB8-FDA0AFB0D215}" dt="2026-04-09T13:14:15.594" v="504" actId="404"/>
          <ac:spMkLst>
            <pc:docMk/>
            <pc:sldMk cId="1226995511" sldId="318"/>
            <ac:spMk id="8" creationId="{8C0CA413-FE85-1F6A-603B-83365CB7D320}"/>
          </ac:spMkLst>
        </pc:spChg>
      </pc:sldChg>
      <pc:sldChg chg="modNotesTx">
        <pc:chgData name="Maurice Daly" userId="65557c7e-a7a8-4b04-9329-bfc2f92d4596" providerId="ADAL" clId="{E5C01299-CE4C-4F43-9DB8-FDA0AFB0D215}" dt="2026-04-28T11:40:45.557" v="820" actId="20577"/>
        <pc:sldMkLst>
          <pc:docMk/>
          <pc:sldMk cId="0" sldId="322"/>
        </pc:sldMkLst>
      </pc:sldChg>
      <pc:sldChg chg="addSp delSp modSp add mod">
        <pc:chgData name="Maurice Daly" userId="65557c7e-a7a8-4b04-9329-bfc2f92d4596" providerId="ADAL" clId="{E5C01299-CE4C-4F43-9DB8-FDA0AFB0D215}" dt="2026-04-29T14:01:31.578" v="1376" actId="1076"/>
        <pc:sldMkLst>
          <pc:docMk/>
          <pc:sldMk cId="234195125" sldId="327"/>
        </pc:sldMkLst>
        <pc:spChg chg="add mod">
          <ac:chgData name="Maurice Daly" userId="65557c7e-a7a8-4b04-9329-bfc2f92d4596" providerId="ADAL" clId="{E5C01299-CE4C-4F43-9DB8-FDA0AFB0D215}" dt="2026-04-29T14:01:31.578" v="1376" actId="1076"/>
          <ac:spMkLst>
            <pc:docMk/>
            <pc:sldMk cId="234195125" sldId="327"/>
            <ac:spMk id="16" creationId="{C2388E38-37CD-27B0-F550-43068594081C}"/>
          </ac:spMkLst>
        </pc:spChg>
        <pc:picChg chg="add mod ord">
          <ac:chgData name="Maurice Daly" userId="65557c7e-a7a8-4b04-9329-bfc2f92d4596" providerId="ADAL" clId="{E5C01299-CE4C-4F43-9DB8-FDA0AFB0D215}" dt="2026-04-28T11:20:49.527" v="644" actId="167"/>
          <ac:picMkLst>
            <pc:docMk/>
            <pc:sldMk cId="234195125" sldId="327"/>
            <ac:picMk id="5" creationId="{5B3D0365-B561-ACC1-FDBE-06C385D5F2E4}"/>
          </ac:picMkLst>
        </pc:picChg>
        <pc:picChg chg="add mod">
          <ac:chgData name="Maurice Daly" userId="65557c7e-a7a8-4b04-9329-bfc2f92d4596" providerId="ADAL" clId="{E5C01299-CE4C-4F43-9DB8-FDA0AFB0D215}" dt="2026-04-28T11:22:47.692" v="657" actId="1076"/>
          <ac:picMkLst>
            <pc:docMk/>
            <pc:sldMk cId="234195125" sldId="327"/>
            <ac:picMk id="10" creationId="{FF0CDF32-FF10-23D9-693D-599D6C0E8B66}"/>
          </ac:picMkLst>
        </pc:picChg>
        <pc:picChg chg="add mod ord">
          <ac:chgData name="Maurice Daly" userId="65557c7e-a7a8-4b04-9329-bfc2f92d4596" providerId="ADAL" clId="{E5C01299-CE4C-4F43-9DB8-FDA0AFB0D215}" dt="2026-04-28T11:20:52.349" v="645" actId="1076"/>
          <ac:picMkLst>
            <pc:docMk/>
            <pc:sldMk cId="234195125" sldId="327"/>
            <ac:picMk id="12" creationId="{3F0250F0-2DF7-9F18-E472-A7CBBDD6A4B3}"/>
          </ac:picMkLst>
        </pc:picChg>
        <pc:picChg chg="add mod ord">
          <ac:chgData name="Maurice Daly" userId="65557c7e-a7a8-4b04-9329-bfc2f92d4596" providerId="ADAL" clId="{E5C01299-CE4C-4F43-9DB8-FDA0AFB0D215}" dt="2026-04-28T11:22:45.743" v="656" actId="1076"/>
          <ac:picMkLst>
            <pc:docMk/>
            <pc:sldMk cId="234195125" sldId="327"/>
            <ac:picMk id="15" creationId="{E47D87BF-0C13-E360-6988-5E84E3B88AF2}"/>
          </ac:picMkLst>
        </pc:picChg>
      </pc:sldChg>
      <pc:sldChg chg="addSp modSp new mod modNotesTx">
        <pc:chgData name="Maurice Daly" userId="65557c7e-a7a8-4b04-9329-bfc2f92d4596" providerId="ADAL" clId="{E5C01299-CE4C-4F43-9DB8-FDA0AFB0D215}" dt="2026-04-28T11:40:48.991" v="827" actId="20577"/>
        <pc:sldMkLst>
          <pc:docMk/>
          <pc:sldMk cId="1740203" sldId="328"/>
        </pc:sldMkLst>
        <pc:spChg chg="add mod">
          <ac:chgData name="Maurice Daly" userId="65557c7e-a7a8-4b04-9329-bfc2f92d4596" providerId="ADAL" clId="{E5C01299-CE4C-4F43-9DB8-FDA0AFB0D215}" dt="2026-04-28T11:34:18.222" v="793" actId="1076"/>
          <ac:spMkLst>
            <pc:docMk/>
            <pc:sldMk cId="1740203" sldId="328"/>
            <ac:spMk id="6" creationId="{06AEBFE5-883C-5D79-41B0-7A88475E405C}"/>
          </ac:spMkLst>
        </pc:spChg>
        <pc:picChg chg="add mod">
          <ac:chgData name="Maurice Daly" userId="65557c7e-a7a8-4b04-9329-bfc2f92d4596" providerId="ADAL" clId="{E5C01299-CE4C-4F43-9DB8-FDA0AFB0D215}" dt="2026-04-28T11:35:12.786" v="802" actId="1076"/>
          <ac:picMkLst>
            <pc:docMk/>
            <pc:sldMk cId="1740203" sldId="328"/>
            <ac:picMk id="3" creationId="{73C04731-20A1-A224-3FEF-AE8A12E6FE45}"/>
          </ac:picMkLst>
        </pc:picChg>
        <pc:picChg chg="add mod">
          <ac:chgData name="Maurice Daly" userId="65557c7e-a7a8-4b04-9329-bfc2f92d4596" providerId="ADAL" clId="{E5C01299-CE4C-4F43-9DB8-FDA0AFB0D215}" dt="2026-04-28T11:34:58.723" v="801" actId="1076"/>
          <ac:picMkLst>
            <pc:docMk/>
            <pc:sldMk cId="1740203" sldId="328"/>
            <ac:picMk id="8" creationId="{D4CDF3DD-BCD4-91C4-CC30-7D5950204192}"/>
          </ac:picMkLst>
        </pc:picChg>
      </pc:sldChg>
      <pc:sldChg chg="addSp delSp modSp add mod modTransition modAnim modNotesTx">
        <pc:chgData name="Maurice Daly" userId="65557c7e-a7a8-4b04-9329-bfc2f92d4596" providerId="ADAL" clId="{E5C01299-CE4C-4F43-9DB8-FDA0AFB0D215}" dt="2026-04-28T12:30:20.593" v="894"/>
        <pc:sldMkLst>
          <pc:docMk/>
          <pc:sldMk cId="2165525852" sldId="329"/>
        </pc:sldMkLst>
        <pc:spChg chg="add mod">
          <ac:chgData name="Maurice Daly" userId="65557c7e-a7a8-4b04-9329-bfc2f92d4596" providerId="ADAL" clId="{E5C01299-CE4C-4F43-9DB8-FDA0AFB0D215}" dt="2026-04-28T12:25:49.501" v="862" actId="1076"/>
          <ac:spMkLst>
            <pc:docMk/>
            <pc:sldMk cId="2165525852" sldId="329"/>
            <ac:spMk id="17" creationId="{1CC88EC9-459D-ED1B-820B-B771323B5C6D}"/>
          </ac:spMkLst>
        </pc:spChg>
        <pc:spChg chg="add mod">
          <ac:chgData name="Maurice Daly" userId="65557c7e-a7a8-4b04-9329-bfc2f92d4596" providerId="ADAL" clId="{E5C01299-CE4C-4F43-9DB8-FDA0AFB0D215}" dt="2026-04-28T12:25:49.501" v="862" actId="1076"/>
          <ac:spMkLst>
            <pc:docMk/>
            <pc:sldMk cId="2165525852" sldId="329"/>
            <ac:spMk id="23" creationId="{64FAAF67-B157-5767-6E85-20EC187B86CD}"/>
          </ac:spMkLst>
        </pc:spChg>
        <pc:picChg chg="add mod">
          <ac:chgData name="Maurice Daly" userId="65557c7e-a7a8-4b04-9329-bfc2f92d4596" providerId="ADAL" clId="{E5C01299-CE4C-4F43-9DB8-FDA0AFB0D215}" dt="2026-04-28T12:25:49.501" v="862" actId="1076"/>
          <ac:picMkLst>
            <pc:docMk/>
            <pc:sldMk cId="2165525852" sldId="329"/>
            <ac:picMk id="7" creationId="{96FCD9E4-D0BB-5F9C-88D1-523E1FD31A30}"/>
          </ac:picMkLst>
        </pc:picChg>
        <pc:picChg chg="add mod modCrop">
          <ac:chgData name="Maurice Daly" userId="65557c7e-a7a8-4b04-9329-bfc2f92d4596" providerId="ADAL" clId="{E5C01299-CE4C-4F43-9DB8-FDA0AFB0D215}" dt="2026-04-28T12:26:56.110" v="864" actId="732"/>
          <ac:picMkLst>
            <pc:docMk/>
            <pc:sldMk cId="2165525852" sldId="329"/>
            <ac:picMk id="21" creationId="{5166118C-5EE4-8C30-3DAE-73D8AE84F655}"/>
          </ac:picMkLst>
        </pc:picChg>
        <pc:picChg chg="mod">
          <ac:chgData name="Maurice Daly" userId="65557c7e-a7a8-4b04-9329-bfc2f92d4596" providerId="ADAL" clId="{E5C01299-CE4C-4F43-9DB8-FDA0AFB0D215}" dt="2026-04-28T12:21:12.382" v="835" actId="1076"/>
          <ac:picMkLst>
            <pc:docMk/>
            <pc:sldMk cId="2165525852" sldId="329"/>
            <ac:picMk id="24" creationId="{A6E95C4C-713C-9EB4-3505-880A53F97ED4}"/>
          </ac:picMkLst>
        </pc:picChg>
        <pc:picChg chg="add mod">
          <ac:chgData name="Maurice Daly" userId="65557c7e-a7a8-4b04-9329-bfc2f92d4596" providerId="ADAL" clId="{E5C01299-CE4C-4F43-9DB8-FDA0AFB0D215}" dt="2026-04-28T12:25:51.962" v="863" actId="1076"/>
          <ac:picMkLst>
            <pc:docMk/>
            <pc:sldMk cId="2165525852" sldId="329"/>
            <ac:picMk id="28" creationId="{9A4E633C-1508-6369-6AC6-6A044DFB1317}"/>
          </ac:picMkLst>
        </pc:picChg>
      </pc:sldChg>
      <pc:sldChg chg="addSp delSp modSp add mod ord">
        <pc:chgData name="Maurice Daly" userId="65557c7e-a7a8-4b04-9329-bfc2f92d4596" providerId="ADAL" clId="{E5C01299-CE4C-4F43-9DB8-FDA0AFB0D215}" dt="2026-04-29T14:01:25.988" v="1374" actId="21"/>
        <pc:sldMkLst>
          <pc:docMk/>
          <pc:sldMk cId="2226992191" sldId="2076136261"/>
        </pc:sldMkLst>
        <pc:spChg chg="mod">
          <ac:chgData name="Maurice Daly" userId="65557c7e-a7a8-4b04-9329-bfc2f92d4596" providerId="ADAL" clId="{E5C01299-CE4C-4F43-9DB8-FDA0AFB0D215}" dt="2026-04-29T13:45:04.496" v="1196" actId="20577"/>
          <ac:spMkLst>
            <pc:docMk/>
            <pc:sldMk cId="2226992191" sldId="2076136261"/>
            <ac:spMk id="2" creationId="{1A886A8D-B170-9613-5E4D-3F37B7E21266}"/>
          </ac:spMkLst>
        </pc:spChg>
        <pc:spChg chg="add mod">
          <ac:chgData name="Maurice Daly" userId="65557c7e-a7a8-4b04-9329-bfc2f92d4596" providerId="ADAL" clId="{E5C01299-CE4C-4F43-9DB8-FDA0AFB0D215}" dt="2026-04-29T13:46:34.822" v="1203" actId="1076"/>
          <ac:spMkLst>
            <pc:docMk/>
            <pc:sldMk cId="2226992191" sldId="2076136261"/>
            <ac:spMk id="3" creationId="{930DFEC9-D434-418C-83AC-C0690E0313AE}"/>
          </ac:spMkLst>
        </pc:spChg>
        <pc:spChg chg="add mod">
          <ac:chgData name="Maurice Daly" userId="65557c7e-a7a8-4b04-9329-bfc2f92d4596" providerId="ADAL" clId="{E5C01299-CE4C-4F43-9DB8-FDA0AFB0D215}" dt="2026-04-29T13:46:34.822" v="1203" actId="1076"/>
          <ac:spMkLst>
            <pc:docMk/>
            <pc:sldMk cId="2226992191" sldId="2076136261"/>
            <ac:spMk id="11" creationId="{21AEB14E-C429-5339-A73E-CFFDC9039C7E}"/>
          </ac:spMkLst>
        </pc:spChg>
        <pc:spChg chg="mod">
          <ac:chgData name="Maurice Daly" userId="65557c7e-a7a8-4b04-9329-bfc2f92d4596" providerId="ADAL" clId="{E5C01299-CE4C-4F43-9DB8-FDA0AFB0D215}" dt="2026-04-29T13:45:59.468" v="1198" actId="1076"/>
          <ac:spMkLst>
            <pc:docMk/>
            <pc:sldMk cId="2226992191" sldId="2076136261"/>
            <ac:spMk id="13" creationId="{211F1669-933A-BD6C-FFCD-48D049B67B4D}"/>
          </ac:spMkLst>
        </pc:spChg>
        <pc:spChg chg="add mod">
          <ac:chgData name="Maurice Daly" userId="65557c7e-a7a8-4b04-9329-bfc2f92d4596" providerId="ADAL" clId="{E5C01299-CE4C-4F43-9DB8-FDA0AFB0D215}" dt="2026-04-29T13:46:34.822" v="1203" actId="1076"/>
          <ac:spMkLst>
            <pc:docMk/>
            <pc:sldMk cId="2226992191" sldId="2076136261"/>
            <ac:spMk id="14" creationId="{888E9B61-08C9-73EB-2494-8F1991FF2CE2}"/>
          </ac:spMkLst>
        </pc:spChg>
        <pc:picChg chg="add mod">
          <ac:chgData name="Maurice Daly" userId="65557c7e-a7a8-4b04-9329-bfc2f92d4596" providerId="ADAL" clId="{E5C01299-CE4C-4F43-9DB8-FDA0AFB0D215}" dt="2026-04-29T13:46:34.822" v="1203" actId="1076"/>
          <ac:picMkLst>
            <pc:docMk/>
            <pc:sldMk cId="2226992191" sldId="2076136261"/>
            <ac:picMk id="1026" creationId="{B9B40E7B-D9AB-F8EC-9561-4848F2BD2D8D}"/>
          </ac:picMkLst>
        </pc:picChg>
        <pc:picChg chg="add mod">
          <ac:chgData name="Maurice Daly" userId="65557c7e-a7a8-4b04-9329-bfc2f92d4596" providerId="ADAL" clId="{E5C01299-CE4C-4F43-9DB8-FDA0AFB0D215}" dt="2026-04-29T13:46:34.822" v="1203" actId="1076"/>
          <ac:picMkLst>
            <pc:docMk/>
            <pc:sldMk cId="2226992191" sldId="2076136261"/>
            <ac:picMk id="1028" creationId="{CA9616F7-0D25-0C12-7DB1-0734A0E95C26}"/>
          </ac:picMkLst>
        </pc:picChg>
        <pc:picChg chg="add mod">
          <ac:chgData name="Maurice Daly" userId="65557c7e-a7a8-4b04-9329-bfc2f92d4596" providerId="ADAL" clId="{E5C01299-CE4C-4F43-9DB8-FDA0AFB0D215}" dt="2026-04-29T13:46:34.822" v="1203" actId="1076"/>
          <ac:picMkLst>
            <pc:docMk/>
            <pc:sldMk cId="2226992191" sldId="2076136261"/>
            <ac:picMk id="1030" creationId="{18AA6103-7923-88FB-4F2C-8B3AE057DA14}"/>
          </ac:picMkLst>
        </pc:picChg>
      </pc:sldChg>
      <pc:sldChg chg="addSp delSp modSp add mod modTransition modAnim">
        <pc:chgData name="Maurice Daly" userId="65557c7e-a7a8-4b04-9329-bfc2f92d4596" providerId="ADAL" clId="{E5C01299-CE4C-4F43-9DB8-FDA0AFB0D215}" dt="2026-04-29T13:50:46.149" v="1324"/>
        <pc:sldMkLst>
          <pc:docMk/>
          <pc:sldMk cId="3713661725" sldId="2076136262"/>
        </pc:sldMkLst>
        <pc:spChg chg="add mod">
          <ac:chgData name="Maurice Daly" userId="65557c7e-a7a8-4b04-9329-bfc2f92d4596" providerId="ADAL" clId="{E5C01299-CE4C-4F43-9DB8-FDA0AFB0D215}" dt="2026-04-29T13:50:41.432" v="1323" actId="14100"/>
          <ac:spMkLst>
            <pc:docMk/>
            <pc:sldMk cId="3713661725" sldId="2076136262"/>
            <ac:spMk id="6" creationId="{B5DA5A6E-F7E2-7EE9-E671-E9F3F6923F9E}"/>
          </ac:spMkLst>
        </pc:spChg>
        <pc:spChg chg="mod">
          <ac:chgData name="Maurice Daly" userId="65557c7e-a7a8-4b04-9329-bfc2f92d4596" providerId="ADAL" clId="{E5C01299-CE4C-4F43-9DB8-FDA0AFB0D215}" dt="2026-04-29T13:50:01.730" v="1315" actId="1035"/>
          <ac:spMkLst>
            <pc:docMk/>
            <pc:sldMk cId="3713661725" sldId="2076136262"/>
            <ac:spMk id="19" creationId="{B6B505DB-8118-EED7-8CF4-ECC333F41EDA}"/>
          </ac:spMkLst>
        </pc:spChg>
        <pc:spChg chg="mod">
          <ac:chgData name="Maurice Daly" userId="65557c7e-a7a8-4b04-9329-bfc2f92d4596" providerId="ADAL" clId="{E5C01299-CE4C-4F43-9DB8-FDA0AFB0D215}" dt="2026-04-29T13:50:01.730" v="1315" actId="1035"/>
          <ac:spMkLst>
            <pc:docMk/>
            <pc:sldMk cId="3713661725" sldId="2076136262"/>
            <ac:spMk id="21" creationId="{3CDD2928-7573-4151-AAD7-77B8E47F35A5}"/>
          </ac:spMkLst>
        </pc:spChg>
        <pc:spChg chg="mod">
          <ac:chgData name="Maurice Daly" userId="65557c7e-a7a8-4b04-9329-bfc2f92d4596" providerId="ADAL" clId="{E5C01299-CE4C-4F43-9DB8-FDA0AFB0D215}" dt="2026-04-29T13:50:01.730" v="1315" actId="1035"/>
          <ac:spMkLst>
            <pc:docMk/>
            <pc:sldMk cId="3713661725" sldId="2076136262"/>
            <ac:spMk id="23" creationId="{BEAD90BE-1575-2FFE-567B-40B287E87EEA}"/>
          </ac:spMkLst>
        </pc:spChg>
        <pc:spChg chg="mod">
          <ac:chgData name="Maurice Daly" userId="65557c7e-a7a8-4b04-9329-bfc2f92d4596" providerId="ADAL" clId="{E5C01299-CE4C-4F43-9DB8-FDA0AFB0D215}" dt="2026-04-29T13:50:01.730" v="1315" actId="1035"/>
          <ac:spMkLst>
            <pc:docMk/>
            <pc:sldMk cId="3713661725" sldId="2076136262"/>
            <ac:spMk id="24" creationId="{E31332FC-DF0C-96D4-8EC8-436C40349ACD}"/>
          </ac:spMkLst>
        </pc:spChg>
        <pc:picChg chg="add mod">
          <ac:chgData name="Maurice Daly" userId="65557c7e-a7a8-4b04-9329-bfc2f92d4596" providerId="ADAL" clId="{E5C01299-CE4C-4F43-9DB8-FDA0AFB0D215}" dt="2026-04-29T13:50:12.353" v="1319" actId="1076"/>
          <ac:picMkLst>
            <pc:docMk/>
            <pc:sldMk cId="3713661725" sldId="2076136262"/>
            <ac:picMk id="4" creationId="{2D16A9D0-D75A-9071-43C9-F1C784EE5C37}"/>
          </ac:picMkLst>
        </pc:picChg>
        <pc:picChg chg="mod">
          <ac:chgData name="Maurice Daly" userId="65557c7e-a7a8-4b04-9329-bfc2f92d4596" providerId="ADAL" clId="{E5C01299-CE4C-4F43-9DB8-FDA0AFB0D215}" dt="2026-04-29T13:50:01.730" v="1315" actId="1035"/>
          <ac:picMkLst>
            <pc:docMk/>
            <pc:sldMk cId="3713661725" sldId="2076136262"/>
            <ac:picMk id="28" creationId="{58373ABE-44C2-F304-32C9-A6A371481123}"/>
          </ac:picMkLst>
        </pc:picChg>
      </pc:sldChg>
    </pc:docChg>
  </pc:docChgLst>
  <pc:docChgLst>
    <pc:chgData name="Rudy Ooms" userId="ba38ebd8-87d9-4ecc-ad4c-ffffb90af325" providerId="ADAL" clId="{7B4FBDE9-BC3D-4AC6-93CD-08D4EE1DB151}"/>
    <pc:docChg chg="undo custSel addSld delSld modSld sldOrd addSection delSection modSection">
      <pc:chgData name="Rudy Ooms" userId="ba38ebd8-87d9-4ecc-ad4c-ffffb90af325" providerId="ADAL" clId="{7B4FBDE9-BC3D-4AC6-93CD-08D4EE1DB151}" dt="2026-04-29T13:33:33.219" v="5803" actId="20577"/>
      <pc:docMkLst>
        <pc:docMk/>
      </pc:docMkLst>
      <pc:sldChg chg="addSp modSp mod modNotesTx">
        <pc:chgData name="Rudy Ooms" userId="ba38ebd8-87d9-4ecc-ad4c-ffffb90af325" providerId="ADAL" clId="{7B4FBDE9-BC3D-4AC6-93CD-08D4EE1DB151}" dt="2026-04-28T11:41:11.983" v="4849" actId="20577"/>
        <pc:sldMkLst>
          <pc:docMk/>
          <pc:sldMk cId="0" sldId="258"/>
        </pc:sldMkLst>
        <pc:spChg chg="mod">
          <ac:chgData name="Rudy Ooms" userId="ba38ebd8-87d9-4ecc-ad4c-ffffb90af325" providerId="ADAL" clId="{7B4FBDE9-BC3D-4AC6-93CD-08D4EE1DB151}" dt="2026-04-04T08:33:13.030" v="150" actId="1076"/>
          <ac:spMkLst>
            <pc:docMk/>
            <pc:sldMk cId="0" sldId="258"/>
            <ac:spMk id="5" creationId="{00000000-0000-0000-0000-000000000000}"/>
          </ac:spMkLst>
        </pc:spChg>
      </pc:sldChg>
      <pc:sldChg chg="addSp delSp modSp mod modNotesTx">
        <pc:chgData name="Rudy Ooms" userId="ba38ebd8-87d9-4ecc-ad4c-ffffb90af325" providerId="ADAL" clId="{7B4FBDE9-BC3D-4AC6-93CD-08D4EE1DB151}" dt="2026-04-29T13:33:33.219" v="5803" actId="20577"/>
        <pc:sldMkLst>
          <pc:docMk/>
          <pc:sldMk cId="0" sldId="259"/>
        </pc:sldMkLst>
        <pc:spChg chg="mod">
          <ac:chgData name="Rudy Ooms" userId="ba38ebd8-87d9-4ecc-ad4c-ffffb90af325" providerId="ADAL" clId="{7B4FBDE9-BC3D-4AC6-93CD-08D4EE1DB151}" dt="2026-04-04T09:08:38.113" v="518" actId="20577"/>
          <ac:spMkLst>
            <pc:docMk/>
            <pc:sldMk cId="0" sldId="259"/>
            <ac:spMk id="4" creationId="{00000000-0000-0000-0000-000000000000}"/>
          </ac:spMkLst>
        </pc:spChg>
        <pc:spChg chg="add">
          <ac:chgData name="Rudy Ooms" userId="ba38ebd8-87d9-4ecc-ad4c-ffffb90af325" providerId="ADAL" clId="{7B4FBDE9-BC3D-4AC6-93CD-08D4EE1DB151}" dt="2026-04-27T06:29:42.722" v="3584" actId="11529"/>
          <ac:spMkLst>
            <pc:docMk/>
            <pc:sldMk cId="0" sldId="259"/>
            <ac:spMk id="5" creationId="{4205EA10-A115-E420-C09B-484D6A1E643C}"/>
          </ac:spMkLst>
        </pc:spChg>
        <pc:spChg chg="mod">
          <ac:chgData name="Rudy Ooms" userId="ba38ebd8-87d9-4ecc-ad4c-ffffb90af325" providerId="ADAL" clId="{7B4FBDE9-BC3D-4AC6-93CD-08D4EE1DB151}" dt="2026-04-29T13:33:33.219" v="5803" actId="20577"/>
          <ac:spMkLst>
            <pc:docMk/>
            <pc:sldMk cId="0" sldId="259"/>
            <ac:spMk id="6" creationId="{38E715D9-C3E8-EAC8-E3D8-2A48FBEF59DA}"/>
          </ac:spMkLst>
        </pc:spChg>
        <pc:spChg chg="mod">
          <ac:chgData name="Rudy Ooms" userId="ba38ebd8-87d9-4ecc-ad4c-ffffb90af325" providerId="ADAL" clId="{7B4FBDE9-BC3D-4AC6-93CD-08D4EE1DB151}" dt="2026-04-29T13:27:10.761" v="5754" actId="1076"/>
          <ac:spMkLst>
            <pc:docMk/>
            <pc:sldMk cId="0" sldId="259"/>
            <ac:spMk id="9" creationId="{00000000-0000-0000-0000-000000000000}"/>
          </ac:spMkLst>
        </pc:spChg>
        <pc:spChg chg="add mod">
          <ac:chgData name="Rudy Ooms" userId="ba38ebd8-87d9-4ecc-ad4c-ffffb90af325" providerId="ADAL" clId="{7B4FBDE9-BC3D-4AC6-93CD-08D4EE1DB151}" dt="2026-04-27T15:20:42.158" v="4043" actId="1076"/>
          <ac:spMkLst>
            <pc:docMk/>
            <pc:sldMk cId="0" sldId="259"/>
            <ac:spMk id="10" creationId="{DDB28559-FE58-8168-7923-6B9AA9ADC585}"/>
          </ac:spMkLst>
        </pc:spChg>
        <pc:picChg chg="add mod">
          <ac:chgData name="Rudy Ooms" userId="ba38ebd8-87d9-4ecc-ad4c-ffffb90af325" providerId="ADAL" clId="{7B4FBDE9-BC3D-4AC6-93CD-08D4EE1DB151}" dt="2026-04-27T06:29:39.089" v="3583" actId="1076"/>
          <ac:picMkLst>
            <pc:docMk/>
            <pc:sldMk cId="0" sldId="259"/>
            <ac:picMk id="2" creationId="{3E866D89-FC17-46F3-DCF4-2FF0B00A388B}"/>
          </ac:picMkLst>
        </pc:picChg>
        <pc:picChg chg="mod">
          <ac:chgData name="Rudy Ooms" userId="ba38ebd8-87d9-4ecc-ad4c-ffffb90af325" providerId="ADAL" clId="{7B4FBDE9-BC3D-4AC6-93CD-08D4EE1DB151}" dt="2026-04-27T06:29:43.617" v="3585" actId="1076"/>
          <ac:picMkLst>
            <pc:docMk/>
            <pc:sldMk cId="0" sldId="259"/>
            <ac:picMk id="27" creationId="{DAD1175A-16CA-DE05-F22B-1705DDCD8C28}"/>
          </ac:picMkLst>
        </pc:picChg>
      </pc:sldChg>
      <pc:sldChg chg="addSp delSp modSp mod modNotesTx">
        <pc:chgData name="Rudy Ooms" userId="ba38ebd8-87d9-4ecc-ad4c-ffffb90af325" providerId="ADAL" clId="{7B4FBDE9-BC3D-4AC6-93CD-08D4EE1DB151}" dt="2026-04-29T11:12:50.009" v="5386" actId="14100"/>
        <pc:sldMkLst>
          <pc:docMk/>
          <pc:sldMk cId="0" sldId="260"/>
        </pc:sldMkLst>
        <pc:spChg chg="mod">
          <ac:chgData name="Rudy Ooms" userId="ba38ebd8-87d9-4ecc-ad4c-ffffb90af325" providerId="ADAL" clId="{7B4FBDE9-BC3D-4AC6-93CD-08D4EE1DB151}" dt="2026-04-28T09:53:07.591" v="4646" actId="21"/>
          <ac:spMkLst>
            <pc:docMk/>
            <pc:sldMk cId="0" sldId="260"/>
            <ac:spMk id="9" creationId="{00000000-0000-0000-0000-000000000000}"/>
          </ac:spMkLst>
        </pc:spChg>
        <pc:spChg chg="mod">
          <ac:chgData name="Rudy Ooms" userId="ba38ebd8-87d9-4ecc-ad4c-ffffb90af325" providerId="ADAL" clId="{7B4FBDE9-BC3D-4AC6-93CD-08D4EE1DB151}" dt="2026-04-29T11:12:43.605" v="5384" actId="14100"/>
          <ac:spMkLst>
            <pc:docMk/>
            <pc:sldMk cId="0" sldId="260"/>
            <ac:spMk id="10" creationId="{00000000-0000-0000-0000-000000000000}"/>
          </ac:spMkLst>
        </pc:spChg>
        <pc:spChg chg="mod">
          <ac:chgData name="Rudy Ooms" userId="ba38ebd8-87d9-4ecc-ad4c-ffffb90af325" providerId="ADAL" clId="{7B4FBDE9-BC3D-4AC6-93CD-08D4EE1DB151}" dt="2026-04-29T11:12:39.940" v="5383" actId="14100"/>
          <ac:spMkLst>
            <pc:docMk/>
            <pc:sldMk cId="0" sldId="260"/>
            <ac:spMk id="13" creationId="{00000000-0000-0000-0000-000000000000}"/>
          </ac:spMkLst>
        </pc:spChg>
        <pc:spChg chg="mod">
          <ac:chgData name="Rudy Ooms" userId="ba38ebd8-87d9-4ecc-ad4c-ffffb90af325" providerId="ADAL" clId="{7B4FBDE9-BC3D-4AC6-93CD-08D4EE1DB151}" dt="2026-04-29T11:12:47.428" v="5385" actId="14100"/>
          <ac:spMkLst>
            <pc:docMk/>
            <pc:sldMk cId="0" sldId="260"/>
            <ac:spMk id="16" creationId="{00000000-0000-0000-0000-000000000000}"/>
          </ac:spMkLst>
        </pc:spChg>
        <pc:spChg chg="mod">
          <ac:chgData name="Rudy Ooms" userId="ba38ebd8-87d9-4ecc-ad4c-ffffb90af325" providerId="ADAL" clId="{7B4FBDE9-BC3D-4AC6-93CD-08D4EE1DB151}" dt="2026-04-29T11:12:50.009" v="5386" actId="14100"/>
          <ac:spMkLst>
            <pc:docMk/>
            <pc:sldMk cId="0" sldId="260"/>
            <ac:spMk id="19" creationId="{00000000-0000-0000-0000-000000000000}"/>
          </ac:spMkLst>
        </pc:spChg>
      </pc:sldChg>
      <pc:sldChg chg="modNotesTx">
        <pc:chgData name="Rudy Ooms" userId="ba38ebd8-87d9-4ecc-ad4c-ffffb90af325" providerId="ADAL" clId="{7B4FBDE9-BC3D-4AC6-93CD-08D4EE1DB151}" dt="2026-04-29T12:44:58.379" v="5752" actId="20577"/>
        <pc:sldMkLst>
          <pc:docMk/>
          <pc:sldMk cId="0" sldId="262"/>
        </pc:sldMkLst>
      </pc:sldChg>
      <pc:sldChg chg="addSp delSp modSp mod modNotesTx">
        <pc:chgData name="Rudy Ooms" userId="ba38ebd8-87d9-4ecc-ad4c-ffffb90af325" providerId="ADAL" clId="{7B4FBDE9-BC3D-4AC6-93CD-08D4EE1DB151}" dt="2026-04-27T18:04:51.040" v="4322" actId="1076"/>
        <pc:sldMkLst>
          <pc:docMk/>
          <pc:sldMk cId="0" sldId="263"/>
        </pc:sldMkLst>
        <pc:spChg chg="mod">
          <ac:chgData name="Rudy Ooms" userId="ba38ebd8-87d9-4ecc-ad4c-ffffb90af325" providerId="ADAL" clId="{7B4FBDE9-BC3D-4AC6-93CD-08D4EE1DB151}" dt="2026-04-27T18:02:49.722" v="4268" actId="1076"/>
          <ac:spMkLst>
            <pc:docMk/>
            <pc:sldMk cId="0" sldId="263"/>
            <ac:spMk id="9" creationId="{00000000-0000-0000-0000-000000000000}"/>
          </ac:spMkLst>
        </pc:spChg>
        <pc:spChg chg="mod">
          <ac:chgData name="Rudy Ooms" userId="ba38ebd8-87d9-4ecc-ad4c-ffffb90af325" providerId="ADAL" clId="{7B4FBDE9-BC3D-4AC6-93CD-08D4EE1DB151}" dt="2026-04-27T18:04:42.513" v="4318" actId="1076"/>
          <ac:spMkLst>
            <pc:docMk/>
            <pc:sldMk cId="0" sldId="263"/>
            <ac:spMk id="10" creationId="{00000000-0000-0000-0000-000000000000}"/>
          </ac:spMkLst>
        </pc:spChg>
        <pc:spChg chg="mod">
          <ac:chgData name="Rudy Ooms" userId="ba38ebd8-87d9-4ecc-ad4c-ffffb90af325" providerId="ADAL" clId="{7B4FBDE9-BC3D-4AC6-93CD-08D4EE1DB151}" dt="2026-04-27T18:02:47.305" v="4267" actId="1076"/>
          <ac:spMkLst>
            <pc:docMk/>
            <pc:sldMk cId="0" sldId="263"/>
            <ac:spMk id="12" creationId="{00000000-0000-0000-0000-000000000000}"/>
          </ac:spMkLst>
        </pc:spChg>
        <pc:spChg chg="mod">
          <ac:chgData name="Rudy Ooms" userId="ba38ebd8-87d9-4ecc-ad4c-ffffb90af325" providerId="ADAL" clId="{7B4FBDE9-BC3D-4AC6-93CD-08D4EE1DB151}" dt="2026-04-27T18:04:24.975" v="4313" actId="1076"/>
          <ac:spMkLst>
            <pc:docMk/>
            <pc:sldMk cId="0" sldId="263"/>
            <ac:spMk id="13" creationId="{00000000-0000-0000-0000-000000000000}"/>
          </ac:spMkLst>
        </pc:spChg>
        <pc:spChg chg="mod">
          <ac:chgData name="Rudy Ooms" userId="ba38ebd8-87d9-4ecc-ad4c-ffffb90af325" providerId="ADAL" clId="{7B4FBDE9-BC3D-4AC6-93CD-08D4EE1DB151}" dt="2026-04-27T15:25:05.537" v="4140" actId="20577"/>
          <ac:spMkLst>
            <pc:docMk/>
            <pc:sldMk cId="0" sldId="263"/>
            <ac:spMk id="15" creationId="{00000000-0000-0000-0000-000000000000}"/>
          </ac:spMkLst>
        </pc:spChg>
        <pc:picChg chg="add mod">
          <ac:chgData name="Rudy Ooms" userId="ba38ebd8-87d9-4ecc-ad4c-ffffb90af325" providerId="ADAL" clId="{7B4FBDE9-BC3D-4AC6-93CD-08D4EE1DB151}" dt="2026-04-27T18:04:51.040" v="4322" actId="1076"/>
          <ac:picMkLst>
            <pc:docMk/>
            <pc:sldMk cId="0" sldId="263"/>
            <ac:picMk id="2" creationId="{7D39E247-D24B-DB2A-4B40-FCAFA97C05DF}"/>
          </ac:picMkLst>
        </pc:picChg>
        <pc:picChg chg="mod">
          <ac:chgData name="Rudy Ooms" userId="ba38ebd8-87d9-4ecc-ad4c-ffffb90af325" providerId="ADAL" clId="{7B4FBDE9-BC3D-4AC6-93CD-08D4EE1DB151}" dt="2026-04-27T18:03:57.176" v="4303" actId="1076"/>
          <ac:picMkLst>
            <pc:docMk/>
            <pc:sldMk cId="0" sldId="263"/>
            <ac:picMk id="21" creationId="{144C0B88-F460-7E0E-4CC0-A01520C63ED8}"/>
          </ac:picMkLst>
        </pc:picChg>
        <pc:picChg chg="mod">
          <ac:chgData name="Rudy Ooms" userId="ba38ebd8-87d9-4ecc-ad4c-ffffb90af325" providerId="ADAL" clId="{7B4FBDE9-BC3D-4AC6-93CD-08D4EE1DB151}" dt="2026-04-27T18:04:04.568" v="4307" actId="1076"/>
          <ac:picMkLst>
            <pc:docMk/>
            <pc:sldMk cId="0" sldId="263"/>
            <ac:picMk id="24" creationId="{F18AAA39-669E-A0E3-68A6-AA326B823C5C}"/>
          </ac:picMkLst>
        </pc:picChg>
      </pc:sldChg>
      <pc:sldChg chg="delSp modSp mod modNotesTx">
        <pc:chgData name="Rudy Ooms" userId="ba38ebd8-87d9-4ecc-ad4c-ffffb90af325" providerId="ADAL" clId="{7B4FBDE9-BC3D-4AC6-93CD-08D4EE1DB151}" dt="2026-04-29T11:14:16.384" v="5390" actId="478"/>
        <pc:sldMkLst>
          <pc:docMk/>
          <pc:sldMk cId="0" sldId="266"/>
        </pc:sldMkLst>
        <pc:spChg chg="mod">
          <ac:chgData name="Rudy Ooms" userId="ba38ebd8-87d9-4ecc-ad4c-ffffb90af325" providerId="ADAL" clId="{7B4FBDE9-BC3D-4AC6-93CD-08D4EE1DB151}" dt="2026-04-04T08:34:31.252" v="203" actId="1076"/>
          <ac:spMkLst>
            <pc:docMk/>
            <pc:sldMk cId="0" sldId="266"/>
            <ac:spMk id="5" creationId="{00000000-0000-0000-0000-000000000000}"/>
          </ac:spMkLst>
        </pc:spChg>
      </pc:sldChg>
      <pc:sldChg chg="delSp modSp mod modNotesTx">
        <pc:chgData name="Rudy Ooms" userId="ba38ebd8-87d9-4ecc-ad4c-ffffb90af325" providerId="ADAL" clId="{7B4FBDE9-BC3D-4AC6-93CD-08D4EE1DB151}" dt="2026-04-28T09:58:08.258" v="4786" actId="1076"/>
        <pc:sldMkLst>
          <pc:docMk/>
          <pc:sldMk cId="0" sldId="268"/>
        </pc:sldMkLst>
        <pc:spChg chg="mod">
          <ac:chgData name="Rudy Ooms" userId="ba38ebd8-87d9-4ecc-ad4c-ffffb90af325" providerId="ADAL" clId="{7B4FBDE9-BC3D-4AC6-93CD-08D4EE1DB151}" dt="2026-04-27T15:16:19.145" v="3987" actId="20577"/>
          <ac:spMkLst>
            <pc:docMk/>
            <pc:sldMk cId="0" sldId="268"/>
            <ac:spMk id="27" creationId="{00000000-0000-0000-0000-000000000000}"/>
          </ac:spMkLst>
        </pc:spChg>
        <pc:spChg chg="mod">
          <ac:chgData name="Rudy Ooms" userId="ba38ebd8-87d9-4ecc-ad4c-ffffb90af325" providerId="ADAL" clId="{7B4FBDE9-BC3D-4AC6-93CD-08D4EE1DB151}" dt="2026-04-28T09:58:08.258" v="4786" actId="1076"/>
          <ac:spMkLst>
            <pc:docMk/>
            <pc:sldMk cId="0" sldId="268"/>
            <ac:spMk id="34" creationId="{B015DB8C-62B0-C9FD-3C97-0DEB329AF482}"/>
          </ac:spMkLst>
        </pc:spChg>
      </pc:sldChg>
      <pc:sldChg chg="addSp delSp modSp mod modNotesTx">
        <pc:chgData name="Rudy Ooms" userId="ba38ebd8-87d9-4ecc-ad4c-ffffb90af325" providerId="ADAL" clId="{7B4FBDE9-BC3D-4AC6-93CD-08D4EE1DB151}" dt="2026-04-29T10:26:18.349" v="5382" actId="1076"/>
        <pc:sldMkLst>
          <pc:docMk/>
          <pc:sldMk cId="0" sldId="269"/>
        </pc:sldMkLst>
        <pc:spChg chg="mod">
          <ac:chgData name="Rudy Ooms" userId="ba38ebd8-87d9-4ecc-ad4c-ffffb90af325" providerId="ADAL" clId="{7B4FBDE9-BC3D-4AC6-93CD-08D4EE1DB151}" dt="2026-04-29T10:26:16.573" v="5381" actId="1076"/>
          <ac:spMkLst>
            <pc:docMk/>
            <pc:sldMk cId="0" sldId="269"/>
            <ac:spMk id="25" creationId="{B8CDD412-1D29-E5E0-82FC-235F1E17F9E3}"/>
          </ac:spMkLst>
        </pc:spChg>
        <pc:picChg chg="add mod">
          <ac:chgData name="Rudy Ooms" userId="ba38ebd8-87d9-4ecc-ad4c-ffffb90af325" providerId="ADAL" clId="{7B4FBDE9-BC3D-4AC6-93CD-08D4EE1DB151}" dt="2026-04-29T10:26:18.349" v="5382" actId="1076"/>
          <ac:picMkLst>
            <pc:docMk/>
            <pc:sldMk cId="0" sldId="269"/>
            <ac:picMk id="5" creationId="{7B704670-B8A0-7124-51B4-08AFC1C95CA1}"/>
          </ac:picMkLst>
        </pc:picChg>
      </pc:sldChg>
      <pc:sldChg chg="addSp delSp modSp mod modNotesTx">
        <pc:chgData name="Rudy Ooms" userId="ba38ebd8-87d9-4ecc-ad4c-ffffb90af325" providerId="ADAL" clId="{7B4FBDE9-BC3D-4AC6-93CD-08D4EE1DB151}" dt="2026-04-28T11:42:49.816" v="4878" actId="20577"/>
        <pc:sldMkLst>
          <pc:docMk/>
          <pc:sldMk cId="0" sldId="270"/>
        </pc:sldMkLst>
        <pc:spChg chg="mod">
          <ac:chgData name="Rudy Ooms" userId="ba38ebd8-87d9-4ecc-ad4c-ffffb90af325" providerId="ADAL" clId="{7B4FBDE9-BC3D-4AC6-93CD-08D4EE1DB151}" dt="2026-04-04T11:55:15.425" v="1141" actId="20577"/>
          <ac:spMkLst>
            <pc:docMk/>
            <pc:sldMk cId="0" sldId="270"/>
            <ac:spMk id="5" creationId="{00000000-0000-0000-0000-000000000000}"/>
          </ac:spMkLst>
        </pc:spChg>
        <pc:spChg chg="mod">
          <ac:chgData name="Rudy Ooms" userId="ba38ebd8-87d9-4ecc-ad4c-ffffb90af325" providerId="ADAL" clId="{7B4FBDE9-BC3D-4AC6-93CD-08D4EE1DB151}" dt="2026-04-04T11:56:53.344" v="1202" actId="1076"/>
          <ac:spMkLst>
            <pc:docMk/>
            <pc:sldMk cId="0" sldId="270"/>
            <ac:spMk id="8" creationId="{00000000-0000-0000-0000-000000000000}"/>
          </ac:spMkLst>
        </pc:spChg>
        <pc:spChg chg="mod">
          <ac:chgData name="Rudy Ooms" userId="ba38ebd8-87d9-4ecc-ad4c-ffffb90af325" providerId="ADAL" clId="{7B4FBDE9-BC3D-4AC6-93CD-08D4EE1DB151}" dt="2026-04-04T11:56:53.344" v="1202" actId="1076"/>
          <ac:spMkLst>
            <pc:docMk/>
            <pc:sldMk cId="0" sldId="270"/>
            <ac:spMk id="9" creationId="{00000000-0000-0000-0000-000000000000}"/>
          </ac:spMkLst>
        </pc:spChg>
        <pc:spChg chg="mod">
          <ac:chgData name="Rudy Ooms" userId="ba38ebd8-87d9-4ecc-ad4c-ffffb90af325" providerId="ADAL" clId="{7B4FBDE9-BC3D-4AC6-93CD-08D4EE1DB151}" dt="2026-04-04T11:56:59.497" v="1204" actId="1076"/>
          <ac:spMkLst>
            <pc:docMk/>
            <pc:sldMk cId="0" sldId="270"/>
            <ac:spMk id="10" creationId="{00000000-0000-0000-0000-000000000000}"/>
          </ac:spMkLst>
        </pc:spChg>
        <pc:spChg chg="mod">
          <ac:chgData name="Rudy Ooms" userId="ba38ebd8-87d9-4ecc-ad4c-ffffb90af325" providerId="ADAL" clId="{7B4FBDE9-BC3D-4AC6-93CD-08D4EE1DB151}" dt="2026-04-04T11:56:53.344" v="1202" actId="1076"/>
          <ac:spMkLst>
            <pc:docMk/>
            <pc:sldMk cId="0" sldId="270"/>
            <ac:spMk id="11" creationId="{00000000-0000-0000-0000-000000000000}"/>
          </ac:spMkLst>
        </pc:spChg>
        <pc:spChg chg="mod">
          <ac:chgData name="Rudy Ooms" userId="ba38ebd8-87d9-4ecc-ad4c-ffffb90af325" providerId="ADAL" clId="{7B4FBDE9-BC3D-4AC6-93CD-08D4EE1DB151}" dt="2026-04-04T11:56:53.344" v="1202" actId="1076"/>
          <ac:spMkLst>
            <pc:docMk/>
            <pc:sldMk cId="0" sldId="270"/>
            <ac:spMk id="12" creationId="{00000000-0000-0000-0000-000000000000}"/>
          </ac:spMkLst>
        </pc:spChg>
        <pc:spChg chg="mod">
          <ac:chgData name="Rudy Ooms" userId="ba38ebd8-87d9-4ecc-ad4c-ffffb90af325" providerId="ADAL" clId="{7B4FBDE9-BC3D-4AC6-93CD-08D4EE1DB151}" dt="2026-04-04T11:56:53.344" v="1202" actId="1076"/>
          <ac:spMkLst>
            <pc:docMk/>
            <pc:sldMk cId="0" sldId="270"/>
            <ac:spMk id="13" creationId="{00000000-0000-0000-0000-000000000000}"/>
          </ac:spMkLst>
        </pc:spChg>
        <pc:spChg chg="mod">
          <ac:chgData name="Rudy Ooms" userId="ba38ebd8-87d9-4ecc-ad4c-ffffb90af325" providerId="ADAL" clId="{7B4FBDE9-BC3D-4AC6-93CD-08D4EE1DB151}" dt="2026-04-04T11:57:25.159" v="1214" actId="14100"/>
          <ac:spMkLst>
            <pc:docMk/>
            <pc:sldMk cId="0" sldId="270"/>
            <ac:spMk id="14" creationId="{00000000-0000-0000-0000-000000000000}"/>
          </ac:spMkLst>
        </pc:spChg>
        <pc:spChg chg="mod">
          <ac:chgData name="Rudy Ooms" userId="ba38ebd8-87d9-4ecc-ad4c-ffffb90af325" providerId="ADAL" clId="{7B4FBDE9-BC3D-4AC6-93CD-08D4EE1DB151}" dt="2026-04-04T11:57:28.269" v="1215" actId="1076"/>
          <ac:spMkLst>
            <pc:docMk/>
            <pc:sldMk cId="0" sldId="270"/>
            <ac:spMk id="15" creationId="{00000000-0000-0000-0000-000000000000}"/>
          </ac:spMkLst>
        </pc:spChg>
        <pc:spChg chg="mod">
          <ac:chgData name="Rudy Ooms" userId="ba38ebd8-87d9-4ecc-ad4c-ffffb90af325" providerId="ADAL" clId="{7B4FBDE9-BC3D-4AC6-93CD-08D4EE1DB151}" dt="2026-04-04T12:02:48.472" v="1346" actId="1076"/>
          <ac:spMkLst>
            <pc:docMk/>
            <pc:sldMk cId="0" sldId="270"/>
            <ac:spMk id="16" creationId="{00000000-0000-0000-0000-000000000000}"/>
          </ac:spMkLst>
        </pc:spChg>
        <pc:spChg chg="mod">
          <ac:chgData name="Rudy Ooms" userId="ba38ebd8-87d9-4ecc-ad4c-ffffb90af325" providerId="ADAL" clId="{7B4FBDE9-BC3D-4AC6-93CD-08D4EE1DB151}" dt="2026-04-28T07:13:25.615" v="4498" actId="403"/>
          <ac:spMkLst>
            <pc:docMk/>
            <pc:sldMk cId="0" sldId="270"/>
            <ac:spMk id="18" creationId="{00000000-0000-0000-0000-000000000000}"/>
          </ac:spMkLst>
        </pc:spChg>
        <pc:spChg chg="add mod">
          <ac:chgData name="Rudy Ooms" userId="ba38ebd8-87d9-4ecc-ad4c-ffffb90af325" providerId="ADAL" clId="{7B4FBDE9-BC3D-4AC6-93CD-08D4EE1DB151}" dt="2026-04-04T11:58:53.519" v="1234" actId="1076"/>
          <ac:spMkLst>
            <pc:docMk/>
            <pc:sldMk cId="0" sldId="270"/>
            <ac:spMk id="19" creationId="{540967BF-97D9-1AF1-937A-AED54BD11D69}"/>
          </ac:spMkLst>
        </pc:spChg>
        <pc:picChg chg="add mod">
          <ac:chgData name="Rudy Ooms" userId="ba38ebd8-87d9-4ecc-ad4c-ffffb90af325" providerId="ADAL" clId="{7B4FBDE9-BC3D-4AC6-93CD-08D4EE1DB151}" dt="2026-04-04T11:58:03.316" v="1226" actId="1076"/>
          <ac:picMkLst>
            <pc:docMk/>
            <pc:sldMk cId="0" sldId="270"/>
            <ac:picMk id="7" creationId="{54B17589-B629-9FA3-DBA5-2726E0907E75}"/>
          </ac:picMkLst>
        </pc:picChg>
      </pc:sldChg>
      <pc:sldChg chg="addSp delSp modSp mod ord modNotesTx">
        <pc:chgData name="Rudy Ooms" userId="ba38ebd8-87d9-4ecc-ad4c-ffffb90af325" providerId="ADAL" clId="{7B4FBDE9-BC3D-4AC6-93CD-08D4EE1DB151}" dt="2026-04-29T13:30:15.989" v="5790" actId="207"/>
        <pc:sldMkLst>
          <pc:docMk/>
          <pc:sldMk cId="0" sldId="272"/>
        </pc:sldMkLst>
        <pc:spChg chg="mod">
          <ac:chgData name="Rudy Ooms" userId="ba38ebd8-87d9-4ecc-ad4c-ffffb90af325" providerId="ADAL" clId="{7B4FBDE9-BC3D-4AC6-93CD-08D4EE1DB151}" dt="2026-04-04T09:54:50.200" v="801" actId="14100"/>
          <ac:spMkLst>
            <pc:docMk/>
            <pc:sldMk cId="0" sldId="272"/>
            <ac:spMk id="5" creationId="{00000000-0000-0000-0000-000000000000}"/>
          </ac:spMkLst>
        </pc:spChg>
        <pc:spChg chg="add mod">
          <ac:chgData name="Rudy Ooms" userId="ba38ebd8-87d9-4ecc-ad4c-ffffb90af325" providerId="ADAL" clId="{7B4FBDE9-BC3D-4AC6-93CD-08D4EE1DB151}" dt="2026-04-29T13:30:15.989" v="5790" actId="207"/>
          <ac:spMkLst>
            <pc:docMk/>
            <pc:sldMk cId="0" sldId="272"/>
            <ac:spMk id="7" creationId="{97314EAE-CE75-8ED3-A2D6-C9D816384EE0}"/>
          </ac:spMkLst>
        </pc:spChg>
        <pc:spChg chg="mod">
          <ac:chgData name="Rudy Ooms" userId="ba38ebd8-87d9-4ecc-ad4c-ffffb90af325" providerId="ADAL" clId="{7B4FBDE9-BC3D-4AC6-93CD-08D4EE1DB151}" dt="2026-04-29T13:29:41.482" v="5782" actId="14100"/>
          <ac:spMkLst>
            <pc:docMk/>
            <pc:sldMk cId="0" sldId="272"/>
            <ac:spMk id="8" creationId="{00000000-0000-0000-0000-000000000000}"/>
          </ac:spMkLst>
        </pc:spChg>
        <pc:spChg chg="mod">
          <ac:chgData name="Rudy Ooms" userId="ba38ebd8-87d9-4ecc-ad4c-ffffb90af325" providerId="ADAL" clId="{7B4FBDE9-BC3D-4AC6-93CD-08D4EE1DB151}" dt="2026-04-29T13:29:44.029" v="5783" actId="1076"/>
          <ac:spMkLst>
            <pc:docMk/>
            <pc:sldMk cId="0" sldId="272"/>
            <ac:spMk id="9" creationId="{00000000-0000-0000-0000-000000000000}"/>
          </ac:spMkLst>
        </pc:spChg>
        <pc:spChg chg="mod">
          <ac:chgData name="Rudy Ooms" userId="ba38ebd8-87d9-4ecc-ad4c-ffffb90af325" providerId="ADAL" clId="{7B4FBDE9-BC3D-4AC6-93CD-08D4EE1DB151}" dt="2026-04-29T12:11:07.464" v="5474" actId="1076"/>
          <ac:spMkLst>
            <pc:docMk/>
            <pc:sldMk cId="0" sldId="272"/>
            <ac:spMk id="10" creationId="{00000000-0000-0000-0000-000000000000}"/>
          </ac:spMkLst>
        </pc:spChg>
        <pc:spChg chg="add mod">
          <ac:chgData name="Rudy Ooms" userId="ba38ebd8-87d9-4ecc-ad4c-ffffb90af325" providerId="ADAL" clId="{7B4FBDE9-BC3D-4AC6-93CD-08D4EE1DB151}" dt="2026-04-29T13:29:49.254" v="5789" actId="1035"/>
          <ac:spMkLst>
            <pc:docMk/>
            <pc:sldMk cId="0" sldId="272"/>
            <ac:spMk id="15" creationId="{BBC0826F-88DD-69DD-5276-4A48008A3D1B}"/>
          </ac:spMkLst>
        </pc:spChg>
        <pc:spChg chg="add mod">
          <ac:chgData name="Rudy Ooms" userId="ba38ebd8-87d9-4ecc-ad4c-ffffb90af325" providerId="ADAL" clId="{7B4FBDE9-BC3D-4AC6-93CD-08D4EE1DB151}" dt="2026-04-29T13:29:49.254" v="5789" actId="1035"/>
          <ac:spMkLst>
            <pc:docMk/>
            <pc:sldMk cId="0" sldId="272"/>
            <ac:spMk id="18" creationId="{DFC16342-BB60-F353-CCF2-35E5876F382A}"/>
          </ac:spMkLst>
        </pc:spChg>
        <pc:spChg chg="add mod">
          <ac:chgData name="Rudy Ooms" userId="ba38ebd8-87d9-4ecc-ad4c-ffffb90af325" providerId="ADAL" clId="{7B4FBDE9-BC3D-4AC6-93CD-08D4EE1DB151}" dt="2026-04-29T13:29:49.254" v="5789" actId="1035"/>
          <ac:spMkLst>
            <pc:docMk/>
            <pc:sldMk cId="0" sldId="272"/>
            <ac:spMk id="19" creationId="{001BB7D3-A6E9-2F8D-653F-2235518888D2}"/>
          </ac:spMkLst>
        </pc:spChg>
        <pc:spChg chg="add mod">
          <ac:chgData name="Rudy Ooms" userId="ba38ebd8-87d9-4ecc-ad4c-ffffb90af325" providerId="ADAL" clId="{7B4FBDE9-BC3D-4AC6-93CD-08D4EE1DB151}" dt="2026-04-29T13:29:49.254" v="5789" actId="1035"/>
          <ac:spMkLst>
            <pc:docMk/>
            <pc:sldMk cId="0" sldId="272"/>
            <ac:spMk id="21" creationId="{467B1558-86DD-0A91-407C-22622496D2FA}"/>
          </ac:spMkLst>
        </pc:spChg>
        <pc:spChg chg="add mod">
          <ac:chgData name="Rudy Ooms" userId="ba38ebd8-87d9-4ecc-ad4c-ffffb90af325" providerId="ADAL" clId="{7B4FBDE9-BC3D-4AC6-93CD-08D4EE1DB151}" dt="2026-04-29T13:29:49.254" v="5789" actId="1035"/>
          <ac:spMkLst>
            <pc:docMk/>
            <pc:sldMk cId="0" sldId="272"/>
            <ac:spMk id="22" creationId="{629FD742-2F1F-3A94-C237-DA70E739970B}"/>
          </ac:spMkLst>
        </pc:spChg>
        <pc:spChg chg="add mod">
          <ac:chgData name="Rudy Ooms" userId="ba38ebd8-87d9-4ecc-ad4c-ffffb90af325" providerId="ADAL" clId="{7B4FBDE9-BC3D-4AC6-93CD-08D4EE1DB151}" dt="2026-04-29T13:29:49.254" v="5789" actId="1035"/>
          <ac:spMkLst>
            <pc:docMk/>
            <pc:sldMk cId="0" sldId="272"/>
            <ac:spMk id="23" creationId="{6A0C9B60-476F-B334-2326-98A723D45176}"/>
          </ac:spMkLst>
        </pc:spChg>
        <pc:spChg chg="add mod">
          <ac:chgData name="Rudy Ooms" userId="ba38ebd8-87d9-4ecc-ad4c-ffffb90af325" providerId="ADAL" clId="{7B4FBDE9-BC3D-4AC6-93CD-08D4EE1DB151}" dt="2026-04-29T13:29:49.254" v="5789" actId="1035"/>
          <ac:spMkLst>
            <pc:docMk/>
            <pc:sldMk cId="0" sldId="272"/>
            <ac:spMk id="24" creationId="{C8C434F5-207F-ABFC-9073-ACFC42DE910F}"/>
          </ac:spMkLst>
        </pc:spChg>
        <pc:spChg chg="add mod">
          <ac:chgData name="Rudy Ooms" userId="ba38ebd8-87d9-4ecc-ad4c-ffffb90af325" providerId="ADAL" clId="{7B4FBDE9-BC3D-4AC6-93CD-08D4EE1DB151}" dt="2026-04-29T13:29:49.254" v="5789" actId="1035"/>
          <ac:spMkLst>
            <pc:docMk/>
            <pc:sldMk cId="0" sldId="272"/>
            <ac:spMk id="26" creationId="{00CFD9CE-4136-66CB-2C88-6AF3EF89D8D6}"/>
          </ac:spMkLst>
        </pc:spChg>
        <pc:spChg chg="add mod">
          <ac:chgData name="Rudy Ooms" userId="ba38ebd8-87d9-4ecc-ad4c-ffffb90af325" providerId="ADAL" clId="{7B4FBDE9-BC3D-4AC6-93CD-08D4EE1DB151}" dt="2026-04-29T13:29:37.618" v="5781" actId="1035"/>
          <ac:spMkLst>
            <pc:docMk/>
            <pc:sldMk cId="0" sldId="272"/>
            <ac:spMk id="31" creationId="{34D13040-72FD-4881-07C7-03EFCB328A74}"/>
          </ac:spMkLst>
        </pc:spChg>
        <pc:spChg chg="add mod">
          <ac:chgData name="Rudy Ooms" userId="ba38ebd8-87d9-4ecc-ad4c-ffffb90af325" providerId="ADAL" clId="{7B4FBDE9-BC3D-4AC6-93CD-08D4EE1DB151}" dt="2026-04-29T13:29:37.618" v="5781" actId="1035"/>
          <ac:spMkLst>
            <pc:docMk/>
            <pc:sldMk cId="0" sldId="272"/>
            <ac:spMk id="35" creationId="{5C7130CB-F665-E4DC-B9FD-AEEF5EBF5F0A}"/>
          </ac:spMkLst>
        </pc:spChg>
        <pc:spChg chg="add mod">
          <ac:chgData name="Rudy Ooms" userId="ba38ebd8-87d9-4ecc-ad4c-ffffb90af325" providerId="ADAL" clId="{7B4FBDE9-BC3D-4AC6-93CD-08D4EE1DB151}" dt="2026-04-29T12:11:07.464" v="5474" actId="1076"/>
          <ac:spMkLst>
            <pc:docMk/>
            <pc:sldMk cId="0" sldId="272"/>
            <ac:spMk id="37" creationId="{52DE84C9-7546-98A8-797B-AE8A8C8FCA62}"/>
          </ac:spMkLst>
        </pc:spChg>
        <pc:spChg chg="add mod">
          <ac:chgData name="Rudy Ooms" userId="ba38ebd8-87d9-4ecc-ad4c-ffffb90af325" providerId="ADAL" clId="{7B4FBDE9-BC3D-4AC6-93CD-08D4EE1DB151}" dt="2026-04-29T13:29:37.618" v="5781" actId="1035"/>
          <ac:spMkLst>
            <pc:docMk/>
            <pc:sldMk cId="0" sldId="272"/>
            <ac:spMk id="39" creationId="{4ADFDB79-EE8D-9DE0-A5B6-B8C89A08AB3C}"/>
          </ac:spMkLst>
        </pc:spChg>
        <pc:spChg chg="add mod">
          <ac:chgData name="Rudy Ooms" userId="ba38ebd8-87d9-4ecc-ad4c-ffffb90af325" providerId="ADAL" clId="{7B4FBDE9-BC3D-4AC6-93CD-08D4EE1DB151}" dt="2026-04-29T12:11:07.464" v="5474" actId="1076"/>
          <ac:spMkLst>
            <pc:docMk/>
            <pc:sldMk cId="0" sldId="272"/>
            <ac:spMk id="44" creationId="{2E2A6342-3589-67F0-F454-9E518939529D}"/>
          </ac:spMkLst>
        </pc:spChg>
        <pc:spChg chg="add mod">
          <ac:chgData name="Rudy Ooms" userId="ba38ebd8-87d9-4ecc-ad4c-ffffb90af325" providerId="ADAL" clId="{7B4FBDE9-BC3D-4AC6-93CD-08D4EE1DB151}" dt="2026-04-29T13:29:37.618" v="5781" actId="1035"/>
          <ac:spMkLst>
            <pc:docMk/>
            <pc:sldMk cId="0" sldId="272"/>
            <ac:spMk id="45" creationId="{4D350D73-5B86-172A-860E-7583460FE2D6}"/>
          </ac:spMkLst>
        </pc:spChg>
        <pc:picChg chg="add mod">
          <ac:chgData name="Rudy Ooms" userId="ba38ebd8-87d9-4ecc-ad4c-ffffb90af325" providerId="ADAL" clId="{7B4FBDE9-BC3D-4AC6-93CD-08D4EE1DB151}" dt="2026-04-29T13:29:49.254" v="5789" actId="1035"/>
          <ac:picMkLst>
            <pc:docMk/>
            <pc:sldMk cId="0" sldId="272"/>
            <ac:picMk id="12" creationId="{4D19C16D-2CAE-256D-4004-BE6299AFC2AA}"/>
          </ac:picMkLst>
        </pc:picChg>
        <pc:picChg chg="add mod">
          <ac:chgData name="Rudy Ooms" userId="ba38ebd8-87d9-4ecc-ad4c-ffffb90af325" providerId="ADAL" clId="{7B4FBDE9-BC3D-4AC6-93CD-08D4EE1DB151}" dt="2026-04-29T12:16:32.764" v="5616" actId="1038"/>
          <ac:picMkLst>
            <pc:docMk/>
            <pc:sldMk cId="0" sldId="272"/>
            <ac:picMk id="14" creationId="{14271645-55AC-13CC-7931-EBE97ABD99E2}"/>
          </ac:picMkLst>
        </pc:picChg>
        <pc:picChg chg="add mod ord">
          <ac:chgData name="Rudy Ooms" userId="ba38ebd8-87d9-4ecc-ad4c-ffffb90af325" providerId="ADAL" clId="{7B4FBDE9-BC3D-4AC6-93CD-08D4EE1DB151}" dt="2026-04-29T12:11:02.989" v="5472" actId="1076"/>
          <ac:picMkLst>
            <pc:docMk/>
            <pc:sldMk cId="0" sldId="272"/>
            <ac:picMk id="25" creationId="{6A182BF1-199F-2713-DEBD-89425C6B1F61}"/>
          </ac:picMkLst>
        </pc:picChg>
        <pc:picChg chg="add mod">
          <ac:chgData name="Rudy Ooms" userId="ba38ebd8-87d9-4ecc-ad4c-ffffb90af325" providerId="ADAL" clId="{7B4FBDE9-BC3D-4AC6-93CD-08D4EE1DB151}" dt="2026-04-29T12:11:03.229" v="5473" actId="1076"/>
          <ac:picMkLst>
            <pc:docMk/>
            <pc:sldMk cId="0" sldId="272"/>
            <ac:picMk id="27" creationId="{425487E0-6E98-E780-821F-6A0B71B1903F}"/>
          </ac:picMkLst>
        </pc:picChg>
        <pc:picChg chg="add mod">
          <ac:chgData name="Rudy Ooms" userId="ba38ebd8-87d9-4ecc-ad4c-ffffb90af325" providerId="ADAL" clId="{7B4FBDE9-BC3D-4AC6-93CD-08D4EE1DB151}" dt="2026-04-29T13:29:49.254" v="5789" actId="1035"/>
          <ac:picMkLst>
            <pc:docMk/>
            <pc:sldMk cId="0" sldId="272"/>
            <ac:picMk id="30" creationId="{854D1D5E-D2E9-0277-103E-9B73E0C44430}"/>
          </ac:picMkLst>
        </pc:picChg>
        <pc:picChg chg="add mod">
          <ac:chgData name="Rudy Ooms" userId="ba38ebd8-87d9-4ecc-ad4c-ffffb90af325" providerId="ADAL" clId="{7B4FBDE9-BC3D-4AC6-93CD-08D4EE1DB151}" dt="2026-04-29T12:17:32.582" v="5622" actId="1076"/>
          <ac:picMkLst>
            <pc:docMk/>
            <pc:sldMk cId="0" sldId="272"/>
            <ac:picMk id="32" creationId="{5D30863E-2EFF-F9E5-FCDA-4DF76105C710}"/>
          </ac:picMkLst>
        </pc:picChg>
        <pc:picChg chg="add mod">
          <ac:chgData name="Rudy Ooms" userId="ba38ebd8-87d9-4ecc-ad4c-ffffb90af325" providerId="ADAL" clId="{7B4FBDE9-BC3D-4AC6-93CD-08D4EE1DB151}" dt="2026-04-29T12:11:07.464" v="5474" actId="1076"/>
          <ac:picMkLst>
            <pc:docMk/>
            <pc:sldMk cId="0" sldId="272"/>
            <ac:picMk id="41" creationId="{B7E2675C-D003-6640-0416-BB65F6EF304C}"/>
          </ac:picMkLst>
        </pc:picChg>
        <pc:picChg chg="add mod">
          <ac:chgData name="Rudy Ooms" userId="ba38ebd8-87d9-4ecc-ad4c-ffffb90af325" providerId="ADAL" clId="{7B4FBDE9-BC3D-4AC6-93CD-08D4EE1DB151}" dt="2026-04-29T12:11:07.464" v="5474" actId="1076"/>
          <ac:picMkLst>
            <pc:docMk/>
            <pc:sldMk cId="0" sldId="272"/>
            <ac:picMk id="47" creationId="{F36BD06E-8462-0F89-A31D-CA1C77BB15A5}"/>
          </ac:picMkLst>
        </pc:picChg>
        <pc:cxnChg chg="add mod">
          <ac:chgData name="Rudy Ooms" userId="ba38ebd8-87d9-4ecc-ad4c-ffffb90af325" providerId="ADAL" clId="{7B4FBDE9-BC3D-4AC6-93CD-08D4EE1DB151}" dt="2026-04-04T10:04:49.336" v="847" actId="1076"/>
          <ac:cxnSpMkLst>
            <pc:docMk/>
            <pc:sldMk cId="0" sldId="272"/>
            <ac:cxnSpMk id="29" creationId="{EE07BBB6-019A-E299-AF68-D565D6B5648B}"/>
          </ac:cxnSpMkLst>
        </pc:cxnChg>
        <pc:cxnChg chg="add mod">
          <ac:chgData name="Rudy Ooms" userId="ba38ebd8-87d9-4ecc-ad4c-ffffb90af325" providerId="ADAL" clId="{7B4FBDE9-BC3D-4AC6-93CD-08D4EE1DB151}" dt="2026-04-04T10:18:05.528" v="870" actId="208"/>
          <ac:cxnSpMkLst>
            <pc:docMk/>
            <pc:sldMk cId="0" sldId="272"/>
            <ac:cxnSpMk id="36" creationId="{1D777355-2106-CAEC-E79A-21A5CCEA5788}"/>
          </ac:cxnSpMkLst>
        </pc:cxnChg>
        <pc:cxnChg chg="add mod">
          <ac:chgData name="Rudy Ooms" userId="ba38ebd8-87d9-4ecc-ad4c-ffffb90af325" providerId="ADAL" clId="{7B4FBDE9-BC3D-4AC6-93CD-08D4EE1DB151}" dt="2026-04-04T10:21:10.184" v="943" actId="208"/>
          <ac:cxnSpMkLst>
            <pc:docMk/>
            <pc:sldMk cId="0" sldId="272"/>
            <ac:cxnSpMk id="50" creationId="{0CB402AC-367D-5D85-A128-0B9E6E16DC80}"/>
          </ac:cxnSpMkLst>
        </pc:cxnChg>
      </pc:sldChg>
      <pc:sldChg chg="delSp modSp mod modNotesTx">
        <pc:chgData name="Rudy Ooms" userId="ba38ebd8-87d9-4ecc-ad4c-ffffb90af325" providerId="ADAL" clId="{7B4FBDE9-BC3D-4AC6-93CD-08D4EE1DB151}" dt="2026-04-28T12:04:11.415" v="4936" actId="20577"/>
        <pc:sldMkLst>
          <pc:docMk/>
          <pc:sldMk cId="0" sldId="276"/>
        </pc:sldMkLst>
        <pc:spChg chg="mod">
          <ac:chgData name="Rudy Ooms" userId="ba38ebd8-87d9-4ecc-ad4c-ffffb90af325" providerId="ADAL" clId="{7B4FBDE9-BC3D-4AC6-93CD-08D4EE1DB151}" dt="2026-04-27T19:08:36.619" v="4453" actId="20577"/>
          <ac:spMkLst>
            <pc:docMk/>
            <pc:sldMk cId="0" sldId="276"/>
            <ac:spMk id="5" creationId="{00000000-0000-0000-0000-000000000000}"/>
          </ac:spMkLst>
        </pc:spChg>
      </pc:sldChg>
      <pc:sldChg chg="addSp delSp modSp mod ord modNotesTx">
        <pc:chgData name="Rudy Ooms" userId="ba38ebd8-87d9-4ecc-ad4c-ffffb90af325" providerId="ADAL" clId="{7B4FBDE9-BC3D-4AC6-93CD-08D4EE1DB151}" dt="2026-04-27T06:38:36.121" v="3666" actId="1076"/>
        <pc:sldMkLst>
          <pc:docMk/>
          <pc:sldMk cId="0" sldId="277"/>
        </pc:sldMkLst>
        <pc:picChg chg="add mod">
          <ac:chgData name="Rudy Ooms" userId="ba38ebd8-87d9-4ecc-ad4c-ffffb90af325" providerId="ADAL" clId="{7B4FBDE9-BC3D-4AC6-93CD-08D4EE1DB151}" dt="2026-04-27T06:38:33.713" v="3665" actId="1076"/>
          <ac:picMkLst>
            <pc:docMk/>
            <pc:sldMk cId="0" sldId="277"/>
            <ac:picMk id="5" creationId="{D76CCC45-6A4D-E50A-9853-ADE8C79FDFBE}"/>
          </ac:picMkLst>
        </pc:picChg>
        <pc:picChg chg="add mod">
          <ac:chgData name="Rudy Ooms" userId="ba38ebd8-87d9-4ecc-ad4c-ffffb90af325" providerId="ADAL" clId="{7B4FBDE9-BC3D-4AC6-93CD-08D4EE1DB151}" dt="2026-04-27T06:38:36.121" v="3666" actId="1076"/>
          <ac:picMkLst>
            <pc:docMk/>
            <pc:sldMk cId="0" sldId="277"/>
            <ac:picMk id="14" creationId="{2103DC5F-C029-B885-11F8-BF39D8C777D4}"/>
          </ac:picMkLst>
        </pc:picChg>
      </pc:sldChg>
      <pc:sldChg chg="delSp modSp mod modNotesTx">
        <pc:chgData name="Rudy Ooms" userId="ba38ebd8-87d9-4ecc-ad4c-ffffb90af325" providerId="ADAL" clId="{7B4FBDE9-BC3D-4AC6-93CD-08D4EE1DB151}" dt="2026-04-28T13:22:40.366" v="4999" actId="20577"/>
        <pc:sldMkLst>
          <pc:docMk/>
          <pc:sldMk cId="3772992116" sldId="286"/>
        </pc:sldMkLst>
        <pc:spChg chg="mod">
          <ac:chgData name="Rudy Ooms" userId="ba38ebd8-87d9-4ecc-ad4c-ffffb90af325" providerId="ADAL" clId="{7B4FBDE9-BC3D-4AC6-93CD-08D4EE1DB151}" dt="2026-04-04T08:46:47.846" v="295" actId="1076"/>
          <ac:spMkLst>
            <pc:docMk/>
            <pc:sldMk cId="3772992116" sldId="286"/>
            <ac:spMk id="4" creationId="{C86DA6D4-1C51-B10F-1DDE-4BE405EE66AD}"/>
          </ac:spMkLst>
        </pc:spChg>
      </pc:sldChg>
      <pc:sldChg chg="delSp modSp mod modNotesTx">
        <pc:chgData name="Rudy Ooms" userId="ba38ebd8-87d9-4ecc-ad4c-ffffb90af325" providerId="ADAL" clId="{7B4FBDE9-BC3D-4AC6-93CD-08D4EE1DB151}" dt="2026-04-28T11:42:37.359" v="4871" actId="20577"/>
        <pc:sldMkLst>
          <pc:docMk/>
          <pc:sldMk cId="3753616455" sldId="287"/>
        </pc:sldMkLst>
        <pc:spChg chg="mod">
          <ac:chgData name="Rudy Ooms" userId="ba38ebd8-87d9-4ecc-ad4c-ffffb90af325" providerId="ADAL" clId="{7B4FBDE9-BC3D-4AC6-93CD-08D4EE1DB151}" dt="2026-04-04T08:46:55.599" v="301" actId="1076"/>
          <ac:spMkLst>
            <pc:docMk/>
            <pc:sldMk cId="3753616455" sldId="287"/>
            <ac:spMk id="4" creationId="{B310CD88-E724-AEF1-FFA1-1189B1F00F63}"/>
          </ac:spMkLst>
        </pc:spChg>
      </pc:sldChg>
      <pc:sldChg chg="modSp add mod modNotesTx">
        <pc:chgData name="Rudy Ooms" userId="ba38ebd8-87d9-4ecc-ad4c-ffffb90af325" providerId="ADAL" clId="{7B4FBDE9-BC3D-4AC6-93CD-08D4EE1DB151}" dt="2026-04-27T06:30:43.625" v="3600" actId="20577"/>
        <pc:sldMkLst>
          <pc:docMk/>
          <pc:sldMk cId="2184619535" sldId="288"/>
        </pc:sldMkLst>
        <pc:spChg chg="mod">
          <ac:chgData name="Rudy Ooms" userId="ba38ebd8-87d9-4ecc-ad4c-ffffb90af325" providerId="ADAL" clId="{7B4FBDE9-BC3D-4AC6-93CD-08D4EE1DB151}" dt="2026-04-27T06:30:43.625" v="3600" actId="20577"/>
          <ac:spMkLst>
            <pc:docMk/>
            <pc:sldMk cId="2184619535" sldId="288"/>
            <ac:spMk id="5" creationId="{E950E079-C6BA-0442-16A9-D7B2B7A0E923}"/>
          </ac:spMkLst>
        </pc:spChg>
      </pc:sldChg>
      <pc:sldChg chg="modSp add mod modNotesTx">
        <pc:chgData name="Rudy Ooms" userId="ba38ebd8-87d9-4ecc-ad4c-ffffb90af325" providerId="ADAL" clId="{7B4FBDE9-BC3D-4AC6-93CD-08D4EE1DB151}" dt="2026-04-28T11:59:28.327" v="4882" actId="20577"/>
        <pc:sldMkLst>
          <pc:docMk/>
          <pc:sldMk cId="824410098" sldId="289"/>
        </pc:sldMkLst>
        <pc:spChg chg="mod">
          <ac:chgData name="Rudy Ooms" userId="ba38ebd8-87d9-4ecc-ad4c-ffffb90af325" providerId="ADAL" clId="{7B4FBDE9-BC3D-4AC6-93CD-08D4EE1DB151}" dt="2026-04-27T18:50:57.418" v="4332" actId="14100"/>
          <ac:spMkLst>
            <pc:docMk/>
            <pc:sldMk cId="824410098" sldId="289"/>
            <ac:spMk id="4" creationId="{E8C9B3A7-93BF-E37A-691E-E5EFEE25A9A3}"/>
          </ac:spMkLst>
        </pc:spChg>
        <pc:spChg chg="mod">
          <ac:chgData name="Rudy Ooms" userId="ba38ebd8-87d9-4ecc-ad4c-ffffb90af325" providerId="ADAL" clId="{7B4FBDE9-BC3D-4AC6-93CD-08D4EE1DB151}" dt="2026-04-04T08:49:21.871" v="327" actId="6549"/>
          <ac:spMkLst>
            <pc:docMk/>
            <pc:sldMk cId="824410098" sldId="289"/>
            <ac:spMk id="7" creationId="{479E955C-8AE2-EBE5-3737-03357CD100F4}"/>
          </ac:spMkLst>
        </pc:spChg>
      </pc:sldChg>
      <pc:sldChg chg="delSp modSp add mod modNotesTx">
        <pc:chgData name="Rudy Ooms" userId="ba38ebd8-87d9-4ecc-ad4c-ffffb90af325" providerId="ADAL" clId="{7B4FBDE9-BC3D-4AC6-93CD-08D4EE1DB151}" dt="2026-04-28T12:03:56.496" v="4920" actId="20577"/>
        <pc:sldMkLst>
          <pc:docMk/>
          <pc:sldMk cId="4261698315" sldId="290"/>
        </pc:sldMkLst>
        <pc:spChg chg="mod">
          <ac:chgData name="Rudy Ooms" userId="ba38ebd8-87d9-4ecc-ad4c-ffffb90af325" providerId="ADAL" clId="{7B4FBDE9-BC3D-4AC6-93CD-08D4EE1DB151}" dt="2026-04-04T17:31:59.296" v="2639" actId="20577"/>
          <ac:spMkLst>
            <pc:docMk/>
            <pc:sldMk cId="4261698315" sldId="290"/>
            <ac:spMk id="4" creationId="{3C9D0704-B802-2A12-057A-9A8C83D01BF5}"/>
          </ac:spMkLst>
        </pc:spChg>
      </pc:sldChg>
      <pc:sldChg chg="addSp delSp modSp add mod modNotesTx">
        <pc:chgData name="Rudy Ooms" userId="ba38ebd8-87d9-4ecc-ad4c-ffffb90af325" providerId="ADAL" clId="{7B4FBDE9-BC3D-4AC6-93CD-08D4EE1DB151}" dt="2026-04-28T12:03:47.903" v="4913" actId="20577"/>
        <pc:sldMkLst>
          <pc:docMk/>
          <pc:sldMk cId="1456162505" sldId="297"/>
        </pc:sldMkLst>
        <pc:spChg chg="add mod">
          <ac:chgData name="Rudy Ooms" userId="ba38ebd8-87d9-4ecc-ad4c-ffffb90af325" providerId="ADAL" clId="{7B4FBDE9-BC3D-4AC6-93CD-08D4EE1DB151}" dt="2026-04-28T08:52:28.744" v="4600"/>
          <ac:spMkLst>
            <pc:docMk/>
            <pc:sldMk cId="1456162505" sldId="297"/>
            <ac:spMk id="8" creationId="{5185137D-E834-7715-26F2-1FBDCB83C947}"/>
          </ac:spMkLst>
        </pc:spChg>
        <pc:spChg chg="add mod">
          <ac:chgData name="Rudy Ooms" userId="ba38ebd8-87d9-4ecc-ad4c-ffffb90af325" providerId="ADAL" clId="{7B4FBDE9-BC3D-4AC6-93CD-08D4EE1DB151}" dt="2026-04-28T08:52:28.744" v="4600"/>
          <ac:spMkLst>
            <pc:docMk/>
            <pc:sldMk cId="1456162505" sldId="297"/>
            <ac:spMk id="9" creationId="{170E1DE6-E0E8-9956-9401-3BDDB6B2901D}"/>
          </ac:spMkLst>
        </pc:spChg>
        <pc:spChg chg="mod">
          <ac:chgData name="Rudy Ooms" userId="ba38ebd8-87d9-4ecc-ad4c-ffffb90af325" providerId="ADAL" clId="{7B4FBDE9-BC3D-4AC6-93CD-08D4EE1DB151}" dt="2026-04-04T17:38:03.335" v="2812" actId="14100"/>
          <ac:spMkLst>
            <pc:docMk/>
            <pc:sldMk cId="1456162505" sldId="297"/>
            <ac:spMk id="19" creationId="{422E36B6-90E3-DED1-AC65-96C95B6EFE06}"/>
          </ac:spMkLst>
        </pc:spChg>
        <pc:spChg chg="add mod">
          <ac:chgData name="Rudy Ooms" userId="ba38ebd8-87d9-4ecc-ad4c-ffffb90af325" providerId="ADAL" clId="{7B4FBDE9-BC3D-4AC6-93CD-08D4EE1DB151}" dt="2026-04-04T16:35:24.319" v="2053"/>
          <ac:spMkLst>
            <pc:docMk/>
            <pc:sldMk cId="1456162505" sldId="297"/>
            <ac:spMk id="22" creationId="{6B52E143-E288-856D-B812-70F0F6C34B2F}"/>
          </ac:spMkLst>
        </pc:spChg>
        <pc:spChg chg="add mod">
          <ac:chgData name="Rudy Ooms" userId="ba38ebd8-87d9-4ecc-ad4c-ffffb90af325" providerId="ADAL" clId="{7B4FBDE9-BC3D-4AC6-93CD-08D4EE1DB151}" dt="2026-04-04T16:35:29.982" v="2060" actId="20577"/>
          <ac:spMkLst>
            <pc:docMk/>
            <pc:sldMk cId="1456162505" sldId="297"/>
            <ac:spMk id="23" creationId="{931B68F5-B8D2-97D0-249D-5616C90F6E7D}"/>
          </ac:spMkLst>
        </pc:spChg>
        <pc:picChg chg="add mod">
          <ac:chgData name="Rudy Ooms" userId="ba38ebd8-87d9-4ecc-ad4c-ffffb90af325" providerId="ADAL" clId="{7B4FBDE9-BC3D-4AC6-93CD-08D4EE1DB151}" dt="2026-04-04T17:35:19.102" v="2804" actId="14100"/>
          <ac:picMkLst>
            <pc:docMk/>
            <pc:sldMk cId="1456162505" sldId="297"/>
            <ac:picMk id="27" creationId="{FF9663A1-8EF9-145D-5417-FDD831A6BD65}"/>
          </ac:picMkLst>
        </pc:picChg>
        <pc:picChg chg="add mod">
          <ac:chgData name="Rudy Ooms" userId="ba38ebd8-87d9-4ecc-ad4c-ffffb90af325" providerId="ADAL" clId="{7B4FBDE9-BC3D-4AC6-93CD-08D4EE1DB151}" dt="2026-04-04T17:35:15.354" v="2803" actId="1076"/>
          <ac:picMkLst>
            <pc:docMk/>
            <pc:sldMk cId="1456162505" sldId="297"/>
            <ac:picMk id="31" creationId="{7343D1C5-D0E5-B302-AC15-23B85112921C}"/>
          </ac:picMkLst>
        </pc:picChg>
        <pc:picChg chg="add mod">
          <ac:chgData name="Rudy Ooms" userId="ba38ebd8-87d9-4ecc-ad4c-ffffb90af325" providerId="ADAL" clId="{7B4FBDE9-BC3D-4AC6-93CD-08D4EE1DB151}" dt="2026-04-04T17:35:15.354" v="2803" actId="1076"/>
          <ac:picMkLst>
            <pc:docMk/>
            <pc:sldMk cId="1456162505" sldId="297"/>
            <ac:picMk id="35" creationId="{F6AA9BBA-B4E1-7D93-13A4-9CD45524089D}"/>
          </ac:picMkLst>
        </pc:picChg>
        <pc:picChg chg="add mod">
          <ac:chgData name="Rudy Ooms" userId="ba38ebd8-87d9-4ecc-ad4c-ffffb90af325" providerId="ADAL" clId="{7B4FBDE9-BC3D-4AC6-93CD-08D4EE1DB151}" dt="2026-04-04T17:38:07.114" v="2813" actId="14100"/>
          <ac:picMkLst>
            <pc:docMk/>
            <pc:sldMk cId="1456162505" sldId="297"/>
            <ac:picMk id="37" creationId="{A12335E5-57A4-03C1-8CD8-F0D2A13ABDE6}"/>
          </ac:picMkLst>
        </pc:picChg>
      </pc:sldChg>
      <pc:sldChg chg="addSp delSp modSp add mod ord modNotesTx">
        <pc:chgData name="Rudy Ooms" userId="ba38ebd8-87d9-4ecc-ad4c-ffffb90af325" providerId="ADAL" clId="{7B4FBDE9-BC3D-4AC6-93CD-08D4EE1DB151}" dt="2026-04-28T12:03:35.089" v="4901" actId="20577"/>
        <pc:sldMkLst>
          <pc:docMk/>
          <pc:sldMk cId="3249906298" sldId="299"/>
        </pc:sldMkLst>
        <pc:spChg chg="add mod">
          <ac:chgData name="Rudy Ooms" userId="ba38ebd8-87d9-4ecc-ad4c-ffffb90af325" providerId="ADAL" clId="{7B4FBDE9-BC3D-4AC6-93CD-08D4EE1DB151}" dt="2026-04-28T08:32:30.829" v="4512" actId="1076"/>
          <ac:spMkLst>
            <pc:docMk/>
            <pc:sldMk cId="3249906298" sldId="299"/>
            <ac:spMk id="16" creationId="{66616D09-2C03-04BA-9FA7-6756AEAA642A}"/>
          </ac:spMkLst>
        </pc:spChg>
        <pc:spChg chg="add mod">
          <ac:chgData name="Rudy Ooms" userId="ba38ebd8-87d9-4ecc-ad4c-ffffb90af325" providerId="ADAL" clId="{7B4FBDE9-BC3D-4AC6-93CD-08D4EE1DB151}" dt="2026-04-04T17:34:54.837" v="2785" actId="20577"/>
          <ac:spMkLst>
            <pc:docMk/>
            <pc:sldMk cId="3249906298" sldId="299"/>
            <ac:spMk id="18" creationId="{8DD2BAD4-A811-79BC-F863-62A72C53FB2C}"/>
          </ac:spMkLst>
        </pc:spChg>
        <pc:picChg chg="add mod">
          <ac:chgData name="Rudy Ooms" userId="ba38ebd8-87d9-4ecc-ad4c-ffffb90af325" providerId="ADAL" clId="{7B4FBDE9-BC3D-4AC6-93CD-08D4EE1DB151}" dt="2026-04-04T12:07:48.690" v="1414" actId="1076"/>
          <ac:picMkLst>
            <pc:docMk/>
            <pc:sldMk cId="3249906298" sldId="299"/>
            <ac:picMk id="3076" creationId="{44C45DEF-6FEB-C4D2-F41B-6931B704B26E}"/>
          </ac:picMkLst>
        </pc:picChg>
        <pc:picChg chg="add mod">
          <ac:chgData name="Rudy Ooms" userId="ba38ebd8-87d9-4ecc-ad4c-ffffb90af325" providerId="ADAL" clId="{7B4FBDE9-BC3D-4AC6-93CD-08D4EE1DB151}" dt="2026-04-07T08:01:26.683" v="3112" actId="1076"/>
          <ac:picMkLst>
            <pc:docMk/>
            <pc:sldMk cId="3249906298" sldId="299"/>
            <ac:picMk id="3078" creationId="{B680D0BF-616F-2556-DEF8-F8740FA45C78}"/>
          </ac:picMkLst>
        </pc:picChg>
      </pc:sldChg>
      <pc:sldChg chg="addSp delSp modSp add mod modNotesTx">
        <pc:chgData name="Rudy Ooms" userId="ba38ebd8-87d9-4ecc-ad4c-ffffb90af325" providerId="ADAL" clId="{7B4FBDE9-BC3D-4AC6-93CD-08D4EE1DB151}" dt="2026-04-28T12:03:44.391" v="4909" actId="20577"/>
        <pc:sldMkLst>
          <pc:docMk/>
          <pc:sldMk cId="115552402" sldId="300"/>
        </pc:sldMkLst>
        <pc:spChg chg="mod">
          <ac:chgData name="Rudy Ooms" userId="ba38ebd8-87d9-4ecc-ad4c-ffffb90af325" providerId="ADAL" clId="{7B4FBDE9-BC3D-4AC6-93CD-08D4EE1DB151}" dt="2026-04-04T11:53:15.413" v="1088" actId="1076"/>
          <ac:spMkLst>
            <pc:docMk/>
            <pc:sldMk cId="115552402" sldId="300"/>
            <ac:spMk id="7" creationId="{262700F5-85A3-3729-D9A1-F93D93B80F2D}"/>
          </ac:spMkLst>
        </pc:spChg>
        <pc:picChg chg="add mod">
          <ac:chgData name="Rudy Ooms" userId="ba38ebd8-87d9-4ecc-ad4c-ffffb90af325" providerId="ADAL" clId="{7B4FBDE9-BC3D-4AC6-93CD-08D4EE1DB151}" dt="2026-04-04T11:53:22.785" v="1089" actId="1440"/>
          <ac:picMkLst>
            <pc:docMk/>
            <pc:sldMk cId="115552402" sldId="300"/>
            <ac:picMk id="12" creationId="{D1A7643D-F6CE-AE17-54A9-69EFAD1C103E}"/>
          </ac:picMkLst>
        </pc:picChg>
      </pc:sldChg>
      <pc:sldChg chg="addSp delSp modSp add mod modNotesTx">
        <pc:chgData name="Rudy Ooms" userId="ba38ebd8-87d9-4ecc-ad4c-ffffb90af325" providerId="ADAL" clId="{7B4FBDE9-BC3D-4AC6-93CD-08D4EE1DB151}" dt="2026-04-28T06:38:34.329" v="4492" actId="6549"/>
        <pc:sldMkLst>
          <pc:docMk/>
          <pc:sldMk cId="3260215681" sldId="302"/>
        </pc:sldMkLst>
        <pc:spChg chg="mod">
          <ac:chgData name="Rudy Ooms" userId="ba38ebd8-87d9-4ecc-ad4c-ffffb90af325" providerId="ADAL" clId="{7B4FBDE9-BC3D-4AC6-93CD-08D4EE1DB151}" dt="2026-04-04T11:58:49.278" v="1232" actId="1076"/>
          <ac:spMkLst>
            <pc:docMk/>
            <pc:sldMk cId="3260215681" sldId="302"/>
            <ac:spMk id="19" creationId="{747D5546-50C0-0863-4B73-0B865672DC63}"/>
          </ac:spMkLst>
        </pc:spChg>
        <pc:spChg chg="add mod">
          <ac:chgData name="Rudy Ooms" userId="ba38ebd8-87d9-4ecc-ad4c-ffffb90af325" providerId="ADAL" clId="{7B4FBDE9-BC3D-4AC6-93CD-08D4EE1DB151}" dt="2026-04-04T12:00:01.737" v="1246" actId="207"/>
          <ac:spMkLst>
            <pc:docMk/>
            <pc:sldMk cId="3260215681" sldId="302"/>
            <ac:spMk id="22" creationId="{EB496F98-1383-BE76-D8FC-93158059620A}"/>
          </ac:spMkLst>
        </pc:spChg>
        <pc:spChg chg="add mod">
          <ac:chgData name="Rudy Ooms" userId="ba38ebd8-87d9-4ecc-ad4c-ffffb90af325" providerId="ADAL" clId="{7B4FBDE9-BC3D-4AC6-93CD-08D4EE1DB151}" dt="2026-04-04T12:00:36.137" v="1254" actId="14100"/>
          <ac:spMkLst>
            <pc:docMk/>
            <pc:sldMk cId="3260215681" sldId="302"/>
            <ac:spMk id="25" creationId="{F9A90E9D-C354-AEEC-FE10-0A556F44814F}"/>
          </ac:spMkLst>
        </pc:spChg>
        <pc:spChg chg="add mod">
          <ac:chgData name="Rudy Ooms" userId="ba38ebd8-87d9-4ecc-ad4c-ffffb90af325" providerId="ADAL" clId="{7B4FBDE9-BC3D-4AC6-93CD-08D4EE1DB151}" dt="2026-04-04T12:02:08.331" v="1342" actId="1076"/>
          <ac:spMkLst>
            <pc:docMk/>
            <pc:sldMk cId="3260215681" sldId="302"/>
            <ac:spMk id="27" creationId="{D5A66E1E-689F-911B-8C2E-77F1AC658C7B}"/>
          </ac:spMkLst>
        </pc:spChg>
        <pc:picChg chg="add mod">
          <ac:chgData name="Rudy Ooms" userId="ba38ebd8-87d9-4ecc-ad4c-ffffb90af325" providerId="ADAL" clId="{7B4FBDE9-BC3D-4AC6-93CD-08D4EE1DB151}" dt="2026-04-04T11:59:31.792" v="1239" actId="1076"/>
          <ac:picMkLst>
            <pc:docMk/>
            <pc:sldMk cId="3260215681" sldId="302"/>
            <ac:picMk id="20" creationId="{EF812E03-2E64-D57C-BED8-DC5A2796C0E6}"/>
          </ac:picMkLst>
        </pc:picChg>
        <pc:picChg chg="add mod">
          <ac:chgData name="Rudy Ooms" userId="ba38ebd8-87d9-4ecc-ad4c-ffffb90af325" providerId="ADAL" clId="{7B4FBDE9-BC3D-4AC6-93CD-08D4EE1DB151}" dt="2026-04-04T12:00:37.159" v="1255" actId="1076"/>
          <ac:picMkLst>
            <pc:docMk/>
            <pc:sldMk cId="3260215681" sldId="302"/>
            <ac:picMk id="24" creationId="{26C49916-F3B3-FB55-AB9E-712154504DDD}"/>
          </ac:picMkLst>
        </pc:picChg>
      </pc:sldChg>
      <pc:sldChg chg="addSp delSp modSp add mod">
        <pc:chgData name="Rudy Ooms" userId="ba38ebd8-87d9-4ecc-ad4c-ffffb90af325" providerId="ADAL" clId="{7B4FBDE9-BC3D-4AC6-93CD-08D4EE1DB151}" dt="2026-04-29T08:49:14.767" v="5293" actId="1076"/>
        <pc:sldMkLst>
          <pc:docMk/>
          <pc:sldMk cId="2029466035" sldId="303"/>
        </pc:sldMkLst>
        <pc:spChg chg="mod">
          <ac:chgData name="Rudy Ooms" userId="ba38ebd8-87d9-4ecc-ad4c-ffffb90af325" providerId="ADAL" clId="{7B4FBDE9-BC3D-4AC6-93CD-08D4EE1DB151}" dt="2026-04-04T12:03:02.311" v="1352" actId="1076"/>
          <ac:spMkLst>
            <pc:docMk/>
            <pc:sldMk cId="2029466035" sldId="303"/>
            <ac:spMk id="19" creationId="{28A69552-E3CA-50DE-B5F5-3DFF8A797626}"/>
          </ac:spMkLst>
        </pc:spChg>
        <pc:spChg chg="add mod">
          <ac:chgData name="Rudy Ooms" userId="ba38ebd8-87d9-4ecc-ad4c-ffffb90af325" providerId="ADAL" clId="{7B4FBDE9-BC3D-4AC6-93CD-08D4EE1DB151}" dt="2026-04-29T08:48:56.607" v="5287" actId="21"/>
          <ac:spMkLst>
            <pc:docMk/>
            <pc:sldMk cId="2029466035" sldId="303"/>
            <ac:spMk id="20" creationId="{7A222D68-4A14-4A81-FC4D-A3EE9BA23D65}"/>
          </ac:spMkLst>
        </pc:spChg>
        <pc:spChg chg="add mod">
          <ac:chgData name="Rudy Ooms" userId="ba38ebd8-87d9-4ecc-ad4c-ffffb90af325" providerId="ADAL" clId="{7B4FBDE9-BC3D-4AC6-93CD-08D4EE1DB151}" dt="2026-04-29T08:48:42.377" v="5286" actId="6549"/>
          <ac:spMkLst>
            <pc:docMk/>
            <pc:sldMk cId="2029466035" sldId="303"/>
            <ac:spMk id="21" creationId="{AF55FFC5-4266-826C-A26E-E9AC77630CC1}"/>
          </ac:spMkLst>
        </pc:spChg>
        <pc:spChg chg="add mod">
          <ac:chgData name="Rudy Ooms" userId="ba38ebd8-87d9-4ecc-ad4c-ffffb90af325" providerId="ADAL" clId="{7B4FBDE9-BC3D-4AC6-93CD-08D4EE1DB151}" dt="2026-04-29T08:49:14.767" v="5293" actId="1076"/>
          <ac:spMkLst>
            <pc:docMk/>
            <pc:sldMk cId="2029466035" sldId="303"/>
            <ac:spMk id="25" creationId="{B34F455E-3FE2-1EF3-8EC4-DEC49A4DF3FC}"/>
          </ac:spMkLst>
        </pc:spChg>
        <pc:picChg chg="add mod">
          <ac:chgData name="Rudy Ooms" userId="ba38ebd8-87d9-4ecc-ad4c-ffffb90af325" providerId="ADAL" clId="{7B4FBDE9-BC3D-4AC6-93CD-08D4EE1DB151}" dt="2026-04-29T08:49:03.223" v="5290" actId="1076"/>
          <ac:picMkLst>
            <pc:docMk/>
            <pc:sldMk cId="2029466035" sldId="303"/>
            <ac:picMk id="7" creationId="{9053AFEA-2ACC-B9DE-F57E-437A66657F9B}"/>
          </ac:picMkLst>
        </pc:picChg>
        <pc:picChg chg="add mod">
          <ac:chgData name="Rudy Ooms" userId="ba38ebd8-87d9-4ecc-ad4c-ffffb90af325" providerId="ADAL" clId="{7B4FBDE9-BC3D-4AC6-93CD-08D4EE1DB151}" dt="2026-04-29T08:49:06.607" v="5291" actId="1076"/>
          <ac:picMkLst>
            <pc:docMk/>
            <pc:sldMk cId="2029466035" sldId="303"/>
            <ac:picMk id="23" creationId="{4D1F60D8-28A9-6105-AA06-50AD5E4F9A0C}"/>
          </ac:picMkLst>
        </pc:picChg>
      </pc:sldChg>
      <pc:sldChg chg="addSp delSp modSp add mod modNotesTx">
        <pc:chgData name="Rudy Ooms" userId="ba38ebd8-87d9-4ecc-ad4c-ffffb90af325" providerId="ADAL" clId="{7B4FBDE9-BC3D-4AC6-93CD-08D4EE1DB151}" dt="2026-04-28T11:59:41.017" v="4897" actId="20577"/>
        <pc:sldMkLst>
          <pc:docMk/>
          <pc:sldMk cId="1515090133" sldId="304"/>
        </pc:sldMkLst>
        <pc:spChg chg="mod">
          <ac:chgData name="Rudy Ooms" userId="ba38ebd8-87d9-4ecc-ad4c-ffffb90af325" providerId="ADAL" clId="{7B4FBDE9-BC3D-4AC6-93CD-08D4EE1DB151}" dt="2026-04-28T08:39:02.065" v="4585" actId="20577"/>
          <ac:spMkLst>
            <pc:docMk/>
            <pc:sldMk cId="1515090133" sldId="304"/>
            <ac:spMk id="7" creationId="{80C07827-8A24-F009-5356-E2D2B64ED9BB}"/>
          </ac:spMkLst>
        </pc:spChg>
      </pc:sldChg>
      <pc:sldChg chg="addSp delSp modSp add mod modNotesTx">
        <pc:chgData name="Rudy Ooms" userId="ba38ebd8-87d9-4ecc-ad4c-ffffb90af325" providerId="ADAL" clId="{7B4FBDE9-BC3D-4AC6-93CD-08D4EE1DB151}" dt="2026-04-29T13:32:39.790" v="5802" actId="1076"/>
        <pc:sldMkLst>
          <pc:docMk/>
          <pc:sldMk cId="1265371721" sldId="305"/>
        </pc:sldMkLst>
        <pc:spChg chg="add mod">
          <ac:chgData name="Rudy Ooms" userId="ba38ebd8-87d9-4ecc-ad4c-ffffb90af325" providerId="ADAL" clId="{7B4FBDE9-BC3D-4AC6-93CD-08D4EE1DB151}" dt="2026-04-29T13:32:39.790" v="5802" actId="1076"/>
          <ac:spMkLst>
            <pc:docMk/>
            <pc:sldMk cId="1265371721" sldId="305"/>
            <ac:spMk id="7" creationId="{B0913226-5FB5-2DA8-6B4C-59FF15B9DE75}"/>
          </ac:spMkLst>
        </pc:spChg>
        <pc:spChg chg="add mod">
          <ac:chgData name="Rudy Ooms" userId="ba38ebd8-87d9-4ecc-ad4c-ffffb90af325" providerId="ADAL" clId="{7B4FBDE9-BC3D-4AC6-93CD-08D4EE1DB151}" dt="2026-04-29T12:23:28.433" v="5717" actId="207"/>
          <ac:spMkLst>
            <pc:docMk/>
            <pc:sldMk cId="1265371721" sldId="305"/>
            <ac:spMk id="12" creationId="{FA67031F-16D7-683B-A6C6-C7F88C29515B}"/>
          </ac:spMkLst>
        </pc:spChg>
        <pc:spChg chg="add mod">
          <ac:chgData name="Rudy Ooms" userId="ba38ebd8-87d9-4ecc-ad4c-ffffb90af325" providerId="ADAL" clId="{7B4FBDE9-BC3D-4AC6-93CD-08D4EE1DB151}" dt="2026-04-29T13:30:56.264" v="5792" actId="1076"/>
          <ac:spMkLst>
            <pc:docMk/>
            <pc:sldMk cId="1265371721" sldId="305"/>
            <ac:spMk id="15" creationId="{BD54BD6A-C919-E500-0380-DB631F8A53BE}"/>
          </ac:spMkLst>
        </pc:spChg>
        <pc:spChg chg="mod">
          <ac:chgData name="Rudy Ooms" userId="ba38ebd8-87d9-4ecc-ad4c-ffffb90af325" providerId="ADAL" clId="{7B4FBDE9-BC3D-4AC6-93CD-08D4EE1DB151}" dt="2026-04-29T12:22:40.292" v="5691" actId="14100"/>
          <ac:spMkLst>
            <pc:docMk/>
            <pc:sldMk cId="1265371721" sldId="305"/>
            <ac:spMk id="16" creationId="{F3EF6A4B-61A3-3E63-FFF5-5D0B795D2865}"/>
          </ac:spMkLst>
        </pc:spChg>
        <pc:picChg chg="add mod">
          <ac:chgData name="Rudy Ooms" userId="ba38ebd8-87d9-4ecc-ad4c-ffffb90af325" providerId="ADAL" clId="{7B4FBDE9-BC3D-4AC6-93CD-08D4EE1DB151}" dt="2026-04-04T12:18:42.130" v="1829" actId="1076"/>
          <ac:picMkLst>
            <pc:docMk/>
            <pc:sldMk cId="1265371721" sldId="305"/>
            <ac:picMk id="5" creationId="{638A921A-427A-413B-5481-B37FAD290374}"/>
          </ac:picMkLst>
        </pc:picChg>
        <pc:picChg chg="add mod">
          <ac:chgData name="Rudy Ooms" userId="ba38ebd8-87d9-4ecc-ad4c-ffffb90af325" providerId="ADAL" clId="{7B4FBDE9-BC3D-4AC6-93CD-08D4EE1DB151}" dt="2026-04-28T08:36:34.644" v="4527" actId="1076"/>
          <ac:picMkLst>
            <pc:docMk/>
            <pc:sldMk cId="1265371721" sldId="305"/>
            <ac:picMk id="11" creationId="{10390ABC-82B9-69B0-4567-78C14CA365B9}"/>
          </ac:picMkLst>
        </pc:picChg>
        <pc:picChg chg="add mod">
          <ac:chgData name="Rudy Ooms" userId="ba38ebd8-87d9-4ecc-ad4c-ffffb90af325" providerId="ADAL" clId="{7B4FBDE9-BC3D-4AC6-93CD-08D4EE1DB151}" dt="2026-04-28T08:36:36.820" v="4528" actId="14100"/>
          <ac:picMkLst>
            <pc:docMk/>
            <pc:sldMk cId="1265371721" sldId="305"/>
            <ac:picMk id="13" creationId="{0FE28EE6-733B-F1BB-8F3C-3A152050BFB1}"/>
          </ac:picMkLst>
        </pc:picChg>
        <pc:cxnChg chg="add mod">
          <ac:chgData name="Rudy Ooms" userId="ba38ebd8-87d9-4ecc-ad4c-ffffb90af325" providerId="ADAL" clId="{7B4FBDE9-BC3D-4AC6-93CD-08D4EE1DB151}" dt="2026-04-29T12:23:22.489" v="5716" actId="208"/>
          <ac:cxnSpMkLst>
            <pc:docMk/>
            <pc:sldMk cId="1265371721" sldId="305"/>
            <ac:cxnSpMk id="4" creationId="{BBE98DA3-81B6-2415-3B22-C21DE0F38F37}"/>
          </ac:cxnSpMkLst>
        </pc:cxnChg>
        <pc:cxnChg chg="add mod">
          <ac:chgData name="Rudy Ooms" userId="ba38ebd8-87d9-4ecc-ad4c-ffffb90af325" providerId="ADAL" clId="{7B4FBDE9-BC3D-4AC6-93CD-08D4EE1DB151}" dt="2026-04-29T12:23:05.840" v="5709"/>
          <ac:cxnSpMkLst>
            <pc:docMk/>
            <pc:sldMk cId="1265371721" sldId="305"/>
            <ac:cxnSpMk id="20" creationId="{B8A96FD5-9CB8-1812-97C6-31CBAB42B49A}"/>
          </ac:cxnSpMkLst>
        </pc:cxnChg>
        <pc:cxnChg chg="add mod">
          <ac:chgData name="Rudy Ooms" userId="ba38ebd8-87d9-4ecc-ad4c-ffffb90af325" providerId="ADAL" clId="{7B4FBDE9-BC3D-4AC6-93CD-08D4EE1DB151}" dt="2026-04-29T12:23:43.854" v="5722" actId="208"/>
          <ac:cxnSpMkLst>
            <pc:docMk/>
            <pc:sldMk cId="1265371721" sldId="305"/>
            <ac:cxnSpMk id="24" creationId="{5DC01B0A-9C26-477E-1821-8004E26D8EA3}"/>
          </ac:cxnSpMkLst>
        </pc:cxnChg>
      </pc:sldChg>
      <pc:sldChg chg="addSp delSp modSp add mod ord">
        <pc:chgData name="Rudy Ooms" userId="ba38ebd8-87d9-4ecc-ad4c-ffffb90af325" providerId="ADAL" clId="{7B4FBDE9-BC3D-4AC6-93CD-08D4EE1DB151}" dt="2026-04-29T11:15:10.374" v="5392" actId="1076"/>
        <pc:sldMkLst>
          <pc:docMk/>
          <pc:sldMk cId="4139881587" sldId="307"/>
        </pc:sldMkLst>
        <pc:spChg chg="add mod">
          <ac:chgData name="Rudy Ooms" userId="ba38ebd8-87d9-4ecc-ad4c-ffffb90af325" providerId="ADAL" clId="{7B4FBDE9-BC3D-4AC6-93CD-08D4EE1DB151}" dt="2026-04-28T08:55:11.788" v="4610" actId="1076"/>
          <ac:spMkLst>
            <pc:docMk/>
            <pc:sldMk cId="4139881587" sldId="307"/>
            <ac:spMk id="21" creationId="{84EF3DA0-35F5-E988-F202-7C7D611F88FC}"/>
          </ac:spMkLst>
        </pc:spChg>
        <pc:spChg chg="add mod">
          <ac:chgData name="Rudy Ooms" userId="ba38ebd8-87d9-4ecc-ad4c-ffffb90af325" providerId="ADAL" clId="{7B4FBDE9-BC3D-4AC6-93CD-08D4EE1DB151}" dt="2026-04-28T08:55:09.771" v="4609" actId="1076"/>
          <ac:spMkLst>
            <pc:docMk/>
            <pc:sldMk cId="4139881587" sldId="307"/>
            <ac:spMk id="22" creationId="{70996208-F9EF-CCBC-8A58-3E8CD55E0632}"/>
          </ac:spMkLst>
        </pc:spChg>
        <pc:spChg chg="add mod">
          <ac:chgData name="Rudy Ooms" userId="ba38ebd8-87d9-4ecc-ad4c-ffffb90af325" providerId="ADAL" clId="{7B4FBDE9-BC3D-4AC6-93CD-08D4EE1DB151}" dt="2026-04-28T08:55:13.621" v="4611" actId="1076"/>
          <ac:spMkLst>
            <pc:docMk/>
            <pc:sldMk cId="4139881587" sldId="307"/>
            <ac:spMk id="23" creationId="{F95F4862-79A5-1D48-7A61-39B463DF439C}"/>
          </ac:spMkLst>
        </pc:spChg>
        <pc:picChg chg="add mod">
          <ac:chgData name="Rudy Ooms" userId="ba38ebd8-87d9-4ecc-ad4c-ffffb90af325" providerId="ADAL" clId="{7B4FBDE9-BC3D-4AC6-93CD-08D4EE1DB151}" dt="2026-04-29T11:15:10.374" v="5392" actId="1076"/>
          <ac:picMkLst>
            <pc:docMk/>
            <pc:sldMk cId="4139881587" sldId="307"/>
            <ac:picMk id="20" creationId="{E4C77FCF-F7A9-5F7F-9917-44CF89633089}"/>
          </ac:picMkLst>
        </pc:picChg>
      </pc:sldChg>
      <pc:sldChg chg="addSp delSp modSp add del mod ord">
        <pc:chgData name="Rudy Ooms" userId="ba38ebd8-87d9-4ecc-ad4c-ffffb90af325" providerId="ADAL" clId="{7B4FBDE9-BC3D-4AC6-93CD-08D4EE1DB151}" dt="2026-04-28T09:01:16.030" v="4613"/>
        <pc:sldMkLst>
          <pc:docMk/>
          <pc:sldMk cId="1625137018" sldId="308"/>
        </pc:sldMkLst>
        <pc:spChg chg="mod">
          <ac:chgData name="Rudy Ooms" userId="ba38ebd8-87d9-4ecc-ad4c-ffffb90af325" providerId="ADAL" clId="{7B4FBDE9-BC3D-4AC6-93CD-08D4EE1DB151}" dt="2026-04-10T09:13:53.365" v="3498" actId="1036"/>
          <ac:spMkLst>
            <pc:docMk/>
            <pc:sldMk cId="1625137018" sldId="308"/>
            <ac:spMk id="5" creationId="{4E2AA319-4A04-EF4D-A214-DE2D89FB40B7}"/>
          </ac:spMkLst>
        </pc:spChg>
        <pc:spChg chg="mod">
          <ac:chgData name="Rudy Ooms" userId="ba38ebd8-87d9-4ecc-ad4c-ffffb90af325" providerId="ADAL" clId="{7B4FBDE9-BC3D-4AC6-93CD-08D4EE1DB151}" dt="2026-04-10T09:13:53.365" v="3498" actId="1036"/>
          <ac:spMkLst>
            <pc:docMk/>
            <pc:sldMk cId="1625137018" sldId="308"/>
            <ac:spMk id="7" creationId="{3657B1C1-AE1A-DE91-7B8D-4D3D4602E8FD}"/>
          </ac:spMkLst>
        </pc:spChg>
        <pc:spChg chg="mod">
          <ac:chgData name="Rudy Ooms" userId="ba38ebd8-87d9-4ecc-ad4c-ffffb90af325" providerId="ADAL" clId="{7B4FBDE9-BC3D-4AC6-93CD-08D4EE1DB151}" dt="2026-04-10T09:13:53.365" v="3498" actId="1036"/>
          <ac:spMkLst>
            <pc:docMk/>
            <pc:sldMk cId="1625137018" sldId="308"/>
            <ac:spMk id="8" creationId="{A9610E49-43BB-18A5-660C-D8E580FFC73D}"/>
          </ac:spMkLst>
        </pc:spChg>
        <pc:spChg chg="mod">
          <ac:chgData name="Rudy Ooms" userId="ba38ebd8-87d9-4ecc-ad4c-ffffb90af325" providerId="ADAL" clId="{7B4FBDE9-BC3D-4AC6-93CD-08D4EE1DB151}" dt="2026-04-10T09:13:53.365" v="3498" actId="1036"/>
          <ac:spMkLst>
            <pc:docMk/>
            <pc:sldMk cId="1625137018" sldId="308"/>
            <ac:spMk id="10" creationId="{C7CA72CF-9D4C-AC9B-E67E-BAB12282863F}"/>
          </ac:spMkLst>
        </pc:spChg>
        <pc:spChg chg="mod">
          <ac:chgData name="Rudy Ooms" userId="ba38ebd8-87d9-4ecc-ad4c-ffffb90af325" providerId="ADAL" clId="{7B4FBDE9-BC3D-4AC6-93CD-08D4EE1DB151}" dt="2026-04-10T09:13:53.365" v="3498" actId="1036"/>
          <ac:spMkLst>
            <pc:docMk/>
            <pc:sldMk cId="1625137018" sldId="308"/>
            <ac:spMk id="11" creationId="{ABA28ED0-4351-B4FC-0656-ECE273E5723F}"/>
          </ac:spMkLst>
        </pc:spChg>
        <pc:spChg chg="mod">
          <ac:chgData name="Rudy Ooms" userId="ba38ebd8-87d9-4ecc-ad4c-ffffb90af325" providerId="ADAL" clId="{7B4FBDE9-BC3D-4AC6-93CD-08D4EE1DB151}" dt="2026-04-10T09:13:53.365" v="3498" actId="1036"/>
          <ac:spMkLst>
            <pc:docMk/>
            <pc:sldMk cId="1625137018" sldId="308"/>
            <ac:spMk id="12" creationId="{A0A55DE2-C488-C4B8-0E25-F8AF67ED1434}"/>
          </ac:spMkLst>
        </pc:spChg>
        <pc:spChg chg="mod">
          <ac:chgData name="Rudy Ooms" userId="ba38ebd8-87d9-4ecc-ad4c-ffffb90af325" providerId="ADAL" clId="{7B4FBDE9-BC3D-4AC6-93CD-08D4EE1DB151}" dt="2026-04-10T09:13:53.365" v="3498" actId="1036"/>
          <ac:spMkLst>
            <pc:docMk/>
            <pc:sldMk cId="1625137018" sldId="308"/>
            <ac:spMk id="13" creationId="{C2565B61-850A-B421-BAD6-B5113930E802}"/>
          </ac:spMkLst>
        </pc:spChg>
        <pc:spChg chg="mod">
          <ac:chgData name="Rudy Ooms" userId="ba38ebd8-87d9-4ecc-ad4c-ffffb90af325" providerId="ADAL" clId="{7B4FBDE9-BC3D-4AC6-93CD-08D4EE1DB151}" dt="2026-04-10T09:13:53.365" v="3498" actId="1036"/>
          <ac:spMkLst>
            <pc:docMk/>
            <pc:sldMk cId="1625137018" sldId="308"/>
            <ac:spMk id="16" creationId="{18C06116-9934-8EE4-964D-1F52A62E8330}"/>
          </ac:spMkLst>
        </pc:spChg>
        <pc:spChg chg="mod">
          <ac:chgData name="Rudy Ooms" userId="ba38ebd8-87d9-4ecc-ad4c-ffffb90af325" providerId="ADAL" clId="{7B4FBDE9-BC3D-4AC6-93CD-08D4EE1DB151}" dt="2026-04-04T17:38:51.127" v="2817" actId="207"/>
          <ac:spMkLst>
            <pc:docMk/>
            <pc:sldMk cId="1625137018" sldId="308"/>
            <ac:spMk id="18" creationId="{8D5B6987-F468-12F9-D898-3FF56E171E9B}"/>
          </ac:spMkLst>
        </pc:spChg>
        <pc:spChg chg="add mod">
          <ac:chgData name="Rudy Ooms" userId="ba38ebd8-87d9-4ecc-ad4c-ffffb90af325" providerId="ADAL" clId="{7B4FBDE9-BC3D-4AC6-93CD-08D4EE1DB151}" dt="2026-04-10T09:13:53.365" v="3498" actId="1036"/>
          <ac:spMkLst>
            <pc:docMk/>
            <pc:sldMk cId="1625137018" sldId="308"/>
            <ac:spMk id="19" creationId="{372773AA-AADA-1FC4-C44C-87EA08CE1CFD}"/>
          </ac:spMkLst>
        </pc:spChg>
        <pc:spChg chg="add mod">
          <ac:chgData name="Rudy Ooms" userId="ba38ebd8-87d9-4ecc-ad4c-ffffb90af325" providerId="ADAL" clId="{7B4FBDE9-BC3D-4AC6-93CD-08D4EE1DB151}" dt="2026-04-10T09:13:53.365" v="3498" actId="1036"/>
          <ac:spMkLst>
            <pc:docMk/>
            <pc:sldMk cId="1625137018" sldId="308"/>
            <ac:spMk id="21" creationId="{719F9489-48F6-758B-6876-7D811E48BAD2}"/>
          </ac:spMkLst>
        </pc:spChg>
        <pc:spChg chg="add mod">
          <ac:chgData name="Rudy Ooms" userId="ba38ebd8-87d9-4ecc-ad4c-ffffb90af325" providerId="ADAL" clId="{7B4FBDE9-BC3D-4AC6-93CD-08D4EE1DB151}" dt="2026-04-10T09:13:40.529" v="3470" actId="20577"/>
          <ac:spMkLst>
            <pc:docMk/>
            <pc:sldMk cId="1625137018" sldId="308"/>
            <ac:spMk id="23" creationId="{EA4EF728-4F4F-35BE-98E3-0D678CF7A1B8}"/>
          </ac:spMkLst>
        </pc:spChg>
        <pc:spChg chg="add mod">
          <ac:chgData name="Rudy Ooms" userId="ba38ebd8-87d9-4ecc-ad4c-ffffb90af325" providerId="ADAL" clId="{7B4FBDE9-BC3D-4AC6-93CD-08D4EE1DB151}" dt="2026-04-10T09:10:20.855" v="3341" actId="207"/>
          <ac:spMkLst>
            <pc:docMk/>
            <pc:sldMk cId="1625137018" sldId="308"/>
            <ac:spMk id="24" creationId="{CE633201-397D-5C07-8D89-F7B5242B1C75}"/>
          </ac:spMkLst>
        </pc:spChg>
        <pc:picChg chg="add mod">
          <ac:chgData name="Rudy Ooms" userId="ba38ebd8-87d9-4ecc-ad4c-ffffb90af325" providerId="ADAL" clId="{7B4FBDE9-BC3D-4AC6-93CD-08D4EE1DB151}" dt="2026-04-04T17:23:51.716" v="2193" actId="1076"/>
          <ac:picMkLst>
            <pc:docMk/>
            <pc:sldMk cId="1625137018" sldId="308"/>
            <ac:picMk id="20" creationId="{EFA2C953-F8F4-CA21-B687-F7BF8A1A38D4}"/>
          </ac:picMkLst>
        </pc:picChg>
        <pc:picChg chg="add mod">
          <ac:chgData name="Rudy Ooms" userId="ba38ebd8-87d9-4ecc-ad4c-ffffb90af325" providerId="ADAL" clId="{7B4FBDE9-BC3D-4AC6-93CD-08D4EE1DB151}" dt="2026-04-04T17:24:23.427" v="2195" actId="1076"/>
          <ac:picMkLst>
            <pc:docMk/>
            <pc:sldMk cId="1625137018" sldId="308"/>
            <ac:picMk id="22" creationId="{5F8738EC-C00F-1F69-E865-50BF0DE7DE85}"/>
          </ac:picMkLst>
        </pc:picChg>
        <pc:picChg chg="add mod">
          <ac:chgData name="Rudy Ooms" userId="ba38ebd8-87d9-4ecc-ad4c-ffffb90af325" providerId="ADAL" clId="{7B4FBDE9-BC3D-4AC6-93CD-08D4EE1DB151}" dt="2026-04-10T09:11:54.289" v="3349" actId="1076"/>
          <ac:picMkLst>
            <pc:docMk/>
            <pc:sldMk cId="1625137018" sldId="308"/>
            <ac:picMk id="28" creationId="{E5101246-3B7D-CF28-061A-89D9607254D9}"/>
          </ac:picMkLst>
        </pc:picChg>
      </pc:sldChg>
      <pc:sldChg chg="addSp delSp modSp add mod ord modNotesTx">
        <pc:chgData name="Rudy Ooms" userId="ba38ebd8-87d9-4ecc-ad4c-ffffb90af325" providerId="ADAL" clId="{7B4FBDE9-BC3D-4AC6-93CD-08D4EE1DB151}" dt="2026-04-28T12:04:06.383" v="4932" actId="20577"/>
        <pc:sldMkLst>
          <pc:docMk/>
          <pc:sldMk cId="1135577518" sldId="310"/>
        </pc:sldMkLst>
        <pc:spChg chg="mod">
          <ac:chgData name="Rudy Ooms" userId="ba38ebd8-87d9-4ecc-ad4c-ffffb90af325" providerId="ADAL" clId="{7B4FBDE9-BC3D-4AC6-93CD-08D4EE1DB151}" dt="2026-04-04T17:29:09.961" v="2586" actId="20577"/>
          <ac:spMkLst>
            <pc:docMk/>
            <pc:sldMk cId="1135577518" sldId="310"/>
            <ac:spMk id="4" creationId="{0AC79A90-7436-F0B1-5F3E-433ACBC429D1}"/>
          </ac:spMkLst>
        </pc:spChg>
        <pc:spChg chg="add mod">
          <ac:chgData name="Rudy Ooms" userId="ba38ebd8-87d9-4ecc-ad4c-ffffb90af325" providerId="ADAL" clId="{7B4FBDE9-BC3D-4AC6-93CD-08D4EE1DB151}" dt="2026-04-28T09:12:18.857" v="4617" actId="20577"/>
          <ac:spMkLst>
            <pc:docMk/>
            <pc:sldMk cId="1135577518" sldId="310"/>
            <ac:spMk id="21" creationId="{94D5801E-CA1A-828D-9ED4-29322DF99138}"/>
          </ac:spMkLst>
        </pc:spChg>
      </pc:sldChg>
      <pc:sldChg chg="delSp modSp add mod">
        <pc:chgData name="Rudy Ooms" userId="ba38ebd8-87d9-4ecc-ad4c-ffffb90af325" providerId="ADAL" clId="{7B4FBDE9-BC3D-4AC6-93CD-08D4EE1DB151}" dt="2026-04-04T17:52:27.914" v="2971" actId="1076"/>
        <pc:sldMkLst>
          <pc:docMk/>
          <pc:sldMk cId="2728334474" sldId="311"/>
        </pc:sldMkLst>
        <pc:spChg chg="mod">
          <ac:chgData name="Rudy Ooms" userId="ba38ebd8-87d9-4ecc-ad4c-ffffb90af325" providerId="ADAL" clId="{7B4FBDE9-BC3D-4AC6-93CD-08D4EE1DB151}" dt="2026-04-04T17:52:23.121" v="2969" actId="6549"/>
          <ac:spMkLst>
            <pc:docMk/>
            <pc:sldMk cId="2728334474" sldId="311"/>
            <ac:spMk id="13" creationId="{F75A26D9-8638-F762-7B51-3ACE9A9D03B7}"/>
          </ac:spMkLst>
        </pc:spChg>
      </pc:sldChg>
      <pc:sldChg chg="addSp modSp mod modNotesTx">
        <pc:chgData name="Rudy Ooms" userId="ba38ebd8-87d9-4ecc-ad4c-ffffb90af325" providerId="ADAL" clId="{7B4FBDE9-BC3D-4AC6-93CD-08D4EE1DB151}" dt="2026-04-28T14:31:41.925" v="5101" actId="20577"/>
        <pc:sldMkLst>
          <pc:docMk/>
          <pc:sldMk cId="521390710" sldId="314"/>
        </pc:sldMkLst>
        <pc:spChg chg="mod">
          <ac:chgData name="Rudy Ooms" userId="ba38ebd8-87d9-4ecc-ad4c-ffffb90af325" providerId="ADAL" clId="{7B4FBDE9-BC3D-4AC6-93CD-08D4EE1DB151}" dt="2026-04-27T06:30:07.857" v="3589" actId="1076"/>
          <ac:spMkLst>
            <pc:docMk/>
            <pc:sldMk cId="521390710" sldId="314"/>
            <ac:spMk id="12" creationId="{1E39EA4D-EB0C-04BF-2DC0-36BE76220F3A}"/>
          </ac:spMkLst>
        </pc:spChg>
        <pc:picChg chg="add mod">
          <ac:chgData name="Rudy Ooms" userId="ba38ebd8-87d9-4ecc-ad4c-ffffb90af325" providerId="ADAL" clId="{7B4FBDE9-BC3D-4AC6-93CD-08D4EE1DB151}" dt="2026-04-27T06:30:16.938" v="3593" actId="1076"/>
          <ac:picMkLst>
            <pc:docMk/>
            <pc:sldMk cId="521390710" sldId="314"/>
            <ac:picMk id="2" creationId="{25E4C1C2-515D-1357-3C03-708834509CF2}"/>
          </ac:picMkLst>
        </pc:picChg>
      </pc:sldChg>
      <pc:sldChg chg="modNotesTx">
        <pc:chgData name="Rudy Ooms" userId="ba38ebd8-87d9-4ecc-ad4c-ffffb90af325" providerId="ADAL" clId="{7B4FBDE9-BC3D-4AC6-93CD-08D4EE1DB151}" dt="2026-04-28T12:14:14.377" v="4956" actId="20577"/>
        <pc:sldMkLst>
          <pc:docMk/>
          <pc:sldMk cId="1226995511" sldId="318"/>
        </pc:sldMkLst>
      </pc:sldChg>
      <pc:sldChg chg="modSp add mod modNotesTx">
        <pc:chgData name="Rudy Ooms" userId="ba38ebd8-87d9-4ecc-ad4c-ffffb90af325" providerId="ADAL" clId="{7B4FBDE9-BC3D-4AC6-93CD-08D4EE1DB151}" dt="2026-04-29T12:27:38.596" v="5726" actId="20577"/>
        <pc:sldMkLst>
          <pc:docMk/>
          <pc:sldMk cId="3202750244" sldId="319"/>
        </pc:sldMkLst>
      </pc:sldChg>
      <pc:sldChg chg="addSp delSp modSp add mod modNotesTx">
        <pc:chgData name="Rudy Ooms" userId="ba38ebd8-87d9-4ecc-ad4c-ffffb90af325" providerId="ADAL" clId="{7B4FBDE9-BC3D-4AC6-93CD-08D4EE1DB151}" dt="2026-04-28T11:40:20.751" v="4837" actId="20577"/>
        <pc:sldMkLst>
          <pc:docMk/>
          <pc:sldMk cId="466679596" sldId="321"/>
        </pc:sldMkLst>
        <pc:spChg chg="add mod">
          <ac:chgData name="Rudy Ooms" userId="ba38ebd8-87d9-4ecc-ad4c-ffffb90af325" providerId="ADAL" clId="{7B4FBDE9-BC3D-4AC6-93CD-08D4EE1DB151}" dt="2026-04-27T15:19:48.847" v="4021" actId="1076"/>
          <ac:spMkLst>
            <pc:docMk/>
            <pc:sldMk cId="466679596" sldId="321"/>
            <ac:spMk id="15" creationId="{4078F7ED-C306-2E09-0203-FDE40916E5A5}"/>
          </ac:spMkLst>
        </pc:spChg>
        <pc:picChg chg="add mod">
          <ac:chgData name="Rudy Ooms" userId="ba38ebd8-87d9-4ecc-ad4c-ffffb90af325" providerId="ADAL" clId="{7B4FBDE9-BC3D-4AC6-93CD-08D4EE1DB151}" dt="2026-04-27T15:19:46.104" v="4019" actId="1076"/>
          <ac:picMkLst>
            <pc:docMk/>
            <pc:sldMk cId="466679596" sldId="321"/>
            <ac:picMk id="12" creationId="{C942B0C2-A47E-D975-8DE8-297CE7EE6318}"/>
          </ac:picMkLst>
        </pc:picChg>
        <pc:picChg chg="add mod">
          <ac:chgData name="Rudy Ooms" userId="ba38ebd8-87d9-4ecc-ad4c-ffffb90af325" providerId="ADAL" clId="{7B4FBDE9-BC3D-4AC6-93CD-08D4EE1DB151}" dt="2026-04-27T15:21:47.269" v="4048" actId="1076"/>
          <ac:picMkLst>
            <pc:docMk/>
            <pc:sldMk cId="466679596" sldId="321"/>
            <ac:picMk id="17" creationId="{40A1EE93-BA18-4B85-63B3-AB2E71E9CD73}"/>
          </ac:picMkLst>
        </pc:picChg>
      </pc:sldChg>
      <pc:sldChg chg="addSp delSp modSp add del mod modNotesTx">
        <pc:chgData name="Rudy Ooms" userId="ba38ebd8-87d9-4ecc-ad4c-ffffb90af325" providerId="ADAL" clId="{7B4FBDE9-BC3D-4AC6-93CD-08D4EE1DB151}" dt="2026-04-29T10:17:21.014" v="5370" actId="1076"/>
        <pc:sldMkLst>
          <pc:docMk/>
          <pc:sldMk cId="0" sldId="322"/>
        </pc:sldMkLst>
        <pc:spChg chg="mod">
          <ac:chgData name="Rudy Ooms" userId="ba38ebd8-87d9-4ecc-ad4c-ffffb90af325" providerId="ADAL" clId="{7B4FBDE9-BC3D-4AC6-93CD-08D4EE1DB151}" dt="2026-04-29T10:17:18.879" v="5369" actId="14100"/>
          <ac:spMkLst>
            <pc:docMk/>
            <pc:sldMk cId="0" sldId="322"/>
            <ac:spMk id="13" creationId="{00000000-0000-0000-0000-000000000000}"/>
          </ac:spMkLst>
        </pc:spChg>
        <pc:picChg chg="mod">
          <ac:chgData name="Rudy Ooms" userId="ba38ebd8-87d9-4ecc-ad4c-ffffb90af325" providerId="ADAL" clId="{7B4FBDE9-BC3D-4AC6-93CD-08D4EE1DB151}" dt="2026-04-29T10:17:21.014" v="5370" actId="1076"/>
          <ac:picMkLst>
            <pc:docMk/>
            <pc:sldMk cId="0" sldId="322"/>
            <ac:picMk id="2" creationId="{FF514FB1-9AB7-27BC-52AA-F7C398BE677F}"/>
          </ac:picMkLst>
        </pc:picChg>
        <pc:picChg chg="mod">
          <ac:chgData name="Rudy Ooms" userId="ba38ebd8-87d9-4ecc-ad4c-ffffb90af325" providerId="ADAL" clId="{7B4FBDE9-BC3D-4AC6-93CD-08D4EE1DB151}" dt="2026-04-27T18:39:07.109" v="4330" actId="1076"/>
          <ac:picMkLst>
            <pc:docMk/>
            <pc:sldMk cId="0" sldId="322"/>
            <ac:picMk id="18" creationId="{113AD06D-CEE9-7C09-23C1-E6D75E248600}"/>
          </ac:picMkLst>
        </pc:picChg>
        <pc:picChg chg="mod">
          <ac:chgData name="Rudy Ooms" userId="ba38ebd8-87d9-4ecc-ad4c-ffffb90af325" providerId="ADAL" clId="{7B4FBDE9-BC3D-4AC6-93CD-08D4EE1DB151}" dt="2026-04-29T10:17:12.557" v="5367" actId="1076"/>
          <ac:picMkLst>
            <pc:docMk/>
            <pc:sldMk cId="0" sldId="322"/>
            <ac:picMk id="20" creationId="{9CADDF5B-40D6-5633-3207-EE521B94C025}"/>
          </ac:picMkLst>
        </pc:picChg>
      </pc:sldChg>
      <pc:sldChg chg="modSp add mod modNotesTx">
        <pc:chgData name="Rudy Ooms" userId="ba38ebd8-87d9-4ecc-ad4c-ffffb90af325" providerId="ADAL" clId="{7B4FBDE9-BC3D-4AC6-93CD-08D4EE1DB151}" dt="2026-04-29T11:13:40.029" v="5389" actId="20577"/>
        <pc:sldMkLst>
          <pc:docMk/>
          <pc:sldMk cId="1687919848" sldId="326"/>
        </pc:sldMkLst>
      </pc:sldChg>
      <pc:sldChg chg="addSp modSp mod">
        <pc:chgData name="Rudy Ooms" userId="ba38ebd8-87d9-4ecc-ad4c-ffffb90af325" providerId="ADAL" clId="{7B4FBDE9-BC3D-4AC6-93CD-08D4EE1DB151}" dt="2026-04-28T12:26:13.070" v="4986" actId="1076"/>
        <pc:sldMkLst>
          <pc:docMk/>
          <pc:sldMk cId="2165525852" sldId="329"/>
        </pc:sldMkLst>
        <pc:spChg chg="add mod">
          <ac:chgData name="Rudy Ooms" userId="ba38ebd8-87d9-4ecc-ad4c-ffffb90af325" providerId="ADAL" clId="{7B4FBDE9-BC3D-4AC6-93CD-08D4EE1DB151}" dt="2026-04-28T12:26:13.070" v="4986" actId="1076"/>
          <ac:spMkLst>
            <pc:docMk/>
            <pc:sldMk cId="2165525852" sldId="329"/>
            <ac:spMk id="18" creationId="{8A143751-0007-B5EF-A118-C564BF2274EC}"/>
          </ac:spMkLst>
        </pc:spChg>
        <pc:spChg chg="add mod">
          <ac:chgData name="Rudy Ooms" userId="ba38ebd8-87d9-4ecc-ad4c-ffffb90af325" providerId="ADAL" clId="{7B4FBDE9-BC3D-4AC6-93CD-08D4EE1DB151}" dt="2026-04-28T12:25:59.043" v="4983" actId="1076"/>
          <ac:spMkLst>
            <pc:docMk/>
            <pc:sldMk cId="2165525852" sldId="329"/>
            <ac:spMk id="29" creationId="{C54EB43D-1182-D005-E0BB-63669DB23136}"/>
          </ac:spMkLst>
        </pc:spChg>
      </pc:sldChg>
    </pc:docChg>
  </pc:docChgLst>
  <pc:docChgLst>
    <pc:chgData name="Cory Mathis" userId="S::cory@patchmypc.com::ec5c9386-3897-4d1b-947e-15bcb21f29d5" providerId="AD" clId="Web-{13D2670E-A089-5E6E-6BAD-0A92767C5704}"/>
    <pc:docChg chg="addSld modSld modSection">
      <pc:chgData name="Cory Mathis" userId="S::cory@patchmypc.com::ec5c9386-3897-4d1b-947e-15bcb21f29d5" providerId="AD" clId="Web-{13D2670E-A089-5E6E-6BAD-0A92767C5704}" dt="2026-04-29T12:47:33.725" v="90" actId="14100"/>
      <pc:docMkLst>
        <pc:docMk/>
      </pc:docMkLst>
      <pc:sldChg chg="addSp modSp mod modClrScheme chgLayout">
        <pc:chgData name="Cory Mathis" userId="S::cory@patchmypc.com::ec5c9386-3897-4d1b-947e-15bcb21f29d5" providerId="AD" clId="Web-{13D2670E-A089-5E6E-6BAD-0A92767C5704}" dt="2026-04-29T12:43:11.113" v="16" actId="14100"/>
        <pc:sldMkLst>
          <pc:docMk/>
          <pc:sldMk cId="0" sldId="258"/>
        </pc:sldMkLst>
        <pc:spChg chg="add mod ord">
          <ac:chgData name="Cory Mathis" userId="S::cory@patchmypc.com::ec5c9386-3897-4d1b-947e-15bcb21f29d5" providerId="AD" clId="Web-{13D2670E-A089-5E6E-6BAD-0A92767C5704}" dt="2026-04-29T12:43:11.113" v="16" actId="14100"/>
          <ac:spMkLst>
            <pc:docMk/>
            <pc:sldMk cId="0" sldId="258"/>
            <ac:spMk id="3" creationId="{70800A8A-481F-2B43-9500-CD9E17B2521A}"/>
          </ac:spMkLst>
        </pc:spChg>
        <pc:spChg chg="mod">
          <ac:chgData name="Cory Mathis" userId="S::cory@patchmypc.com::ec5c9386-3897-4d1b-947e-15bcb21f29d5" providerId="AD" clId="Web-{13D2670E-A089-5E6E-6BAD-0A92767C5704}" dt="2026-04-29T12:43:01.128" v="10" actId="20577"/>
          <ac:spMkLst>
            <pc:docMk/>
            <pc:sldMk cId="0" sldId="258"/>
            <ac:spMk id="5" creationId="{00000000-0000-0000-0000-000000000000}"/>
          </ac:spMkLst>
        </pc:spChg>
        <pc:spChg chg="add mod ord">
          <ac:chgData name="Cory Mathis" userId="S::cory@patchmypc.com::ec5c9386-3897-4d1b-947e-15bcb21f29d5" providerId="AD" clId="Web-{13D2670E-A089-5E6E-6BAD-0A92767C5704}" dt="2026-04-29T12:42:58.191" v="9"/>
          <ac:spMkLst>
            <pc:docMk/>
            <pc:sldMk cId="0" sldId="258"/>
            <ac:spMk id="6" creationId="{2EE1BCDE-DB23-DDBF-1449-2E655F8EE387}"/>
          </ac:spMkLst>
        </pc:spChg>
      </pc:sldChg>
      <pc:sldChg chg="addSp modSp mod modClrScheme chgLayout">
        <pc:chgData name="Cory Mathis" userId="S::cory@patchmypc.com::ec5c9386-3897-4d1b-947e-15bcb21f29d5" providerId="AD" clId="Web-{13D2670E-A089-5E6E-6BAD-0A92767C5704}" dt="2026-04-29T12:43:41.020" v="29" actId="20577"/>
        <pc:sldMkLst>
          <pc:docMk/>
          <pc:sldMk cId="0" sldId="266"/>
        </pc:sldMkLst>
        <pc:spChg chg="add mod ord">
          <ac:chgData name="Cory Mathis" userId="S::cory@patchmypc.com::ec5c9386-3897-4d1b-947e-15bcb21f29d5" providerId="AD" clId="Web-{13D2670E-A089-5E6E-6BAD-0A92767C5704}" dt="2026-04-29T12:43:40.239" v="28" actId="20577"/>
          <ac:spMkLst>
            <pc:docMk/>
            <pc:sldMk cId="0" sldId="266"/>
            <ac:spMk id="3" creationId="{E2BAC1F3-67F2-27F0-E049-6B408C4079D2}"/>
          </ac:spMkLst>
        </pc:spChg>
        <pc:spChg chg="mod">
          <ac:chgData name="Cory Mathis" userId="S::cory@patchmypc.com::ec5c9386-3897-4d1b-947e-15bcb21f29d5" providerId="AD" clId="Web-{13D2670E-A089-5E6E-6BAD-0A92767C5704}" dt="2026-04-29T12:43:35.114" v="23" actId="20577"/>
          <ac:spMkLst>
            <pc:docMk/>
            <pc:sldMk cId="0" sldId="266"/>
            <ac:spMk id="5" creationId="{00000000-0000-0000-0000-000000000000}"/>
          </ac:spMkLst>
        </pc:spChg>
        <pc:spChg chg="add mod ord">
          <ac:chgData name="Cory Mathis" userId="S::cory@patchmypc.com::ec5c9386-3897-4d1b-947e-15bcb21f29d5" providerId="AD" clId="Web-{13D2670E-A089-5E6E-6BAD-0A92767C5704}" dt="2026-04-29T12:43:41.020" v="29" actId="20577"/>
          <ac:spMkLst>
            <pc:docMk/>
            <pc:sldMk cId="0" sldId="266"/>
            <ac:spMk id="6" creationId="{F88B3DC1-10D3-26F7-D322-CE5DE9C902AA}"/>
          </ac:spMkLst>
        </pc:spChg>
      </pc:sldChg>
      <pc:sldChg chg="addSp modSp mod modClrScheme chgLayout">
        <pc:chgData name="Cory Mathis" userId="S::cory@patchmypc.com::ec5c9386-3897-4d1b-947e-15bcb21f29d5" providerId="AD" clId="Web-{13D2670E-A089-5E6E-6BAD-0A92767C5704}" dt="2026-04-29T12:42:39.347" v="4" actId="20577"/>
        <pc:sldMkLst>
          <pc:docMk/>
          <pc:sldMk cId="0" sldId="276"/>
        </pc:sldMkLst>
        <pc:spChg chg="add mod ord">
          <ac:chgData name="Cory Mathis" userId="S::cory@patchmypc.com::ec5c9386-3897-4d1b-947e-15bcb21f29d5" providerId="AD" clId="Web-{13D2670E-A089-5E6E-6BAD-0A92767C5704}" dt="2026-04-29T12:42:39.347" v="4" actId="20577"/>
          <ac:spMkLst>
            <pc:docMk/>
            <pc:sldMk cId="0" sldId="276"/>
            <ac:spMk id="3" creationId="{61996009-BFDB-2784-C0EB-BC48A80782BB}"/>
          </ac:spMkLst>
        </pc:spChg>
        <pc:spChg chg="mod">
          <ac:chgData name="Cory Mathis" userId="S::cory@patchmypc.com::ec5c9386-3897-4d1b-947e-15bcb21f29d5" providerId="AD" clId="Web-{13D2670E-A089-5E6E-6BAD-0A92767C5704}" dt="2026-04-29T12:42:35.065" v="1" actId="20577"/>
          <ac:spMkLst>
            <pc:docMk/>
            <pc:sldMk cId="0" sldId="276"/>
            <ac:spMk id="5" creationId="{00000000-0000-0000-0000-000000000000}"/>
          </ac:spMkLst>
        </pc:spChg>
        <pc:spChg chg="add mod ord">
          <ac:chgData name="Cory Mathis" userId="S::cory@patchmypc.com::ec5c9386-3897-4d1b-947e-15bcb21f29d5" providerId="AD" clId="Web-{13D2670E-A089-5E6E-6BAD-0A92767C5704}" dt="2026-04-29T12:42:32.456" v="0"/>
          <ac:spMkLst>
            <pc:docMk/>
            <pc:sldMk cId="0" sldId="276"/>
            <ac:spMk id="6" creationId="{FDB3CA5F-48BD-38BE-C116-7DC4B31ABDF0}"/>
          </ac:spMkLst>
        </pc:spChg>
      </pc:sldChg>
      <pc:sldChg chg="addSp modSp mod modClrScheme chgLayout">
        <pc:chgData name="Cory Mathis" userId="S::cory@patchmypc.com::ec5c9386-3897-4d1b-947e-15bcb21f29d5" providerId="AD" clId="Web-{13D2670E-A089-5E6E-6BAD-0A92767C5704}" dt="2026-04-29T12:44:44.989" v="47" actId="1076"/>
        <pc:sldMkLst>
          <pc:docMk/>
          <pc:sldMk cId="3772992116" sldId="286"/>
        </pc:sldMkLst>
        <pc:spChg chg="add mod ord">
          <ac:chgData name="Cory Mathis" userId="S::cory@patchmypc.com::ec5c9386-3897-4d1b-947e-15bcb21f29d5" providerId="AD" clId="Web-{13D2670E-A089-5E6E-6BAD-0A92767C5704}" dt="2026-04-29T12:44:44.989" v="47" actId="1076"/>
          <ac:spMkLst>
            <pc:docMk/>
            <pc:sldMk cId="3772992116" sldId="286"/>
            <ac:spMk id="3" creationId="{CFCC4467-7B90-9917-DD61-83F680A8BC97}"/>
          </ac:spMkLst>
        </pc:spChg>
        <pc:spChg chg="mod">
          <ac:chgData name="Cory Mathis" userId="S::cory@patchmypc.com::ec5c9386-3897-4d1b-947e-15bcb21f29d5" providerId="AD" clId="Web-{13D2670E-A089-5E6E-6BAD-0A92767C5704}" dt="2026-04-29T12:43:43.629" v="30" actId="20577"/>
          <ac:spMkLst>
            <pc:docMk/>
            <pc:sldMk cId="3772992116" sldId="286"/>
            <ac:spMk id="4" creationId="{C86DA6D4-1C51-B10F-1DDE-4BE405EE66AD}"/>
          </ac:spMkLst>
        </pc:spChg>
        <pc:spChg chg="add mod ord">
          <ac:chgData name="Cory Mathis" userId="S::cory@patchmypc.com::ec5c9386-3897-4d1b-947e-15bcb21f29d5" providerId="AD" clId="Web-{13D2670E-A089-5E6E-6BAD-0A92767C5704}" dt="2026-04-29T12:43:46.473" v="31"/>
          <ac:spMkLst>
            <pc:docMk/>
            <pc:sldMk cId="3772992116" sldId="286"/>
            <ac:spMk id="6" creationId="{27087D54-84C2-03E3-6BFD-17E3292F8BD4}"/>
          </ac:spMkLst>
        </pc:spChg>
      </pc:sldChg>
      <pc:sldChg chg="addSp modSp mod modClrScheme chgLayout">
        <pc:chgData name="Cory Mathis" userId="S::cory@patchmypc.com::ec5c9386-3897-4d1b-947e-15bcb21f29d5" providerId="AD" clId="Web-{13D2670E-A089-5E6E-6BAD-0A92767C5704}" dt="2026-04-29T12:44:52.333" v="50" actId="1076"/>
        <pc:sldMkLst>
          <pc:docMk/>
          <pc:sldMk cId="3753616455" sldId="287"/>
        </pc:sldMkLst>
        <pc:spChg chg="add mod ord">
          <ac:chgData name="Cory Mathis" userId="S::cory@patchmypc.com::ec5c9386-3897-4d1b-947e-15bcb21f29d5" providerId="AD" clId="Web-{13D2670E-A089-5E6E-6BAD-0A92767C5704}" dt="2026-04-29T12:44:52.333" v="50" actId="1076"/>
          <ac:spMkLst>
            <pc:docMk/>
            <pc:sldMk cId="3753616455" sldId="287"/>
            <ac:spMk id="3" creationId="{8546B3BA-A172-8427-E63B-D471ABFEA00D}"/>
          </ac:spMkLst>
        </pc:spChg>
        <pc:spChg chg="mod">
          <ac:chgData name="Cory Mathis" userId="S::cory@patchmypc.com::ec5c9386-3897-4d1b-947e-15bcb21f29d5" providerId="AD" clId="Web-{13D2670E-A089-5E6E-6BAD-0A92767C5704}" dt="2026-04-29T12:43:56.458" v="34" actId="20577"/>
          <ac:spMkLst>
            <pc:docMk/>
            <pc:sldMk cId="3753616455" sldId="287"/>
            <ac:spMk id="4" creationId="{B310CD88-E724-AEF1-FFA1-1189B1F00F63}"/>
          </ac:spMkLst>
        </pc:spChg>
        <pc:spChg chg="add mod ord">
          <ac:chgData name="Cory Mathis" userId="S::cory@patchmypc.com::ec5c9386-3897-4d1b-947e-15bcb21f29d5" providerId="AD" clId="Web-{13D2670E-A089-5E6E-6BAD-0A92767C5704}" dt="2026-04-29T12:43:54.723" v="33"/>
          <ac:spMkLst>
            <pc:docMk/>
            <pc:sldMk cId="3753616455" sldId="287"/>
            <ac:spMk id="7" creationId="{38AA7A65-099D-7E64-7D50-1C33412C0C01}"/>
          </ac:spMkLst>
        </pc:spChg>
      </pc:sldChg>
      <pc:sldChg chg="addSp modSp mod modClrScheme chgLayout">
        <pc:chgData name="Cory Mathis" userId="S::cory@patchmypc.com::ec5c9386-3897-4d1b-947e-15bcb21f29d5" providerId="AD" clId="Web-{13D2670E-A089-5E6E-6BAD-0A92767C5704}" dt="2026-04-29T12:43:23.457" v="21" actId="20577"/>
        <pc:sldMkLst>
          <pc:docMk/>
          <pc:sldMk cId="2184619535" sldId="288"/>
        </pc:sldMkLst>
        <pc:spChg chg="add mod ord">
          <ac:chgData name="Cory Mathis" userId="S::cory@patchmypc.com::ec5c9386-3897-4d1b-947e-15bcb21f29d5" providerId="AD" clId="Web-{13D2670E-A089-5E6E-6BAD-0A92767C5704}" dt="2026-04-29T12:43:20.098" v="19" actId="20577"/>
          <ac:spMkLst>
            <pc:docMk/>
            <pc:sldMk cId="2184619535" sldId="288"/>
            <ac:spMk id="3" creationId="{9A927EC1-DAB1-811E-575B-1BEE64FC894A}"/>
          </ac:spMkLst>
        </pc:spChg>
        <pc:spChg chg="mod">
          <ac:chgData name="Cory Mathis" userId="S::cory@patchmypc.com::ec5c9386-3897-4d1b-947e-15bcb21f29d5" providerId="AD" clId="Web-{13D2670E-A089-5E6E-6BAD-0A92767C5704}" dt="2026-04-29T12:43:22.316" v="20" actId="20577"/>
          <ac:spMkLst>
            <pc:docMk/>
            <pc:sldMk cId="2184619535" sldId="288"/>
            <ac:spMk id="5" creationId="{E950E079-C6BA-0442-16A9-D7B2B7A0E923}"/>
          </ac:spMkLst>
        </pc:spChg>
        <pc:spChg chg="add mod ord">
          <ac:chgData name="Cory Mathis" userId="S::cory@patchmypc.com::ec5c9386-3897-4d1b-947e-15bcb21f29d5" providerId="AD" clId="Web-{13D2670E-A089-5E6E-6BAD-0A92767C5704}" dt="2026-04-29T12:43:23.457" v="21" actId="20577"/>
          <ac:spMkLst>
            <pc:docMk/>
            <pc:sldMk cId="2184619535" sldId="288"/>
            <ac:spMk id="6" creationId="{E1D49DE5-FE02-4263-3D3A-2EEFE2402BA0}"/>
          </ac:spMkLst>
        </pc:spChg>
      </pc:sldChg>
      <pc:sldChg chg="addSp modSp mod modClrScheme chgLayout">
        <pc:chgData name="Cory Mathis" userId="S::cory@patchmypc.com::ec5c9386-3897-4d1b-947e-15bcb21f29d5" providerId="AD" clId="Web-{13D2670E-A089-5E6E-6BAD-0A92767C5704}" dt="2026-04-29T12:45:20.505" v="57" actId="1076"/>
        <pc:sldMkLst>
          <pc:docMk/>
          <pc:sldMk cId="824410098" sldId="289"/>
        </pc:sldMkLst>
        <pc:spChg chg="add mod ord">
          <ac:chgData name="Cory Mathis" userId="S::cory@patchmypc.com::ec5c9386-3897-4d1b-947e-15bcb21f29d5" providerId="AD" clId="Web-{13D2670E-A089-5E6E-6BAD-0A92767C5704}" dt="2026-04-29T12:45:20.505" v="57" actId="1076"/>
          <ac:spMkLst>
            <pc:docMk/>
            <pc:sldMk cId="824410098" sldId="289"/>
            <ac:spMk id="3" creationId="{AADA9450-83F0-F638-CE70-C4CAD1524E5C}"/>
          </ac:spMkLst>
        </pc:spChg>
        <pc:spChg chg="mod">
          <ac:chgData name="Cory Mathis" userId="S::cory@patchmypc.com::ec5c9386-3897-4d1b-947e-15bcb21f29d5" providerId="AD" clId="Web-{13D2670E-A089-5E6E-6BAD-0A92767C5704}" dt="2026-04-29T12:45:14.802" v="55" actId="20577"/>
          <ac:spMkLst>
            <pc:docMk/>
            <pc:sldMk cId="824410098" sldId="289"/>
            <ac:spMk id="4" creationId="{E8C9B3A7-93BF-E37A-691E-E5EFEE25A9A3}"/>
          </ac:spMkLst>
        </pc:spChg>
        <pc:spChg chg="add mod ord">
          <ac:chgData name="Cory Mathis" userId="S::cory@patchmypc.com::ec5c9386-3897-4d1b-947e-15bcb21f29d5" providerId="AD" clId="Web-{13D2670E-A089-5E6E-6BAD-0A92767C5704}" dt="2026-04-29T12:45:12.865" v="54"/>
          <ac:spMkLst>
            <pc:docMk/>
            <pc:sldMk cId="824410098" sldId="289"/>
            <ac:spMk id="8" creationId="{B95CA2C1-6D06-D562-2CCF-6A0AC57BFACB}"/>
          </ac:spMkLst>
        </pc:spChg>
      </pc:sldChg>
      <pc:sldChg chg="addSp modSp mod modClrScheme chgLayout">
        <pc:chgData name="Cory Mathis" userId="S::cory@patchmypc.com::ec5c9386-3897-4d1b-947e-15bcb21f29d5" providerId="AD" clId="Web-{13D2670E-A089-5E6E-6BAD-0A92767C5704}" dt="2026-04-29T12:46:11.881" v="63" actId="14100"/>
        <pc:sldMkLst>
          <pc:docMk/>
          <pc:sldMk cId="4261698315" sldId="290"/>
        </pc:sldMkLst>
        <pc:spChg chg="add mod ord">
          <ac:chgData name="Cory Mathis" userId="S::cory@patchmypc.com::ec5c9386-3897-4d1b-947e-15bcb21f29d5" providerId="AD" clId="Web-{13D2670E-A089-5E6E-6BAD-0A92767C5704}" dt="2026-04-29T12:46:11.881" v="63" actId="14100"/>
          <ac:spMkLst>
            <pc:docMk/>
            <pc:sldMk cId="4261698315" sldId="290"/>
            <ac:spMk id="3" creationId="{CD9778AD-6110-DC42-E5FA-9BBA3491F816}"/>
          </ac:spMkLst>
        </pc:spChg>
        <pc:spChg chg="mod">
          <ac:chgData name="Cory Mathis" userId="S::cory@patchmypc.com::ec5c9386-3897-4d1b-947e-15bcb21f29d5" providerId="AD" clId="Web-{13D2670E-A089-5E6E-6BAD-0A92767C5704}" dt="2026-04-29T12:46:05.646" v="61" actId="20577"/>
          <ac:spMkLst>
            <pc:docMk/>
            <pc:sldMk cId="4261698315" sldId="290"/>
            <ac:spMk id="4" creationId="{3C9D0704-B802-2A12-057A-9A8C83D01BF5}"/>
          </ac:spMkLst>
        </pc:spChg>
        <pc:spChg chg="add mod ord">
          <ac:chgData name="Cory Mathis" userId="S::cory@patchmypc.com::ec5c9386-3897-4d1b-947e-15bcb21f29d5" providerId="AD" clId="Web-{13D2670E-A089-5E6E-6BAD-0A92767C5704}" dt="2026-04-29T12:46:06.787" v="62" actId="20577"/>
          <ac:spMkLst>
            <pc:docMk/>
            <pc:sldMk cId="4261698315" sldId="290"/>
            <ac:spMk id="7" creationId="{CCF9C5D0-1D35-D675-70E3-9350F01DD71D}"/>
          </ac:spMkLst>
        </pc:spChg>
      </pc:sldChg>
      <pc:sldChg chg="addSp delSp modSp mod modClrScheme chgLayout">
        <pc:chgData name="Cory Mathis" userId="S::cory@patchmypc.com::ec5c9386-3897-4d1b-947e-15bcb21f29d5" providerId="AD" clId="Web-{13D2670E-A089-5E6E-6BAD-0A92767C5704}" dt="2026-04-29T12:42:53.503" v="8" actId="20577"/>
        <pc:sldMkLst>
          <pc:docMk/>
          <pc:sldMk cId="3202750244" sldId="319"/>
        </pc:sldMkLst>
        <pc:spChg chg="add mod ord">
          <ac:chgData name="Cory Mathis" userId="S::cory@patchmypc.com::ec5c9386-3897-4d1b-947e-15bcb21f29d5" providerId="AD" clId="Web-{13D2670E-A089-5E6E-6BAD-0A92767C5704}" dt="2026-04-29T12:42:53.503" v="8" actId="20577"/>
          <ac:spMkLst>
            <pc:docMk/>
            <pc:sldMk cId="3202750244" sldId="319"/>
            <ac:spMk id="3" creationId="{B063E0FD-F8DE-E688-3BE5-8B4266FBE47F}"/>
          </ac:spMkLst>
        </pc:spChg>
        <pc:spChg chg="add mod ord">
          <ac:chgData name="Cory Mathis" userId="S::cory@patchmypc.com::ec5c9386-3897-4d1b-947e-15bcb21f29d5" providerId="AD" clId="Web-{13D2670E-A089-5E6E-6BAD-0A92767C5704}" dt="2026-04-29T12:42:47.175" v="5"/>
          <ac:spMkLst>
            <pc:docMk/>
            <pc:sldMk cId="3202750244" sldId="319"/>
            <ac:spMk id="6" creationId="{720AA9D1-1117-0B8D-669F-BAAD1CB6CA61}"/>
          </ac:spMkLst>
        </pc:spChg>
      </pc:sldChg>
      <pc:sldChg chg="addSp delSp modSp mod modClrScheme chgLayout">
        <pc:chgData name="Cory Mathis" userId="S::cory@patchmypc.com::ec5c9386-3897-4d1b-947e-15bcb21f29d5" providerId="AD" clId="Web-{13D2670E-A089-5E6E-6BAD-0A92767C5704}" dt="2026-04-29T12:45:04.943" v="53" actId="14100"/>
        <pc:sldMkLst>
          <pc:docMk/>
          <pc:sldMk cId="1687919848" sldId="326"/>
        </pc:sldMkLst>
        <pc:spChg chg="add mod ord">
          <ac:chgData name="Cory Mathis" userId="S::cory@patchmypc.com::ec5c9386-3897-4d1b-947e-15bcb21f29d5" providerId="AD" clId="Web-{13D2670E-A089-5E6E-6BAD-0A92767C5704}" dt="2026-04-29T12:45:04.943" v="53" actId="14100"/>
          <ac:spMkLst>
            <pc:docMk/>
            <pc:sldMk cId="1687919848" sldId="326"/>
            <ac:spMk id="3" creationId="{755109AC-89E9-B511-E85A-1DC057C29A22}"/>
          </ac:spMkLst>
        </pc:spChg>
        <pc:spChg chg="add mod ord">
          <ac:chgData name="Cory Mathis" userId="S::cory@patchmypc.com::ec5c9386-3897-4d1b-947e-15bcb21f29d5" providerId="AD" clId="Web-{13D2670E-A089-5E6E-6BAD-0A92767C5704}" dt="2026-04-29T12:44:03.005" v="36"/>
          <ac:spMkLst>
            <pc:docMk/>
            <pc:sldMk cId="1687919848" sldId="326"/>
            <ac:spMk id="4" creationId="{8085FBE4-1D4A-0162-0455-C2A6D37E2A37}"/>
          </ac:spMkLst>
        </pc:spChg>
      </pc:sldChg>
      <pc:sldChg chg="addSp delSp modSp add mod replId modClrScheme chgLayout">
        <pc:chgData name="Cory Mathis" userId="S::cory@patchmypc.com::ec5c9386-3897-4d1b-947e-15bcb21f29d5" providerId="AD" clId="Web-{13D2670E-A089-5E6E-6BAD-0A92767C5704}" dt="2026-04-29T12:47:33.725" v="90" actId="14100"/>
        <pc:sldMkLst>
          <pc:docMk/>
          <pc:sldMk cId="1542414792" sldId="2076136259"/>
        </pc:sldMkLst>
        <pc:spChg chg="add mod ord">
          <ac:chgData name="Cory Mathis" userId="S::cory@patchmypc.com::ec5c9386-3897-4d1b-947e-15bcb21f29d5" providerId="AD" clId="Web-{13D2670E-A089-5E6E-6BAD-0A92767C5704}" dt="2026-04-29T12:47:33.725" v="90" actId="14100"/>
          <ac:spMkLst>
            <pc:docMk/>
            <pc:sldMk cId="1542414792" sldId="2076136259"/>
            <ac:spMk id="2" creationId="{EE7FA79C-94A3-14C5-2B59-D2F5518B378B}"/>
          </ac:spMkLst>
        </pc:spChg>
      </pc:sldChg>
    </pc:docChg>
  </pc:docChgLst>
  <pc:docChgLst>
    <pc:chgData name="Rudy Ooms" userId="S::rudy@patchmypc.com::ba38ebd8-87d9-4ecc-ad4c-ffffb90af325" providerId="AD" clId="Web-{6113A02B-0199-32D9-A63F-04992801F7BE}"/>
    <pc:docChg chg="modSld">
      <pc:chgData name="Rudy Ooms" userId="S::rudy@patchmypc.com::ba38ebd8-87d9-4ecc-ad4c-ffffb90af325" providerId="AD" clId="Web-{6113A02B-0199-32D9-A63F-04992801F7BE}" dt="2026-04-17T05:40:44.985" v="21" actId="14100"/>
      <pc:docMkLst>
        <pc:docMk/>
      </pc:docMkLst>
      <pc:sldChg chg="modSp">
        <pc:chgData name="Rudy Ooms" userId="S::rudy@patchmypc.com::ba38ebd8-87d9-4ecc-ad4c-ffffb90af325" providerId="AD" clId="Web-{6113A02B-0199-32D9-A63F-04992801F7BE}" dt="2026-04-17T05:40:44.985" v="21" actId="14100"/>
        <pc:sldMkLst>
          <pc:docMk/>
          <pc:sldMk cId="0" sldId="270"/>
        </pc:sldMkLst>
        <pc:picChg chg="mod">
          <ac:chgData name="Rudy Ooms" userId="S::rudy@patchmypc.com::ba38ebd8-87d9-4ecc-ad4c-ffffb90af325" providerId="AD" clId="Web-{6113A02B-0199-32D9-A63F-04992801F7BE}" dt="2026-04-17T05:40:44.985" v="21" actId="14100"/>
          <ac:picMkLst>
            <pc:docMk/>
            <pc:sldMk cId="0" sldId="270"/>
            <ac:picMk id="7" creationId="{54B17589-B629-9FA3-DBA5-2726E0907E75}"/>
          </ac:picMkLst>
        </pc:picChg>
      </pc:sldChg>
    </pc:docChg>
  </pc:docChgLst>
  <pc:docChgLst>
    <pc:chgData name="jsuther@microsoft.com" userId="S::urn:spo:guest#jsuther@microsoft.com::" providerId="AD" clId="Web-{55D2001B-2267-774B-258D-E3A9C151A8DE}"/>
    <pc:docChg chg="mod modSld">
      <pc:chgData name="jsuther@microsoft.com" userId="S::urn:spo:guest#jsuther@microsoft.com::" providerId="AD" clId="Web-{55D2001B-2267-774B-258D-E3A9C151A8DE}" dt="2026-04-17T05:31:31.691" v="276" actId="1076"/>
      <pc:docMkLst>
        <pc:docMk/>
      </pc:docMkLst>
      <pc:sldChg chg="modSp modCm">
        <pc:chgData name="jsuther@microsoft.com" userId="S::urn:spo:guest#jsuther@microsoft.com::" providerId="AD" clId="Web-{55D2001B-2267-774B-258D-E3A9C151A8DE}" dt="2026-04-17T05:31:31.691" v="276" actId="1076"/>
        <pc:sldMkLst>
          <pc:docMk/>
          <pc:sldMk cId="0" sldId="260"/>
        </pc:sldMkLst>
        <pc:spChg chg="mod">
          <ac:chgData name="jsuther@microsoft.com" userId="S::urn:spo:guest#jsuther@microsoft.com::" providerId="AD" clId="Web-{55D2001B-2267-774B-258D-E3A9C151A8DE}" dt="2026-04-17T05:23:56.230" v="80" actId="20577"/>
          <ac:spMkLst>
            <pc:docMk/>
            <pc:sldMk cId="0" sldId="260"/>
            <ac:spMk id="10" creationId="{00000000-0000-0000-0000-000000000000}"/>
          </ac:spMkLst>
        </pc:spChg>
        <pc:spChg chg="mod">
          <ac:chgData name="jsuther@microsoft.com" userId="S::urn:spo:guest#jsuther@microsoft.com::" providerId="AD" clId="Web-{55D2001B-2267-774B-258D-E3A9C151A8DE}" dt="2026-04-17T05:25:01.947" v="119" actId="20577"/>
          <ac:spMkLst>
            <pc:docMk/>
            <pc:sldMk cId="0" sldId="260"/>
            <ac:spMk id="13" creationId="{00000000-0000-0000-0000-000000000000}"/>
          </ac:spMkLst>
        </pc:spChg>
        <pc:spChg chg="mod">
          <ac:chgData name="jsuther@microsoft.com" userId="S::urn:spo:guest#jsuther@microsoft.com::" providerId="AD" clId="Web-{55D2001B-2267-774B-258D-E3A9C151A8DE}" dt="2026-04-17T05:31:23.238" v="274" actId="20577"/>
          <ac:spMkLst>
            <pc:docMk/>
            <pc:sldMk cId="0" sldId="260"/>
            <ac:spMk id="16" creationId="{00000000-0000-0000-0000-000000000000}"/>
          </ac:spMkLst>
        </pc:spChg>
        <pc:spChg chg="mod">
          <ac:chgData name="jsuther@microsoft.com" userId="S::urn:spo:guest#jsuther@microsoft.com::" providerId="AD" clId="Web-{55D2001B-2267-774B-258D-E3A9C151A8DE}" dt="2026-04-17T05:31:31.691" v="276" actId="1076"/>
          <ac:spMkLst>
            <pc:docMk/>
            <pc:sldMk cId="0" sldId="260"/>
            <ac:spMk id="19" creationId="{00000000-0000-0000-0000-000000000000}"/>
          </ac:spMkLst>
        </pc:spChg>
        <pc:extLst>
          <p:ext xmlns:p="http://schemas.openxmlformats.org/presentationml/2006/main" uri="{D6D511B9-2390-475A-947B-AFAB55BFBCF1}">
            <pc226:cmChg xmlns:pc226="http://schemas.microsoft.com/office/powerpoint/2022/06/main/command" chg="mod">
              <pc226:chgData name="jsuther@microsoft.com" userId="S::urn:spo:guest#jsuther@microsoft.com::" providerId="AD" clId="Web-{55D2001B-2267-774B-258D-E3A9C151A8DE}" dt="2026-04-17T05:23:48.027" v="79" actId="20577"/>
              <pc2:cmMkLst xmlns:pc2="http://schemas.microsoft.com/office/powerpoint/2019/9/main/command">
                <pc:docMk/>
                <pc:sldMk cId="0" sldId="260"/>
                <pc2:cmMk id="{50CDD2BF-6E2F-46CA-8B5E-3F3D11B4DE01}"/>
              </pc2:cmMkLst>
            </pc226:cmChg>
          </p:ext>
        </pc:extLst>
      </pc:sldChg>
    </pc:docChg>
  </pc:docChgLst>
  <pc:docChgLst>
    <pc:chgData name="Rudy Ooms" userId="S::rudy@patchmypc.com::ba38ebd8-87d9-4ecc-ad4c-ffffb90af325" providerId="AD" clId="Web-{90C47603-EDBD-7CFA-8DBC-3C67E9BF2242}"/>
    <pc:docChg chg="modSld">
      <pc:chgData name="Rudy Ooms" userId="S::rudy@patchmypc.com::ba38ebd8-87d9-4ecc-ad4c-ffffb90af325" providerId="AD" clId="Web-{90C47603-EDBD-7CFA-8DBC-3C67E9BF2242}" dt="2026-04-08T06:29:46.551" v="17" actId="20577"/>
      <pc:docMkLst>
        <pc:docMk/>
      </pc:docMkLst>
      <pc:sldChg chg="modSp">
        <pc:chgData name="Rudy Ooms" userId="S::rudy@patchmypc.com::ba38ebd8-87d9-4ecc-ad4c-ffffb90af325" providerId="AD" clId="Web-{90C47603-EDBD-7CFA-8DBC-3C67E9BF2242}" dt="2026-04-08T06:29:46.551" v="17" actId="20577"/>
        <pc:sldMkLst>
          <pc:docMk/>
          <pc:sldMk cId="3249906298" sldId="299"/>
        </pc:sldMkLst>
        <pc:spChg chg="mod">
          <ac:chgData name="Rudy Ooms" userId="S::rudy@patchmypc.com::ba38ebd8-87d9-4ecc-ad4c-ffffb90af325" providerId="AD" clId="Web-{90C47603-EDBD-7CFA-8DBC-3C67E9BF2242}" dt="2026-04-08T06:29:46.551" v="17" actId="20577"/>
          <ac:spMkLst>
            <pc:docMk/>
            <pc:sldMk cId="3249906298" sldId="299"/>
            <ac:spMk id="16" creationId="{66616D09-2C03-04BA-9FA7-6756AEAA642A}"/>
          </ac:spMkLst>
        </pc:spChg>
      </pc:sldChg>
      <pc:sldChg chg="modSp">
        <pc:chgData name="Rudy Ooms" userId="S::rudy@patchmypc.com::ba38ebd8-87d9-4ecc-ad4c-ffffb90af325" providerId="AD" clId="Web-{90C47603-EDBD-7CFA-8DBC-3C67E9BF2242}" dt="2026-04-08T06:29:24.613" v="6" actId="20577"/>
        <pc:sldMkLst>
          <pc:docMk/>
          <pc:sldMk cId="2029466035" sldId="303"/>
        </pc:sldMkLst>
        <pc:spChg chg="mod">
          <ac:chgData name="Rudy Ooms" userId="S::rudy@patchmypc.com::ba38ebd8-87d9-4ecc-ad4c-ffffb90af325" providerId="AD" clId="Web-{90C47603-EDBD-7CFA-8DBC-3C67E9BF2242}" dt="2026-04-08T06:29:24.613" v="6" actId="20577"/>
          <ac:spMkLst>
            <pc:docMk/>
            <pc:sldMk cId="2029466035" sldId="303"/>
            <ac:spMk id="20" creationId="{7A222D68-4A14-4A81-FC4D-A3EE9BA23D65}"/>
          </ac:spMkLst>
        </pc:spChg>
      </pc:sldChg>
    </pc:docChg>
  </pc:docChgLst>
  <pc:docChgLst>
    <pc:chgData name="Rudy Ooms" userId="S::rudy@patchmypc.com::ba38ebd8-87d9-4ecc-ad4c-ffffb90af325" providerId="AD" clId="Web-{153EDD91-3326-8ED8-91BE-9598B22D5982}"/>
    <pc:docChg chg="modSld">
      <pc:chgData name="Rudy Ooms" userId="S::rudy@patchmypc.com::ba38ebd8-87d9-4ecc-ad4c-ffffb90af325" providerId="AD" clId="Web-{153EDD91-3326-8ED8-91BE-9598B22D5982}" dt="2026-04-19T12:00:26.824" v="45" actId="1076"/>
      <pc:docMkLst>
        <pc:docMk/>
      </pc:docMkLst>
      <pc:sldChg chg="addSp delSp modSp">
        <pc:chgData name="Rudy Ooms" userId="S::rudy@patchmypc.com::ba38ebd8-87d9-4ecc-ad4c-ffffb90af325" providerId="AD" clId="Web-{153EDD91-3326-8ED8-91BE-9598B22D5982}" dt="2026-04-19T12:00:26.824" v="45" actId="1076"/>
        <pc:sldMkLst>
          <pc:docMk/>
          <pc:sldMk cId="1135577518" sldId="310"/>
        </pc:sldMkLst>
        <pc:spChg chg="mod">
          <ac:chgData name="Rudy Ooms" userId="S::rudy@patchmypc.com::ba38ebd8-87d9-4ecc-ad4c-ffffb90af325" providerId="AD" clId="Web-{153EDD91-3326-8ED8-91BE-9598B22D5982}" dt="2026-04-19T12:00:26.824" v="45" actId="1076"/>
          <ac:spMkLst>
            <pc:docMk/>
            <pc:sldMk cId="1135577518" sldId="310"/>
            <ac:spMk id="21" creationId="{94D5801E-CA1A-828D-9ED4-29322DF99138}"/>
          </ac:spMkLst>
        </pc:spChg>
        <pc:picChg chg="add mod">
          <ac:chgData name="Rudy Ooms" userId="S::rudy@patchmypc.com::ba38ebd8-87d9-4ecc-ad4c-ffffb90af325" providerId="AD" clId="Web-{153EDD91-3326-8ED8-91BE-9598B22D5982}" dt="2026-04-19T11:59:49.261" v="5" actId="1076"/>
          <ac:picMkLst>
            <pc:docMk/>
            <pc:sldMk cId="1135577518" sldId="310"/>
            <ac:picMk id="2" creationId="{1C78E077-906C-328C-C802-BD79EF39F3E4}"/>
          </ac:picMkLst>
        </pc:picChg>
      </pc:sldChg>
    </pc:docChg>
  </pc:docChgLst>
  <pc:docChgLst>
    <pc:chgData name="Rudy Ooms" userId="S::rudy@patchmypc.com::ba38ebd8-87d9-4ecc-ad4c-ffffb90af325" providerId="AD" clId="Web-{39A8DFE6-9F75-A047-3BF1-A6C94108C2C9}"/>
    <pc:docChg chg="delSld modSld modSection">
      <pc:chgData name="Rudy Ooms" userId="S::rudy@patchmypc.com::ba38ebd8-87d9-4ecc-ad4c-ffffb90af325" providerId="AD" clId="Web-{39A8DFE6-9F75-A047-3BF1-A6C94108C2C9}" dt="2026-04-04T18:04:41.092" v="36"/>
      <pc:docMkLst>
        <pc:docMk/>
      </pc:docMkLst>
      <pc:sldChg chg="modSp">
        <pc:chgData name="Rudy Ooms" userId="S::rudy@patchmypc.com::ba38ebd8-87d9-4ecc-ad4c-ffffb90af325" providerId="AD" clId="Web-{39A8DFE6-9F75-A047-3BF1-A6C94108C2C9}" dt="2026-04-04T18:02:16.946" v="4" actId="1076"/>
        <pc:sldMkLst>
          <pc:docMk/>
          <pc:sldMk cId="0" sldId="259"/>
        </pc:sldMkLst>
        <pc:picChg chg="mod">
          <ac:chgData name="Rudy Ooms" userId="S::rudy@patchmypc.com::ba38ebd8-87d9-4ecc-ad4c-ffffb90af325" providerId="AD" clId="Web-{39A8DFE6-9F75-A047-3BF1-A6C94108C2C9}" dt="2026-04-04T18:02:16.946" v="4" actId="1076"/>
          <ac:picMkLst>
            <pc:docMk/>
            <pc:sldMk cId="0" sldId="259"/>
            <ac:picMk id="27" creationId="{DAD1175A-16CA-DE05-F22B-1705DDCD8C28}"/>
          </ac:picMkLst>
        </pc:picChg>
      </pc:sldChg>
      <pc:sldChg chg="modNotes">
        <pc:chgData name="Rudy Ooms" userId="S::rudy@patchmypc.com::ba38ebd8-87d9-4ecc-ad4c-ffffb90af325" providerId="AD" clId="Web-{39A8DFE6-9F75-A047-3BF1-A6C94108C2C9}" dt="2026-04-04T18:03:54.621" v="27"/>
        <pc:sldMkLst>
          <pc:docMk/>
          <pc:sldMk cId="0" sldId="269"/>
        </pc:sldMkLst>
      </pc:sldChg>
      <pc:sldChg chg="modSp">
        <pc:chgData name="Rudy Ooms" userId="S::rudy@patchmypc.com::ba38ebd8-87d9-4ecc-ad4c-ffffb90af325" providerId="AD" clId="Web-{39A8DFE6-9F75-A047-3BF1-A6C94108C2C9}" dt="2026-04-04T18:04:16.497" v="35" actId="1076"/>
        <pc:sldMkLst>
          <pc:docMk/>
          <pc:sldMk cId="4139881587" sldId="307"/>
        </pc:sldMkLst>
        <pc:spChg chg="mod">
          <ac:chgData name="Rudy Ooms" userId="S::rudy@patchmypc.com::ba38ebd8-87d9-4ecc-ad4c-ffffb90af325" providerId="AD" clId="Web-{39A8DFE6-9F75-A047-3BF1-A6C94108C2C9}" dt="2026-04-04T18:04:15.606" v="34" actId="1076"/>
          <ac:spMkLst>
            <pc:docMk/>
            <pc:sldMk cId="4139881587" sldId="307"/>
            <ac:spMk id="21" creationId="{84EF3DA0-35F5-E988-F202-7C7D611F88FC}"/>
          </ac:spMkLst>
        </pc:spChg>
        <pc:spChg chg="mod">
          <ac:chgData name="Rudy Ooms" userId="S::rudy@patchmypc.com::ba38ebd8-87d9-4ecc-ad4c-ffffb90af325" providerId="AD" clId="Web-{39A8DFE6-9F75-A047-3BF1-A6C94108C2C9}" dt="2026-04-04T18:04:14.560" v="33" actId="1076"/>
          <ac:spMkLst>
            <pc:docMk/>
            <pc:sldMk cId="4139881587" sldId="307"/>
            <ac:spMk id="22" creationId="{70996208-F9EF-CCBC-8A58-3E8CD55E0632}"/>
          </ac:spMkLst>
        </pc:spChg>
        <pc:spChg chg="mod">
          <ac:chgData name="Rudy Ooms" userId="S::rudy@patchmypc.com::ba38ebd8-87d9-4ecc-ad4c-ffffb90af325" providerId="AD" clId="Web-{39A8DFE6-9F75-A047-3BF1-A6C94108C2C9}" dt="2026-04-04T18:04:16.497" v="35" actId="1076"/>
          <ac:spMkLst>
            <pc:docMk/>
            <pc:sldMk cId="4139881587" sldId="307"/>
            <ac:spMk id="23" creationId="{F95F4862-79A5-1D48-7A61-39B463DF439C}"/>
          </ac:spMkLst>
        </pc:spChg>
        <pc:picChg chg="mod">
          <ac:chgData name="Rudy Ooms" userId="S::rudy@patchmypc.com::ba38ebd8-87d9-4ecc-ad4c-ffffb90af325" providerId="AD" clId="Web-{39A8DFE6-9F75-A047-3BF1-A6C94108C2C9}" dt="2026-04-04T18:04:12.669" v="29" actId="14100"/>
          <ac:picMkLst>
            <pc:docMk/>
            <pc:sldMk cId="4139881587" sldId="307"/>
            <ac:picMk id="20" creationId="{E4C77FCF-F7A9-5F7F-9917-44CF89633089}"/>
          </ac:picMkLst>
        </pc:picChg>
      </pc:sldChg>
    </pc:docChg>
  </pc:docChgLst>
  <pc:docChgLst>
    <pc:chgData name="Bryan Dam" userId="c36ff9ae-b608-47b7-8050-35f442990cc1" providerId="ADAL" clId="{42FF16FA-CD11-4F80-B741-7E37F778B044}"/>
    <pc:docChg chg="undo redo custSel addSld delSld modSld sldOrd modSection">
      <pc:chgData name="Bryan Dam" userId="c36ff9ae-b608-47b7-8050-35f442990cc1" providerId="ADAL" clId="{42FF16FA-CD11-4F80-B741-7E37F778B044}" dt="2026-04-08T17:15:24.055" v="1063" actId="404"/>
      <pc:docMkLst>
        <pc:docMk/>
      </pc:docMkLst>
      <pc:sldChg chg="addSp delSp modSp mod">
        <pc:chgData name="Bryan Dam" userId="c36ff9ae-b608-47b7-8050-35f442990cc1" providerId="ADAL" clId="{42FF16FA-CD11-4F80-B741-7E37F778B044}" dt="2026-04-08T13:54:19.655" v="45" actId="14100"/>
        <pc:sldMkLst>
          <pc:docMk/>
          <pc:sldMk cId="0" sldId="258"/>
        </pc:sldMkLst>
        <pc:spChg chg="mod">
          <ac:chgData name="Bryan Dam" userId="c36ff9ae-b608-47b7-8050-35f442990cc1" providerId="ADAL" clId="{42FF16FA-CD11-4F80-B741-7E37F778B044}" dt="2026-04-08T13:54:19.655" v="45" actId="14100"/>
          <ac:spMkLst>
            <pc:docMk/>
            <pc:sldMk cId="0" sldId="258"/>
            <ac:spMk id="5" creationId="{00000000-0000-0000-0000-000000000000}"/>
          </ac:spMkLst>
        </pc:spChg>
      </pc:sldChg>
      <pc:sldChg chg="modSp mod">
        <pc:chgData name="Bryan Dam" userId="c36ff9ae-b608-47b7-8050-35f442990cc1" providerId="ADAL" clId="{42FF16FA-CD11-4F80-B741-7E37F778B044}" dt="2026-04-08T13:52:26.972" v="3" actId="14100"/>
        <pc:sldMkLst>
          <pc:docMk/>
          <pc:sldMk cId="0" sldId="262"/>
        </pc:sldMkLst>
      </pc:sldChg>
      <pc:sldChg chg="addSp delSp modSp mod">
        <pc:chgData name="Bryan Dam" userId="c36ff9ae-b608-47b7-8050-35f442990cc1" providerId="ADAL" clId="{42FF16FA-CD11-4F80-B741-7E37F778B044}" dt="2026-04-08T14:37:44.688" v="274" actId="5793"/>
        <pc:sldMkLst>
          <pc:docMk/>
          <pc:sldMk cId="0" sldId="266"/>
        </pc:sldMkLst>
        <pc:spChg chg="mod">
          <ac:chgData name="Bryan Dam" userId="c36ff9ae-b608-47b7-8050-35f442990cc1" providerId="ADAL" clId="{42FF16FA-CD11-4F80-B741-7E37F778B044}" dt="2026-04-08T14:37:44.688" v="274" actId="5793"/>
          <ac:spMkLst>
            <pc:docMk/>
            <pc:sldMk cId="0" sldId="266"/>
            <ac:spMk id="5" creationId="{00000000-0000-0000-0000-000000000000}"/>
          </ac:spMkLst>
        </pc:spChg>
      </pc:sldChg>
      <pc:sldChg chg="addSp delSp modSp mod">
        <pc:chgData name="Bryan Dam" userId="c36ff9ae-b608-47b7-8050-35f442990cc1" providerId="ADAL" clId="{42FF16FA-CD11-4F80-B741-7E37F778B044}" dt="2026-04-08T17:14:54.595" v="1045" actId="12"/>
        <pc:sldMkLst>
          <pc:docMk/>
          <pc:sldMk cId="0" sldId="276"/>
        </pc:sldMkLst>
        <pc:spChg chg="mod">
          <ac:chgData name="Bryan Dam" userId="c36ff9ae-b608-47b7-8050-35f442990cc1" providerId="ADAL" clId="{42FF16FA-CD11-4F80-B741-7E37F778B044}" dt="2026-04-08T17:14:54.595" v="1045" actId="12"/>
          <ac:spMkLst>
            <pc:docMk/>
            <pc:sldMk cId="0" sldId="276"/>
            <ac:spMk id="5" creationId="{00000000-0000-0000-0000-000000000000}"/>
          </ac:spMkLst>
        </pc:spChg>
      </pc:sldChg>
      <pc:sldChg chg="addSp delSp modSp mod">
        <pc:chgData name="Bryan Dam" userId="c36ff9ae-b608-47b7-8050-35f442990cc1" providerId="ADAL" clId="{42FF16FA-CD11-4F80-B741-7E37F778B044}" dt="2026-04-08T13:58:02.285" v="51"/>
        <pc:sldMkLst>
          <pc:docMk/>
          <pc:sldMk cId="3772992116" sldId="286"/>
        </pc:sldMkLst>
      </pc:sldChg>
      <pc:sldChg chg="addSp delSp modSp mod">
        <pc:chgData name="Bryan Dam" userId="c36ff9ae-b608-47b7-8050-35f442990cc1" providerId="ADAL" clId="{42FF16FA-CD11-4F80-B741-7E37F778B044}" dt="2026-04-08T13:52:56.182" v="9"/>
        <pc:sldMkLst>
          <pc:docMk/>
          <pc:sldMk cId="3753616455" sldId="287"/>
        </pc:sldMkLst>
      </pc:sldChg>
      <pc:sldChg chg="addSp delSp modSp mod">
        <pc:chgData name="Bryan Dam" userId="c36ff9ae-b608-47b7-8050-35f442990cc1" providerId="ADAL" clId="{42FF16FA-CD11-4F80-B741-7E37F778B044}" dt="2026-04-08T13:57:50.627" v="47"/>
        <pc:sldMkLst>
          <pc:docMk/>
          <pc:sldMk cId="2184619535" sldId="288"/>
        </pc:sldMkLst>
      </pc:sldChg>
      <pc:sldChg chg="addSp delSp modSp mod ord">
        <pc:chgData name="Bryan Dam" userId="c36ff9ae-b608-47b7-8050-35f442990cc1" providerId="ADAL" clId="{42FF16FA-CD11-4F80-B741-7E37F778B044}" dt="2026-04-08T14:53:41.927" v="415" actId="5793"/>
        <pc:sldMkLst>
          <pc:docMk/>
          <pc:sldMk cId="824410098" sldId="289"/>
        </pc:sldMkLst>
        <pc:spChg chg="mod">
          <ac:chgData name="Bryan Dam" userId="c36ff9ae-b608-47b7-8050-35f442990cc1" providerId="ADAL" clId="{42FF16FA-CD11-4F80-B741-7E37F778B044}" dt="2026-04-08T14:53:41.927" v="415" actId="5793"/>
          <ac:spMkLst>
            <pc:docMk/>
            <pc:sldMk cId="824410098" sldId="289"/>
            <ac:spMk id="4" creationId="{E8C9B3A7-93BF-E37A-691E-E5EFEE25A9A3}"/>
          </ac:spMkLst>
        </pc:spChg>
      </pc:sldChg>
      <pc:sldChg chg="addSp delSp modSp mod">
        <pc:chgData name="Bryan Dam" userId="c36ff9ae-b608-47b7-8050-35f442990cc1" providerId="ADAL" clId="{42FF16FA-CD11-4F80-B741-7E37F778B044}" dt="2026-04-08T16:31:19.930" v="860" actId="404"/>
        <pc:sldMkLst>
          <pc:docMk/>
          <pc:sldMk cId="4261698315" sldId="290"/>
        </pc:sldMkLst>
        <pc:spChg chg="mod">
          <ac:chgData name="Bryan Dam" userId="c36ff9ae-b608-47b7-8050-35f442990cc1" providerId="ADAL" clId="{42FF16FA-CD11-4F80-B741-7E37F778B044}" dt="2026-04-08T16:31:19.930" v="860" actId="404"/>
          <ac:spMkLst>
            <pc:docMk/>
            <pc:sldMk cId="4261698315" sldId="290"/>
            <ac:spMk id="4" creationId="{3C9D0704-B802-2A12-057A-9A8C83D01BF5}"/>
          </ac:spMkLst>
        </pc:spChg>
      </pc:sldChg>
      <pc:sldChg chg="addSp delSp modSp add mod ord modClrScheme chgLayout">
        <pc:chgData name="Bryan Dam" userId="c36ff9ae-b608-47b7-8050-35f442990cc1" providerId="ADAL" clId="{42FF16FA-CD11-4F80-B741-7E37F778B044}" dt="2026-04-08T16:22:17.010" v="603" actId="114"/>
        <pc:sldMkLst>
          <pc:docMk/>
          <pc:sldMk cId="521390710" sldId="314"/>
        </pc:sldMkLst>
        <pc:spChg chg="mod">
          <ac:chgData name="Bryan Dam" userId="c36ff9ae-b608-47b7-8050-35f442990cc1" providerId="ADAL" clId="{42FF16FA-CD11-4F80-B741-7E37F778B044}" dt="2026-04-08T16:22:17.010" v="603" actId="114"/>
          <ac:spMkLst>
            <pc:docMk/>
            <pc:sldMk cId="521390710" sldId="314"/>
            <ac:spMk id="12" creationId="{1E39EA4D-EB0C-04BF-2DC0-36BE76220F3A}"/>
          </ac:spMkLst>
        </pc:spChg>
      </pc:sldChg>
    </pc:docChg>
  </pc:docChgLst>
  <pc:docChgLst>
    <pc:chgData name="John Quirk" userId="S::john@patchmypc.com::4e277e55-7595-4e1e-941b-133cf09ec9ed" providerId="AD" clId="Web-{2DC81A19-2828-84ED-D716-CA7765B00825}"/>
    <pc:docChg chg="modSld">
      <pc:chgData name="John Quirk" userId="S::john@patchmypc.com::4e277e55-7595-4e1e-941b-133cf09ec9ed" providerId="AD" clId="Web-{2DC81A19-2828-84ED-D716-CA7765B00825}" dt="2026-04-29T13:54:20.286" v="1" actId="20577"/>
      <pc:docMkLst>
        <pc:docMk/>
      </pc:docMkLst>
      <pc:sldChg chg="modSp">
        <pc:chgData name="John Quirk" userId="S::john@patchmypc.com::4e277e55-7595-4e1e-941b-133cf09ec9ed" providerId="AD" clId="Web-{2DC81A19-2828-84ED-D716-CA7765B00825}" dt="2026-04-29T13:54:20.286" v="1" actId="20577"/>
        <pc:sldMkLst>
          <pc:docMk/>
          <pc:sldMk cId="1542414792" sldId="2076136259"/>
        </pc:sldMkLst>
        <pc:spChg chg="mod">
          <ac:chgData name="John Quirk" userId="S::john@patchmypc.com::4e277e55-7595-4e1e-941b-133cf09ec9ed" providerId="AD" clId="Web-{2DC81A19-2828-84ED-D716-CA7765B00825}" dt="2026-04-29T13:54:20.286" v="1" actId="20577"/>
          <ac:spMkLst>
            <pc:docMk/>
            <pc:sldMk cId="1542414792" sldId="2076136259"/>
            <ac:spMk id="2" creationId="{EE7FA79C-94A3-14C5-2B59-D2F5518B378B}"/>
          </ac:spMkLst>
        </pc:spChg>
      </pc:sldChg>
    </pc:docChg>
  </pc:docChgLst>
  <pc:docChgLst>
    <pc:chgData name="Cory Mathis" userId="ec5c9386-3897-4d1b-947e-15bcb21f29d5" providerId="ADAL" clId="{007E37C3-F029-5434-A3AB-44A8823BA2D8}"/>
    <pc:docChg chg="undo redo custSel addSld delSld modSld sldOrd modSection">
      <pc:chgData name="Cory Mathis" userId="ec5c9386-3897-4d1b-947e-15bcb21f29d5" providerId="ADAL" clId="{007E37C3-F029-5434-A3AB-44A8823BA2D8}" dt="2026-05-01T11:54:38.709" v="679" actId="20577"/>
      <pc:docMkLst>
        <pc:docMk/>
      </pc:docMkLst>
      <pc:sldChg chg="modNotesTx">
        <pc:chgData name="Cory Mathis" userId="ec5c9386-3897-4d1b-947e-15bcb21f29d5" providerId="ADAL" clId="{007E37C3-F029-5434-A3AB-44A8823BA2D8}" dt="2026-05-01T11:53:32.022" v="643" actId="20577"/>
        <pc:sldMkLst>
          <pc:docMk/>
          <pc:sldMk cId="0" sldId="258"/>
        </pc:sldMkLst>
      </pc:sldChg>
      <pc:sldChg chg="addSp delSp modSp mod modClrScheme chgLayout modNotesTx">
        <pc:chgData name="Cory Mathis" userId="ec5c9386-3897-4d1b-947e-15bcb21f29d5" providerId="ADAL" clId="{007E37C3-F029-5434-A3AB-44A8823BA2D8}" dt="2026-05-01T11:53:33.207" v="644" actId="20577"/>
        <pc:sldMkLst>
          <pc:docMk/>
          <pc:sldMk cId="0" sldId="259"/>
        </pc:sldMkLst>
        <pc:spChg chg="mod">
          <ac:chgData name="Cory Mathis" userId="ec5c9386-3897-4d1b-947e-15bcb21f29d5" providerId="ADAL" clId="{007E37C3-F029-5434-A3AB-44A8823BA2D8}" dt="2026-04-29T12:52:01.840" v="114" actId="21"/>
          <ac:spMkLst>
            <pc:docMk/>
            <pc:sldMk cId="0" sldId="259"/>
            <ac:spMk id="4" creationId="{00000000-0000-0000-0000-000000000000}"/>
          </ac:spMkLst>
        </pc:spChg>
        <pc:spChg chg="mod">
          <ac:chgData name="Cory Mathis" userId="ec5c9386-3897-4d1b-947e-15bcb21f29d5" providerId="ADAL" clId="{007E37C3-F029-5434-A3AB-44A8823BA2D8}" dt="2026-04-29T12:52:22.145" v="121" actId="1076"/>
          <ac:spMkLst>
            <pc:docMk/>
            <pc:sldMk cId="0" sldId="259"/>
            <ac:spMk id="9" creationId="{00000000-0000-0000-0000-000000000000}"/>
          </ac:spMkLst>
        </pc:spChg>
        <pc:spChg chg="add mod">
          <ac:chgData name="Cory Mathis" userId="ec5c9386-3897-4d1b-947e-15bcb21f29d5" providerId="ADAL" clId="{007E37C3-F029-5434-A3AB-44A8823BA2D8}" dt="2026-04-29T12:52:22.608" v="122"/>
          <ac:spMkLst>
            <pc:docMk/>
            <pc:sldMk cId="0" sldId="259"/>
            <ac:spMk id="15" creationId="{0CD5B19F-5172-4786-E180-4D924F454572}"/>
          </ac:spMkLst>
        </pc:spChg>
      </pc:sldChg>
      <pc:sldChg chg="addSp delSp modSp mod modClrScheme chgLayout modNotesTx">
        <pc:chgData name="Cory Mathis" userId="ec5c9386-3897-4d1b-947e-15bcb21f29d5" providerId="ADAL" clId="{007E37C3-F029-5434-A3AB-44A8823BA2D8}" dt="2026-05-01T11:53:39.349" v="646" actId="20577"/>
        <pc:sldMkLst>
          <pc:docMk/>
          <pc:sldMk cId="0" sldId="260"/>
        </pc:sldMkLst>
        <pc:spChg chg="add mod ord">
          <ac:chgData name="Cory Mathis" userId="ec5c9386-3897-4d1b-947e-15bcb21f29d5" providerId="ADAL" clId="{007E37C3-F029-5434-A3AB-44A8823BA2D8}" dt="2026-04-29T12:53:51.775" v="140"/>
          <ac:spMkLst>
            <pc:docMk/>
            <pc:sldMk cId="0" sldId="260"/>
            <ac:spMk id="2" creationId="{0911ACFB-5107-D724-A856-7040B27B1295}"/>
          </ac:spMkLst>
        </pc:spChg>
        <pc:spChg chg="mod">
          <ac:chgData name="Cory Mathis" userId="ec5c9386-3897-4d1b-947e-15bcb21f29d5" providerId="ADAL" clId="{007E37C3-F029-5434-A3AB-44A8823BA2D8}" dt="2026-04-29T12:54:01.364" v="143" actId="1076"/>
          <ac:spMkLst>
            <pc:docMk/>
            <pc:sldMk cId="0" sldId="260"/>
            <ac:spMk id="5" creationId="{00000000-0000-0000-0000-000000000000}"/>
          </ac:spMkLst>
        </pc:spChg>
        <pc:spChg chg="mod">
          <ac:chgData name="Cory Mathis" userId="ec5c9386-3897-4d1b-947e-15bcb21f29d5" providerId="ADAL" clId="{007E37C3-F029-5434-A3AB-44A8823BA2D8}" dt="2026-04-29T12:54:27.309" v="150" actId="1076"/>
          <ac:spMkLst>
            <pc:docMk/>
            <pc:sldMk cId="0" sldId="260"/>
            <ac:spMk id="9" creationId="{00000000-0000-0000-0000-000000000000}"/>
          </ac:spMkLst>
        </pc:spChg>
        <pc:spChg chg="mod">
          <ac:chgData name="Cory Mathis" userId="ec5c9386-3897-4d1b-947e-15bcb21f29d5" providerId="ADAL" clId="{007E37C3-F029-5434-A3AB-44A8823BA2D8}" dt="2026-04-29T12:54:29.866" v="151" actId="14100"/>
          <ac:spMkLst>
            <pc:docMk/>
            <pc:sldMk cId="0" sldId="260"/>
            <ac:spMk id="10" creationId="{00000000-0000-0000-0000-000000000000}"/>
          </ac:spMkLst>
        </pc:spChg>
        <pc:spChg chg="mod">
          <ac:chgData name="Cory Mathis" userId="ec5c9386-3897-4d1b-947e-15bcb21f29d5" providerId="ADAL" clId="{007E37C3-F029-5434-A3AB-44A8823BA2D8}" dt="2026-04-29T12:54:27.309" v="150" actId="1076"/>
          <ac:spMkLst>
            <pc:docMk/>
            <pc:sldMk cId="0" sldId="260"/>
            <ac:spMk id="12" creationId="{00000000-0000-0000-0000-000000000000}"/>
          </ac:spMkLst>
        </pc:spChg>
        <pc:spChg chg="mod">
          <ac:chgData name="Cory Mathis" userId="ec5c9386-3897-4d1b-947e-15bcb21f29d5" providerId="ADAL" clId="{007E37C3-F029-5434-A3AB-44A8823BA2D8}" dt="2026-04-29T12:54:35.851" v="152" actId="14100"/>
          <ac:spMkLst>
            <pc:docMk/>
            <pc:sldMk cId="0" sldId="260"/>
            <ac:spMk id="13" creationId="{00000000-0000-0000-0000-000000000000}"/>
          </ac:spMkLst>
        </pc:spChg>
        <pc:spChg chg="mod">
          <ac:chgData name="Cory Mathis" userId="ec5c9386-3897-4d1b-947e-15bcb21f29d5" providerId="ADAL" clId="{007E37C3-F029-5434-A3AB-44A8823BA2D8}" dt="2026-04-29T12:54:27.309" v="150" actId="1076"/>
          <ac:spMkLst>
            <pc:docMk/>
            <pc:sldMk cId="0" sldId="260"/>
            <ac:spMk id="15" creationId="{00000000-0000-0000-0000-000000000000}"/>
          </ac:spMkLst>
        </pc:spChg>
        <pc:spChg chg="mod">
          <ac:chgData name="Cory Mathis" userId="ec5c9386-3897-4d1b-947e-15bcb21f29d5" providerId="ADAL" clId="{007E37C3-F029-5434-A3AB-44A8823BA2D8}" dt="2026-04-29T12:54:41.620" v="153" actId="14100"/>
          <ac:spMkLst>
            <pc:docMk/>
            <pc:sldMk cId="0" sldId="260"/>
            <ac:spMk id="16" creationId="{00000000-0000-0000-0000-000000000000}"/>
          </ac:spMkLst>
        </pc:spChg>
        <pc:spChg chg="mod">
          <ac:chgData name="Cory Mathis" userId="ec5c9386-3897-4d1b-947e-15bcb21f29d5" providerId="ADAL" clId="{007E37C3-F029-5434-A3AB-44A8823BA2D8}" dt="2026-04-29T12:54:27.309" v="150" actId="1076"/>
          <ac:spMkLst>
            <pc:docMk/>
            <pc:sldMk cId="0" sldId="260"/>
            <ac:spMk id="18" creationId="{00000000-0000-0000-0000-000000000000}"/>
          </ac:spMkLst>
        </pc:spChg>
        <pc:spChg chg="mod">
          <ac:chgData name="Cory Mathis" userId="ec5c9386-3897-4d1b-947e-15bcb21f29d5" providerId="ADAL" clId="{007E37C3-F029-5434-A3AB-44A8823BA2D8}" dt="2026-04-29T12:54:27.309" v="150" actId="1076"/>
          <ac:spMkLst>
            <pc:docMk/>
            <pc:sldMk cId="0" sldId="260"/>
            <ac:spMk id="19" creationId="{00000000-0000-0000-0000-000000000000}"/>
          </ac:spMkLst>
        </pc:spChg>
        <pc:spChg chg="mod">
          <ac:chgData name="Cory Mathis" userId="ec5c9386-3897-4d1b-947e-15bcb21f29d5" providerId="ADAL" clId="{007E37C3-F029-5434-A3AB-44A8823BA2D8}" dt="2026-04-29T12:54:46.966" v="154" actId="1076"/>
          <ac:spMkLst>
            <pc:docMk/>
            <pc:sldMk cId="0" sldId="260"/>
            <ac:spMk id="20" creationId="{00000000-0000-0000-0000-000000000000}"/>
          </ac:spMkLst>
        </pc:spChg>
        <pc:spChg chg="mod">
          <ac:chgData name="Cory Mathis" userId="ec5c9386-3897-4d1b-947e-15bcb21f29d5" providerId="ADAL" clId="{007E37C3-F029-5434-A3AB-44A8823BA2D8}" dt="2026-04-29T12:54:46.966" v="154" actId="1076"/>
          <ac:spMkLst>
            <pc:docMk/>
            <pc:sldMk cId="0" sldId="260"/>
            <ac:spMk id="21" creationId="{00000000-0000-0000-0000-000000000000}"/>
          </ac:spMkLst>
        </pc:spChg>
        <pc:picChg chg="add del mod">
          <ac:chgData name="Cory Mathis" userId="ec5c9386-3897-4d1b-947e-15bcb21f29d5" providerId="ADAL" clId="{007E37C3-F029-5434-A3AB-44A8823BA2D8}" dt="2026-04-29T12:54:09.810" v="147" actId="1076"/>
          <ac:picMkLst>
            <pc:docMk/>
            <pc:sldMk cId="0" sldId="260"/>
            <ac:picMk id="25" creationId="{B4009A3E-65C8-7255-94AB-596ECB9ED018}"/>
          </ac:picMkLst>
        </pc:picChg>
      </pc:sldChg>
      <pc:sldChg chg="modNotesTx">
        <pc:chgData name="Cory Mathis" userId="ec5c9386-3897-4d1b-947e-15bcb21f29d5" providerId="ADAL" clId="{007E37C3-F029-5434-A3AB-44A8823BA2D8}" dt="2026-05-01T11:52:15.691" v="639" actId="20577"/>
        <pc:sldMkLst>
          <pc:docMk/>
          <pc:sldMk cId="0" sldId="262"/>
        </pc:sldMkLst>
      </pc:sldChg>
      <pc:sldChg chg="addSp delSp modSp mod modClrScheme chgLayout modNotesTx">
        <pc:chgData name="Cory Mathis" userId="ec5c9386-3897-4d1b-947e-15bcb21f29d5" providerId="ADAL" clId="{007E37C3-F029-5434-A3AB-44A8823BA2D8}" dt="2026-05-01T11:53:47.074" v="649" actId="20577"/>
        <pc:sldMkLst>
          <pc:docMk/>
          <pc:sldMk cId="0" sldId="263"/>
        </pc:sldMkLst>
        <pc:spChg chg="mod">
          <ac:chgData name="Cory Mathis" userId="ec5c9386-3897-4d1b-947e-15bcb21f29d5" providerId="ADAL" clId="{007E37C3-F029-5434-A3AB-44A8823BA2D8}" dt="2026-04-29T12:58:07.411" v="216" actId="1076"/>
          <ac:spMkLst>
            <pc:docMk/>
            <pc:sldMk cId="0" sldId="263"/>
            <ac:spMk id="9" creationId="{00000000-0000-0000-0000-000000000000}"/>
          </ac:spMkLst>
        </pc:spChg>
        <pc:spChg chg="mod">
          <ac:chgData name="Cory Mathis" userId="ec5c9386-3897-4d1b-947e-15bcb21f29d5" providerId="ADAL" clId="{007E37C3-F029-5434-A3AB-44A8823BA2D8}" dt="2026-04-29T12:57:08.571" v="194" actId="1076"/>
          <ac:spMkLst>
            <pc:docMk/>
            <pc:sldMk cId="0" sldId="263"/>
            <ac:spMk id="10" creationId="{00000000-0000-0000-0000-000000000000}"/>
          </ac:spMkLst>
        </pc:spChg>
        <pc:spChg chg="mod">
          <ac:chgData name="Cory Mathis" userId="ec5c9386-3897-4d1b-947e-15bcb21f29d5" providerId="ADAL" clId="{007E37C3-F029-5434-A3AB-44A8823BA2D8}" dt="2026-04-29T12:57:34.478" v="206" actId="1076"/>
          <ac:spMkLst>
            <pc:docMk/>
            <pc:sldMk cId="0" sldId="263"/>
            <ac:spMk id="12" creationId="{00000000-0000-0000-0000-000000000000}"/>
          </ac:spMkLst>
        </pc:spChg>
        <pc:spChg chg="mod">
          <ac:chgData name="Cory Mathis" userId="ec5c9386-3897-4d1b-947e-15bcb21f29d5" providerId="ADAL" clId="{007E37C3-F029-5434-A3AB-44A8823BA2D8}" dt="2026-04-29T12:57:16.192" v="197" actId="1076"/>
          <ac:spMkLst>
            <pc:docMk/>
            <pc:sldMk cId="0" sldId="263"/>
            <ac:spMk id="13" creationId="{00000000-0000-0000-0000-000000000000}"/>
          </ac:spMkLst>
        </pc:spChg>
        <pc:spChg chg="add mod">
          <ac:chgData name="Cory Mathis" userId="ec5c9386-3897-4d1b-947e-15bcb21f29d5" providerId="ADAL" clId="{007E37C3-F029-5434-A3AB-44A8823BA2D8}" dt="2026-04-29T12:57:53.263" v="210" actId="20577"/>
          <ac:spMkLst>
            <pc:docMk/>
            <pc:sldMk cId="0" sldId="263"/>
            <ac:spMk id="16" creationId="{0EB9C8F6-B9CC-E2BA-A272-D8B1DC53B40A}"/>
          </ac:spMkLst>
        </pc:spChg>
        <pc:picChg chg="mod">
          <ac:chgData name="Cory Mathis" userId="ec5c9386-3897-4d1b-947e-15bcb21f29d5" providerId="ADAL" clId="{007E37C3-F029-5434-A3AB-44A8823BA2D8}" dt="2026-04-29T12:58:10.158" v="217" actId="1076"/>
          <ac:picMkLst>
            <pc:docMk/>
            <pc:sldMk cId="0" sldId="263"/>
            <ac:picMk id="2" creationId="{7D39E247-D24B-DB2A-4B40-FCAFA97C05DF}"/>
          </ac:picMkLst>
        </pc:picChg>
        <pc:picChg chg="mod">
          <ac:chgData name="Cory Mathis" userId="ec5c9386-3897-4d1b-947e-15bcb21f29d5" providerId="ADAL" clId="{007E37C3-F029-5434-A3AB-44A8823BA2D8}" dt="2026-04-29T12:57:19.441" v="199" actId="1076"/>
          <ac:picMkLst>
            <pc:docMk/>
            <pc:sldMk cId="0" sldId="263"/>
            <ac:picMk id="21" creationId="{144C0B88-F460-7E0E-4CC0-A01520C63ED8}"/>
          </ac:picMkLst>
        </pc:picChg>
        <pc:picChg chg="mod">
          <ac:chgData name="Cory Mathis" userId="ec5c9386-3897-4d1b-947e-15bcb21f29d5" providerId="ADAL" clId="{007E37C3-F029-5434-A3AB-44A8823BA2D8}" dt="2026-04-29T12:57:25.395" v="202" actId="1076"/>
          <ac:picMkLst>
            <pc:docMk/>
            <pc:sldMk cId="0" sldId="263"/>
            <ac:picMk id="24" creationId="{F18AAA39-669E-A0E3-68A6-AA326B823C5C}"/>
          </ac:picMkLst>
        </pc:picChg>
      </pc:sldChg>
      <pc:sldChg chg="addSp delSp modSp mod modClrScheme chgLayout modNotesTx">
        <pc:chgData name="Cory Mathis" userId="ec5c9386-3897-4d1b-947e-15bcb21f29d5" providerId="ADAL" clId="{007E37C3-F029-5434-A3AB-44A8823BA2D8}" dt="2026-05-01T11:53:43.122" v="647" actId="20577"/>
        <pc:sldMkLst>
          <pc:docMk/>
          <pc:sldMk cId="0" sldId="268"/>
        </pc:sldMkLst>
        <pc:spChg chg="add mod ord">
          <ac:chgData name="Cory Mathis" userId="ec5c9386-3897-4d1b-947e-15bcb21f29d5" providerId="ADAL" clId="{007E37C3-F029-5434-A3AB-44A8823BA2D8}" dt="2026-04-29T12:55:17.790" v="165" actId="20577"/>
          <ac:spMkLst>
            <pc:docMk/>
            <pc:sldMk cId="0" sldId="268"/>
            <ac:spMk id="2" creationId="{C5B9C001-8E61-8CE7-5239-6A44FF9FA5E0}"/>
          </ac:spMkLst>
        </pc:spChg>
        <pc:spChg chg="mod">
          <ac:chgData name="Cory Mathis" userId="ec5c9386-3897-4d1b-947e-15bcb21f29d5" providerId="ADAL" clId="{007E37C3-F029-5434-A3AB-44A8823BA2D8}" dt="2026-04-29T13:41:16.795" v="615" actId="255"/>
          <ac:spMkLst>
            <pc:docMk/>
            <pc:sldMk cId="0" sldId="268"/>
            <ac:spMk id="27" creationId="{00000000-0000-0000-0000-000000000000}"/>
          </ac:spMkLst>
        </pc:spChg>
        <pc:spChg chg="mod">
          <ac:chgData name="Cory Mathis" userId="ec5c9386-3897-4d1b-947e-15bcb21f29d5" providerId="ADAL" clId="{007E37C3-F029-5434-A3AB-44A8823BA2D8}" dt="2026-04-29T12:55:23.868" v="167" actId="1076"/>
          <ac:spMkLst>
            <pc:docMk/>
            <pc:sldMk cId="0" sldId="268"/>
            <ac:spMk id="34" creationId="{B015DB8C-62B0-C9FD-3C97-0DEB329AF482}"/>
          </ac:spMkLst>
        </pc:spChg>
        <pc:picChg chg="mod">
          <ac:chgData name="Cory Mathis" userId="ec5c9386-3897-4d1b-947e-15bcb21f29d5" providerId="ADAL" clId="{007E37C3-F029-5434-A3AB-44A8823BA2D8}" dt="2026-04-29T12:55:27.115" v="168" actId="1076"/>
          <ac:picMkLst>
            <pc:docMk/>
            <pc:sldMk cId="0" sldId="268"/>
            <ac:picMk id="30" creationId="{7C1C889D-D020-9981-C61F-BA68790F35EA}"/>
          </ac:picMkLst>
        </pc:picChg>
      </pc:sldChg>
      <pc:sldChg chg="addSp delSp modSp mod modClrScheme chgLayout modNotesTx">
        <pc:chgData name="Cory Mathis" userId="ec5c9386-3897-4d1b-947e-15bcb21f29d5" providerId="ADAL" clId="{007E37C3-F029-5434-A3AB-44A8823BA2D8}" dt="2026-05-01T11:53:57.924" v="654" actId="20577"/>
        <pc:sldMkLst>
          <pc:docMk/>
          <pc:sldMk cId="0" sldId="269"/>
        </pc:sldMkLst>
        <pc:spChg chg="add mod ord">
          <ac:chgData name="Cory Mathis" userId="ec5c9386-3897-4d1b-947e-15bcb21f29d5" providerId="ADAL" clId="{007E37C3-F029-5434-A3AB-44A8823BA2D8}" dt="2026-04-29T13:06:37.247" v="407"/>
          <ac:spMkLst>
            <pc:docMk/>
            <pc:sldMk cId="0" sldId="269"/>
            <ac:spMk id="2" creationId="{CD4189C2-0BEB-28EE-5B35-4C1BFE92ADC4}"/>
          </ac:spMkLst>
        </pc:spChg>
        <pc:spChg chg="mod">
          <ac:chgData name="Cory Mathis" userId="ec5c9386-3897-4d1b-947e-15bcb21f29d5" providerId="ADAL" clId="{007E37C3-F029-5434-A3AB-44A8823BA2D8}" dt="2026-04-29T13:06:46.677" v="411" actId="1076"/>
          <ac:spMkLst>
            <pc:docMk/>
            <pc:sldMk cId="0" sldId="269"/>
            <ac:spMk id="25" creationId="{B8CDD412-1D29-E5E0-82FC-235F1E17F9E3}"/>
          </ac:spMkLst>
        </pc:spChg>
        <pc:picChg chg="mod">
          <ac:chgData name="Cory Mathis" userId="ec5c9386-3897-4d1b-947e-15bcb21f29d5" providerId="ADAL" clId="{007E37C3-F029-5434-A3AB-44A8823BA2D8}" dt="2026-04-29T13:06:46.677" v="411" actId="1076"/>
          <ac:picMkLst>
            <pc:docMk/>
            <pc:sldMk cId="0" sldId="269"/>
            <ac:picMk id="5" creationId="{7B704670-B8A0-7124-51B4-08AFC1C95CA1}"/>
          </ac:picMkLst>
        </pc:picChg>
      </pc:sldChg>
      <pc:sldChg chg="addSp delSp modSp mod modClrScheme chgLayout modNotesTx">
        <pc:chgData name="Cory Mathis" userId="ec5c9386-3897-4d1b-947e-15bcb21f29d5" providerId="ADAL" clId="{007E37C3-F029-5434-A3AB-44A8823BA2D8}" dt="2026-05-01T11:54:01.641" v="656" actId="20577"/>
        <pc:sldMkLst>
          <pc:docMk/>
          <pc:sldMk cId="0" sldId="270"/>
        </pc:sldMkLst>
        <pc:spChg chg="mod">
          <ac:chgData name="Cory Mathis" userId="ec5c9386-3897-4d1b-947e-15bcb21f29d5" providerId="ADAL" clId="{007E37C3-F029-5434-A3AB-44A8823BA2D8}" dt="2026-04-29T13:07:38.174" v="432" actId="403"/>
          <ac:spMkLst>
            <pc:docMk/>
            <pc:sldMk cId="0" sldId="270"/>
            <ac:spMk id="5" creationId="{00000000-0000-0000-0000-000000000000}"/>
          </ac:spMkLst>
        </pc:spChg>
        <pc:spChg chg="mod">
          <ac:chgData name="Cory Mathis" userId="ec5c9386-3897-4d1b-947e-15bcb21f29d5" providerId="ADAL" clId="{007E37C3-F029-5434-A3AB-44A8823BA2D8}" dt="2026-04-29T13:07:35.093" v="431" actId="1076"/>
          <ac:spMkLst>
            <pc:docMk/>
            <pc:sldMk cId="0" sldId="270"/>
            <ac:spMk id="8" creationId="{00000000-0000-0000-0000-000000000000}"/>
          </ac:spMkLst>
        </pc:spChg>
        <pc:spChg chg="mod">
          <ac:chgData name="Cory Mathis" userId="ec5c9386-3897-4d1b-947e-15bcb21f29d5" providerId="ADAL" clId="{007E37C3-F029-5434-A3AB-44A8823BA2D8}" dt="2026-04-29T13:07:35.093" v="431" actId="1076"/>
          <ac:spMkLst>
            <pc:docMk/>
            <pc:sldMk cId="0" sldId="270"/>
            <ac:spMk id="9" creationId="{00000000-0000-0000-0000-000000000000}"/>
          </ac:spMkLst>
        </pc:spChg>
        <pc:spChg chg="mod">
          <ac:chgData name="Cory Mathis" userId="ec5c9386-3897-4d1b-947e-15bcb21f29d5" providerId="ADAL" clId="{007E37C3-F029-5434-A3AB-44A8823BA2D8}" dt="2026-04-29T13:07:35.093" v="431" actId="1076"/>
          <ac:spMkLst>
            <pc:docMk/>
            <pc:sldMk cId="0" sldId="270"/>
            <ac:spMk id="10" creationId="{00000000-0000-0000-0000-000000000000}"/>
          </ac:spMkLst>
        </pc:spChg>
        <pc:spChg chg="mod">
          <ac:chgData name="Cory Mathis" userId="ec5c9386-3897-4d1b-947e-15bcb21f29d5" providerId="ADAL" clId="{007E37C3-F029-5434-A3AB-44A8823BA2D8}" dt="2026-04-29T13:07:35.093" v="431" actId="1076"/>
          <ac:spMkLst>
            <pc:docMk/>
            <pc:sldMk cId="0" sldId="270"/>
            <ac:spMk id="11" creationId="{00000000-0000-0000-0000-000000000000}"/>
          </ac:spMkLst>
        </pc:spChg>
        <pc:spChg chg="mod">
          <ac:chgData name="Cory Mathis" userId="ec5c9386-3897-4d1b-947e-15bcb21f29d5" providerId="ADAL" clId="{007E37C3-F029-5434-A3AB-44A8823BA2D8}" dt="2026-04-29T13:07:35.093" v="431" actId="1076"/>
          <ac:spMkLst>
            <pc:docMk/>
            <pc:sldMk cId="0" sldId="270"/>
            <ac:spMk id="12" creationId="{00000000-0000-0000-0000-000000000000}"/>
          </ac:spMkLst>
        </pc:spChg>
        <pc:spChg chg="mod">
          <ac:chgData name="Cory Mathis" userId="ec5c9386-3897-4d1b-947e-15bcb21f29d5" providerId="ADAL" clId="{007E37C3-F029-5434-A3AB-44A8823BA2D8}" dt="2026-04-29T13:07:35.093" v="431" actId="1076"/>
          <ac:spMkLst>
            <pc:docMk/>
            <pc:sldMk cId="0" sldId="270"/>
            <ac:spMk id="13" creationId="{00000000-0000-0000-0000-000000000000}"/>
          </ac:spMkLst>
        </pc:spChg>
        <pc:spChg chg="mod">
          <ac:chgData name="Cory Mathis" userId="ec5c9386-3897-4d1b-947e-15bcb21f29d5" providerId="ADAL" clId="{007E37C3-F029-5434-A3AB-44A8823BA2D8}" dt="2026-04-29T13:07:35.093" v="431" actId="1076"/>
          <ac:spMkLst>
            <pc:docMk/>
            <pc:sldMk cId="0" sldId="270"/>
            <ac:spMk id="14" creationId="{00000000-0000-0000-0000-000000000000}"/>
          </ac:spMkLst>
        </pc:spChg>
        <pc:spChg chg="mod">
          <ac:chgData name="Cory Mathis" userId="ec5c9386-3897-4d1b-947e-15bcb21f29d5" providerId="ADAL" clId="{007E37C3-F029-5434-A3AB-44A8823BA2D8}" dt="2026-04-29T13:07:35.093" v="431" actId="1076"/>
          <ac:spMkLst>
            <pc:docMk/>
            <pc:sldMk cId="0" sldId="270"/>
            <ac:spMk id="15" creationId="{00000000-0000-0000-0000-000000000000}"/>
          </ac:spMkLst>
        </pc:spChg>
        <pc:spChg chg="mod">
          <ac:chgData name="Cory Mathis" userId="ec5c9386-3897-4d1b-947e-15bcb21f29d5" providerId="ADAL" clId="{007E37C3-F029-5434-A3AB-44A8823BA2D8}" dt="2026-04-29T13:07:35.093" v="431" actId="1076"/>
          <ac:spMkLst>
            <pc:docMk/>
            <pc:sldMk cId="0" sldId="270"/>
            <ac:spMk id="16" creationId="{00000000-0000-0000-0000-000000000000}"/>
          </ac:spMkLst>
        </pc:spChg>
        <pc:spChg chg="mod">
          <ac:chgData name="Cory Mathis" userId="ec5c9386-3897-4d1b-947e-15bcb21f29d5" providerId="ADAL" clId="{007E37C3-F029-5434-A3AB-44A8823BA2D8}" dt="2026-04-29T13:07:35.093" v="431" actId="1076"/>
          <ac:spMkLst>
            <pc:docMk/>
            <pc:sldMk cId="0" sldId="270"/>
            <ac:spMk id="19" creationId="{540967BF-97D9-1AF1-937A-AED54BD11D69}"/>
          </ac:spMkLst>
        </pc:spChg>
        <pc:spChg chg="add mod">
          <ac:chgData name="Cory Mathis" userId="ec5c9386-3897-4d1b-947e-15bcb21f29d5" providerId="ADAL" clId="{007E37C3-F029-5434-A3AB-44A8823BA2D8}" dt="2026-04-29T13:07:27.970" v="430"/>
          <ac:spMkLst>
            <pc:docMk/>
            <pc:sldMk cId="0" sldId="270"/>
            <ac:spMk id="23" creationId="{D5D11976-5700-82C2-013D-B0C9A862FBBB}"/>
          </ac:spMkLst>
        </pc:spChg>
        <pc:picChg chg="mod">
          <ac:chgData name="Cory Mathis" userId="ec5c9386-3897-4d1b-947e-15bcb21f29d5" providerId="ADAL" clId="{007E37C3-F029-5434-A3AB-44A8823BA2D8}" dt="2026-04-29T13:07:26.690" v="429" actId="14100"/>
          <ac:picMkLst>
            <pc:docMk/>
            <pc:sldMk cId="0" sldId="270"/>
            <ac:picMk id="7" creationId="{54B17589-B629-9FA3-DBA5-2726E0907E75}"/>
          </ac:picMkLst>
        </pc:picChg>
      </pc:sldChg>
      <pc:sldChg chg="addSp delSp modSp mod modClrScheme chgLayout modNotesTx">
        <pc:chgData name="Cory Mathis" userId="ec5c9386-3897-4d1b-947e-15bcb21f29d5" providerId="ADAL" clId="{007E37C3-F029-5434-A3AB-44A8823BA2D8}" dt="2026-05-01T11:54:09.456" v="661" actId="20577"/>
        <pc:sldMkLst>
          <pc:docMk/>
          <pc:sldMk cId="0" sldId="272"/>
        </pc:sldMkLst>
        <pc:spChg chg="mod">
          <ac:chgData name="Cory Mathis" userId="ec5c9386-3897-4d1b-947e-15bcb21f29d5" providerId="ADAL" clId="{007E37C3-F029-5434-A3AB-44A8823BA2D8}" dt="2026-04-29T13:14:33.823" v="547" actId="14100"/>
          <ac:spMkLst>
            <pc:docMk/>
            <pc:sldMk cId="0" sldId="272"/>
            <ac:spMk id="5" creationId="{00000000-0000-0000-0000-000000000000}"/>
          </ac:spMkLst>
        </pc:spChg>
        <pc:spChg chg="mod">
          <ac:chgData name="Cory Mathis" userId="ec5c9386-3897-4d1b-947e-15bcb21f29d5" providerId="ADAL" clId="{007E37C3-F029-5434-A3AB-44A8823BA2D8}" dt="2026-04-29T13:12:46.267" v="521" actId="1076"/>
          <ac:spMkLst>
            <pc:docMk/>
            <pc:sldMk cId="0" sldId="272"/>
            <ac:spMk id="7" creationId="{97314EAE-CE75-8ED3-A2D6-C9D816384EE0}"/>
          </ac:spMkLst>
        </pc:spChg>
        <pc:spChg chg="mod">
          <ac:chgData name="Cory Mathis" userId="ec5c9386-3897-4d1b-947e-15bcb21f29d5" providerId="ADAL" clId="{007E37C3-F029-5434-A3AB-44A8823BA2D8}" dt="2026-04-29T13:12:46.267" v="521" actId="1076"/>
          <ac:spMkLst>
            <pc:docMk/>
            <pc:sldMk cId="0" sldId="272"/>
            <ac:spMk id="9" creationId="{00000000-0000-0000-0000-000000000000}"/>
          </ac:spMkLst>
        </pc:spChg>
        <pc:spChg chg="mod">
          <ac:chgData name="Cory Mathis" userId="ec5c9386-3897-4d1b-947e-15bcb21f29d5" providerId="ADAL" clId="{007E37C3-F029-5434-A3AB-44A8823BA2D8}" dt="2026-04-29T13:12:46.267" v="521" actId="1076"/>
          <ac:spMkLst>
            <pc:docMk/>
            <pc:sldMk cId="0" sldId="272"/>
            <ac:spMk id="10" creationId="{00000000-0000-0000-0000-000000000000}"/>
          </ac:spMkLst>
        </pc:spChg>
        <pc:spChg chg="mod">
          <ac:chgData name="Cory Mathis" userId="ec5c9386-3897-4d1b-947e-15bcb21f29d5" providerId="ADAL" clId="{007E37C3-F029-5434-A3AB-44A8823BA2D8}" dt="2026-04-29T13:12:46.267" v="521" actId="1076"/>
          <ac:spMkLst>
            <pc:docMk/>
            <pc:sldMk cId="0" sldId="272"/>
            <ac:spMk id="15" creationId="{BBC0826F-88DD-69DD-5276-4A48008A3D1B}"/>
          </ac:spMkLst>
        </pc:spChg>
        <pc:spChg chg="mod">
          <ac:chgData name="Cory Mathis" userId="ec5c9386-3897-4d1b-947e-15bcb21f29d5" providerId="ADAL" clId="{007E37C3-F029-5434-A3AB-44A8823BA2D8}" dt="2026-04-29T13:12:46.267" v="521" actId="1076"/>
          <ac:spMkLst>
            <pc:docMk/>
            <pc:sldMk cId="0" sldId="272"/>
            <ac:spMk id="18" creationId="{DFC16342-BB60-F353-CCF2-35E5876F382A}"/>
          </ac:spMkLst>
        </pc:spChg>
        <pc:spChg chg="mod">
          <ac:chgData name="Cory Mathis" userId="ec5c9386-3897-4d1b-947e-15bcb21f29d5" providerId="ADAL" clId="{007E37C3-F029-5434-A3AB-44A8823BA2D8}" dt="2026-04-29T13:12:46.267" v="521" actId="1076"/>
          <ac:spMkLst>
            <pc:docMk/>
            <pc:sldMk cId="0" sldId="272"/>
            <ac:spMk id="24" creationId="{C8C434F5-207F-ABFC-9073-ACFC42DE910F}"/>
          </ac:spMkLst>
        </pc:spChg>
        <pc:spChg chg="mod">
          <ac:chgData name="Cory Mathis" userId="ec5c9386-3897-4d1b-947e-15bcb21f29d5" providerId="ADAL" clId="{007E37C3-F029-5434-A3AB-44A8823BA2D8}" dt="2026-04-29T13:12:46.267" v="521" actId="1076"/>
          <ac:spMkLst>
            <pc:docMk/>
            <pc:sldMk cId="0" sldId="272"/>
            <ac:spMk id="26" creationId="{00CFD9CE-4136-66CB-2C88-6AF3EF89D8D6}"/>
          </ac:spMkLst>
        </pc:spChg>
        <pc:spChg chg="add mod">
          <ac:chgData name="Cory Mathis" userId="ec5c9386-3897-4d1b-947e-15bcb21f29d5" providerId="ADAL" clId="{007E37C3-F029-5434-A3AB-44A8823BA2D8}" dt="2026-04-29T13:12:37.834" v="520"/>
          <ac:spMkLst>
            <pc:docMk/>
            <pc:sldMk cId="0" sldId="272"/>
            <ac:spMk id="28" creationId="{2AC11E14-010E-0ABA-E7C4-30BF0C6DA2C4}"/>
          </ac:spMkLst>
        </pc:spChg>
        <pc:spChg chg="mod">
          <ac:chgData name="Cory Mathis" userId="ec5c9386-3897-4d1b-947e-15bcb21f29d5" providerId="ADAL" clId="{007E37C3-F029-5434-A3AB-44A8823BA2D8}" dt="2026-04-29T13:12:46.267" v="521" actId="1076"/>
          <ac:spMkLst>
            <pc:docMk/>
            <pc:sldMk cId="0" sldId="272"/>
            <ac:spMk id="35" creationId="{5C7130CB-F665-E4DC-B9FD-AEEF5EBF5F0A}"/>
          </ac:spMkLst>
        </pc:spChg>
        <pc:spChg chg="mod">
          <ac:chgData name="Cory Mathis" userId="ec5c9386-3897-4d1b-947e-15bcb21f29d5" providerId="ADAL" clId="{007E37C3-F029-5434-A3AB-44A8823BA2D8}" dt="2026-04-29T13:12:46.267" v="521" actId="1076"/>
          <ac:spMkLst>
            <pc:docMk/>
            <pc:sldMk cId="0" sldId="272"/>
            <ac:spMk id="37" creationId="{52DE84C9-7546-98A8-797B-AE8A8C8FCA62}"/>
          </ac:spMkLst>
        </pc:spChg>
        <pc:spChg chg="mod">
          <ac:chgData name="Cory Mathis" userId="ec5c9386-3897-4d1b-947e-15bcb21f29d5" providerId="ADAL" clId="{007E37C3-F029-5434-A3AB-44A8823BA2D8}" dt="2026-04-29T13:12:46.267" v="521" actId="1076"/>
          <ac:spMkLst>
            <pc:docMk/>
            <pc:sldMk cId="0" sldId="272"/>
            <ac:spMk id="45" creationId="{4D350D73-5B86-172A-860E-7583460FE2D6}"/>
          </ac:spMkLst>
        </pc:spChg>
      </pc:sldChg>
      <pc:sldChg chg="modNotesTx">
        <pc:chgData name="Cory Mathis" userId="ec5c9386-3897-4d1b-947e-15bcb21f29d5" providerId="ADAL" clId="{007E37C3-F029-5434-A3AB-44A8823BA2D8}" dt="2026-05-01T11:54:29.772" v="672" actId="20577"/>
        <pc:sldMkLst>
          <pc:docMk/>
          <pc:sldMk cId="0" sldId="276"/>
        </pc:sldMkLst>
      </pc:sldChg>
      <pc:sldChg chg="addSp delSp modSp mod modClrScheme chgLayout modNotesTx">
        <pc:chgData name="Cory Mathis" userId="ec5c9386-3897-4d1b-947e-15bcb21f29d5" providerId="ADAL" clId="{007E37C3-F029-5434-A3AB-44A8823BA2D8}" dt="2026-05-01T11:54:33.525" v="676" actId="20577"/>
        <pc:sldMkLst>
          <pc:docMk/>
          <pc:sldMk cId="0" sldId="277"/>
        </pc:sldMkLst>
        <pc:spChg chg="add mod ord">
          <ac:chgData name="Cory Mathis" userId="ec5c9386-3897-4d1b-947e-15bcb21f29d5" providerId="ADAL" clId="{007E37C3-F029-5434-A3AB-44A8823BA2D8}" dt="2026-04-29T13:04:44.078" v="363"/>
          <ac:spMkLst>
            <pc:docMk/>
            <pc:sldMk cId="0" sldId="277"/>
            <ac:spMk id="7" creationId="{9525395B-1F9F-7B16-B06A-0F2B24AF8AD5}"/>
          </ac:spMkLst>
        </pc:spChg>
        <pc:spChg chg="add mod">
          <ac:chgData name="Cory Mathis" userId="ec5c9386-3897-4d1b-947e-15bcb21f29d5" providerId="ADAL" clId="{007E37C3-F029-5434-A3AB-44A8823BA2D8}" dt="2026-04-29T13:04:53.048" v="367"/>
          <ac:spMkLst>
            <pc:docMk/>
            <pc:sldMk cId="0" sldId="277"/>
            <ac:spMk id="9" creationId="{D2D6B767-5AE6-06D1-1B00-59394B7066A3}"/>
          </ac:spMkLst>
        </pc:spChg>
        <pc:picChg chg="mod">
          <ac:chgData name="Cory Mathis" userId="ec5c9386-3897-4d1b-947e-15bcb21f29d5" providerId="ADAL" clId="{007E37C3-F029-5434-A3AB-44A8823BA2D8}" dt="2026-04-29T13:05:01.687" v="371" actId="1076"/>
          <ac:picMkLst>
            <pc:docMk/>
            <pc:sldMk cId="0" sldId="277"/>
            <ac:picMk id="5" creationId="{D76CCC45-6A4D-E50A-9853-ADE8C79FDFBE}"/>
          </ac:picMkLst>
        </pc:picChg>
      </pc:sldChg>
      <pc:sldChg chg="modNotesTx">
        <pc:chgData name="Cory Mathis" userId="ec5c9386-3897-4d1b-947e-15bcb21f29d5" providerId="ADAL" clId="{007E37C3-F029-5434-A3AB-44A8823BA2D8}" dt="2026-05-01T11:53:48.315" v="650" actId="20577"/>
        <pc:sldMkLst>
          <pc:docMk/>
          <pc:sldMk cId="3772992116" sldId="286"/>
        </pc:sldMkLst>
      </pc:sldChg>
      <pc:sldChg chg="modNotesTx">
        <pc:chgData name="Cory Mathis" userId="ec5c9386-3897-4d1b-947e-15bcb21f29d5" providerId="ADAL" clId="{007E37C3-F029-5434-A3AB-44A8823BA2D8}" dt="2026-05-01T11:53:55.759" v="653" actId="20577"/>
        <pc:sldMkLst>
          <pc:docMk/>
          <pc:sldMk cId="3753616455" sldId="287"/>
        </pc:sldMkLst>
      </pc:sldChg>
      <pc:sldChg chg="modNotesTx">
        <pc:chgData name="Cory Mathis" userId="ec5c9386-3897-4d1b-947e-15bcb21f29d5" providerId="ADAL" clId="{007E37C3-F029-5434-A3AB-44A8823BA2D8}" dt="2026-05-01T11:54:08.225" v="660" actId="20577"/>
        <pc:sldMkLst>
          <pc:docMk/>
          <pc:sldMk cId="824410098" sldId="289"/>
        </pc:sldMkLst>
      </pc:sldChg>
      <pc:sldChg chg="modNotesTx">
        <pc:chgData name="Cory Mathis" userId="ec5c9386-3897-4d1b-947e-15bcb21f29d5" providerId="ADAL" clId="{007E37C3-F029-5434-A3AB-44A8823BA2D8}" dt="2026-05-01T11:54:22.356" v="667" actId="20577"/>
        <pc:sldMkLst>
          <pc:docMk/>
          <pc:sldMk cId="4261698315" sldId="290"/>
        </pc:sldMkLst>
      </pc:sldChg>
      <pc:sldChg chg="addSp delSp modSp mod modClrScheme chgLayout modNotesTx">
        <pc:chgData name="Cory Mathis" userId="ec5c9386-3897-4d1b-947e-15bcb21f29d5" providerId="ADAL" clId="{007E37C3-F029-5434-A3AB-44A8823BA2D8}" dt="2026-05-01T11:54:19.422" v="666" actId="20577"/>
        <pc:sldMkLst>
          <pc:docMk/>
          <pc:sldMk cId="1456162505" sldId="297"/>
        </pc:sldMkLst>
        <pc:spChg chg="add mod ord">
          <ac:chgData name="Cory Mathis" userId="ec5c9386-3897-4d1b-947e-15bcb21f29d5" providerId="ADAL" clId="{007E37C3-F029-5434-A3AB-44A8823BA2D8}" dt="2026-04-29T13:15:26.541" v="571" actId="20577"/>
          <ac:spMkLst>
            <pc:docMk/>
            <pc:sldMk cId="1456162505" sldId="297"/>
            <ac:spMk id="2" creationId="{D971DD61-D0B7-DAF9-D9B4-C2C3729A3A1E}"/>
          </ac:spMkLst>
        </pc:spChg>
        <pc:spChg chg="mod">
          <ac:chgData name="Cory Mathis" userId="ec5c9386-3897-4d1b-947e-15bcb21f29d5" providerId="ADAL" clId="{007E37C3-F029-5434-A3AB-44A8823BA2D8}" dt="2026-04-29T13:15:35.115" v="574" actId="1076"/>
          <ac:spMkLst>
            <pc:docMk/>
            <pc:sldMk cId="1456162505" sldId="297"/>
            <ac:spMk id="9" creationId="{170E1DE6-E0E8-9956-9401-3BDDB6B2901D}"/>
          </ac:spMkLst>
        </pc:spChg>
        <pc:spChg chg="mod">
          <ac:chgData name="Cory Mathis" userId="ec5c9386-3897-4d1b-947e-15bcb21f29d5" providerId="ADAL" clId="{007E37C3-F029-5434-A3AB-44A8823BA2D8}" dt="2026-04-29T13:15:47.987" v="578" actId="14100"/>
          <ac:spMkLst>
            <pc:docMk/>
            <pc:sldMk cId="1456162505" sldId="297"/>
            <ac:spMk id="19" creationId="{422E36B6-90E3-DED1-AC65-96C95B6EFE06}"/>
          </ac:spMkLst>
        </pc:spChg>
        <pc:spChg chg="mod">
          <ac:chgData name="Cory Mathis" userId="ec5c9386-3897-4d1b-947e-15bcb21f29d5" providerId="ADAL" clId="{007E37C3-F029-5434-A3AB-44A8823BA2D8}" dt="2026-04-29T13:15:40.079" v="575" actId="1076"/>
          <ac:spMkLst>
            <pc:docMk/>
            <pc:sldMk cId="1456162505" sldId="297"/>
            <ac:spMk id="22" creationId="{6B52E143-E288-856D-B812-70F0F6C34B2F}"/>
          </ac:spMkLst>
        </pc:spChg>
        <pc:spChg chg="mod">
          <ac:chgData name="Cory Mathis" userId="ec5c9386-3897-4d1b-947e-15bcb21f29d5" providerId="ADAL" clId="{007E37C3-F029-5434-A3AB-44A8823BA2D8}" dt="2026-04-29T13:15:40.079" v="575" actId="1076"/>
          <ac:spMkLst>
            <pc:docMk/>
            <pc:sldMk cId="1456162505" sldId="297"/>
            <ac:spMk id="23" creationId="{931B68F5-B8D2-97D0-249D-5616C90F6E7D}"/>
          </ac:spMkLst>
        </pc:spChg>
        <pc:picChg chg="mod">
          <ac:chgData name="Cory Mathis" userId="ec5c9386-3897-4d1b-947e-15bcb21f29d5" providerId="ADAL" clId="{007E37C3-F029-5434-A3AB-44A8823BA2D8}" dt="2026-04-29T13:15:40.079" v="575" actId="1076"/>
          <ac:picMkLst>
            <pc:docMk/>
            <pc:sldMk cId="1456162505" sldId="297"/>
            <ac:picMk id="27" creationId="{FF9663A1-8EF9-145D-5417-FDD831A6BD65}"/>
          </ac:picMkLst>
        </pc:picChg>
        <pc:picChg chg="mod">
          <ac:chgData name="Cory Mathis" userId="ec5c9386-3897-4d1b-947e-15bcb21f29d5" providerId="ADAL" clId="{007E37C3-F029-5434-A3AB-44A8823BA2D8}" dt="2026-04-29T13:15:40.079" v="575" actId="1076"/>
          <ac:picMkLst>
            <pc:docMk/>
            <pc:sldMk cId="1456162505" sldId="297"/>
            <ac:picMk id="31" creationId="{7343D1C5-D0E5-B302-AC15-23B85112921C}"/>
          </ac:picMkLst>
        </pc:picChg>
        <pc:picChg chg="mod">
          <ac:chgData name="Cory Mathis" userId="ec5c9386-3897-4d1b-947e-15bcb21f29d5" providerId="ADAL" clId="{007E37C3-F029-5434-A3AB-44A8823BA2D8}" dt="2026-04-29T13:15:43.366" v="576" actId="1076"/>
          <ac:picMkLst>
            <pc:docMk/>
            <pc:sldMk cId="1456162505" sldId="297"/>
            <ac:picMk id="35" creationId="{F6AA9BBA-B4E1-7D93-13A4-9CD45524089D}"/>
          </ac:picMkLst>
        </pc:picChg>
        <pc:picChg chg="mod">
          <ac:chgData name="Cory Mathis" userId="ec5c9386-3897-4d1b-947e-15bcb21f29d5" providerId="ADAL" clId="{007E37C3-F029-5434-A3AB-44A8823BA2D8}" dt="2026-04-29T13:15:40.079" v="575" actId="1076"/>
          <ac:picMkLst>
            <pc:docMk/>
            <pc:sldMk cId="1456162505" sldId="297"/>
            <ac:picMk id="37" creationId="{A12335E5-57A4-03C1-8CD8-F0D2A13ABDE6}"/>
          </ac:picMkLst>
        </pc:picChg>
      </pc:sldChg>
      <pc:sldChg chg="addSp delSp modSp mod modClrScheme chgLayout modNotesTx">
        <pc:chgData name="Cory Mathis" userId="ec5c9386-3897-4d1b-947e-15bcb21f29d5" providerId="ADAL" clId="{007E37C3-F029-5434-A3AB-44A8823BA2D8}" dt="2026-05-01T11:54:13.141" v="663" actId="20577"/>
        <pc:sldMkLst>
          <pc:docMk/>
          <pc:sldMk cId="3249906298" sldId="299"/>
        </pc:sldMkLst>
        <pc:spChg chg="add mod ord">
          <ac:chgData name="Cory Mathis" userId="ec5c9386-3897-4d1b-947e-15bcb21f29d5" providerId="ADAL" clId="{007E37C3-F029-5434-A3AB-44A8823BA2D8}" dt="2026-04-29T13:13:24.455" v="535" actId="20577"/>
          <ac:spMkLst>
            <pc:docMk/>
            <pc:sldMk cId="3249906298" sldId="299"/>
            <ac:spMk id="2" creationId="{76EBDDDB-FAEA-ED8A-5DAA-CBEFEA48B3BF}"/>
          </ac:spMkLst>
        </pc:spChg>
        <pc:spChg chg="mod">
          <ac:chgData name="Cory Mathis" userId="ec5c9386-3897-4d1b-947e-15bcb21f29d5" providerId="ADAL" clId="{007E37C3-F029-5434-A3AB-44A8823BA2D8}" dt="2026-04-29T13:13:30.514" v="537" actId="1076"/>
          <ac:spMkLst>
            <pc:docMk/>
            <pc:sldMk cId="3249906298" sldId="299"/>
            <ac:spMk id="10" creationId="{58FB9151-C1A3-7124-5A0D-0256FCC77163}"/>
          </ac:spMkLst>
        </pc:spChg>
        <pc:spChg chg="mod">
          <ac:chgData name="Cory Mathis" userId="ec5c9386-3897-4d1b-947e-15bcb21f29d5" providerId="ADAL" clId="{007E37C3-F029-5434-A3AB-44A8823BA2D8}" dt="2026-04-29T13:13:30.514" v="537" actId="1076"/>
          <ac:spMkLst>
            <pc:docMk/>
            <pc:sldMk cId="3249906298" sldId="299"/>
            <ac:spMk id="18" creationId="{8DD2BAD4-A811-79BC-F863-62A72C53FB2C}"/>
          </ac:spMkLst>
        </pc:spChg>
        <pc:picChg chg="mod">
          <ac:chgData name="Cory Mathis" userId="ec5c9386-3897-4d1b-947e-15bcb21f29d5" providerId="ADAL" clId="{007E37C3-F029-5434-A3AB-44A8823BA2D8}" dt="2026-04-29T13:13:30.514" v="537" actId="1076"/>
          <ac:picMkLst>
            <pc:docMk/>
            <pc:sldMk cId="3249906298" sldId="299"/>
            <ac:picMk id="3076" creationId="{44C45DEF-6FEB-C4D2-F41B-6931B704B26E}"/>
          </ac:picMkLst>
        </pc:picChg>
        <pc:picChg chg="mod">
          <ac:chgData name="Cory Mathis" userId="ec5c9386-3897-4d1b-947e-15bcb21f29d5" providerId="ADAL" clId="{007E37C3-F029-5434-A3AB-44A8823BA2D8}" dt="2026-04-29T13:13:30.514" v="537" actId="1076"/>
          <ac:picMkLst>
            <pc:docMk/>
            <pc:sldMk cId="3249906298" sldId="299"/>
            <ac:picMk id="3078" creationId="{B680D0BF-616F-2556-DEF8-F8740FA45C78}"/>
          </ac:picMkLst>
        </pc:picChg>
      </pc:sldChg>
      <pc:sldChg chg="addSp delSp modSp mod modClrScheme chgLayout modNotesTx">
        <pc:chgData name="Cory Mathis" userId="ec5c9386-3897-4d1b-947e-15bcb21f29d5" providerId="ADAL" clId="{007E37C3-F029-5434-A3AB-44A8823BA2D8}" dt="2026-05-01T11:54:16.574" v="665" actId="20577"/>
        <pc:sldMkLst>
          <pc:docMk/>
          <pc:sldMk cId="115552402" sldId="300"/>
        </pc:sldMkLst>
        <pc:spChg chg="add mod ord">
          <ac:chgData name="Cory Mathis" userId="ec5c9386-3897-4d1b-947e-15bcb21f29d5" providerId="ADAL" clId="{007E37C3-F029-5434-A3AB-44A8823BA2D8}" dt="2026-04-29T13:15:07.975" v="561" actId="20577"/>
          <ac:spMkLst>
            <pc:docMk/>
            <pc:sldMk cId="115552402" sldId="300"/>
            <ac:spMk id="2" creationId="{221D79E1-A52D-93DB-3811-106EF2F439BD}"/>
          </ac:spMkLst>
        </pc:spChg>
        <pc:spChg chg="mod">
          <ac:chgData name="Cory Mathis" userId="ec5c9386-3897-4d1b-947e-15bcb21f29d5" providerId="ADAL" clId="{007E37C3-F029-5434-A3AB-44A8823BA2D8}" dt="2026-04-29T13:15:15.726" v="563" actId="1076"/>
          <ac:spMkLst>
            <pc:docMk/>
            <pc:sldMk cId="115552402" sldId="300"/>
            <ac:spMk id="7" creationId="{262700F5-85A3-3729-D9A1-F93D93B80F2D}"/>
          </ac:spMkLst>
        </pc:spChg>
        <pc:spChg chg="mod">
          <ac:chgData name="Cory Mathis" userId="ec5c9386-3897-4d1b-947e-15bcb21f29d5" providerId="ADAL" clId="{007E37C3-F029-5434-A3AB-44A8823BA2D8}" dt="2026-04-29T13:15:15.726" v="563" actId="1076"/>
          <ac:spMkLst>
            <pc:docMk/>
            <pc:sldMk cId="115552402" sldId="300"/>
            <ac:spMk id="10" creationId="{71E2412D-A051-6D11-044E-C6A9B2C80507}"/>
          </ac:spMkLst>
        </pc:spChg>
        <pc:picChg chg="mod">
          <ac:chgData name="Cory Mathis" userId="ec5c9386-3897-4d1b-947e-15bcb21f29d5" providerId="ADAL" clId="{007E37C3-F029-5434-A3AB-44A8823BA2D8}" dt="2026-04-29T13:15:15.726" v="563" actId="1076"/>
          <ac:picMkLst>
            <pc:docMk/>
            <pc:sldMk cId="115552402" sldId="300"/>
            <ac:picMk id="12" creationId="{D1A7643D-F6CE-AE17-54A9-69EFAD1C103E}"/>
          </ac:picMkLst>
        </pc:picChg>
      </pc:sldChg>
      <pc:sldChg chg="addSp delSp modSp mod modClrScheme chgLayout modNotesTx">
        <pc:chgData name="Cory Mathis" userId="ec5c9386-3897-4d1b-947e-15bcb21f29d5" providerId="ADAL" clId="{007E37C3-F029-5434-A3AB-44A8823BA2D8}" dt="2026-05-01T11:54:03.439" v="657" actId="20577"/>
        <pc:sldMkLst>
          <pc:docMk/>
          <pc:sldMk cId="3260215681" sldId="302"/>
        </pc:sldMkLst>
        <pc:spChg chg="mod">
          <ac:chgData name="Cory Mathis" userId="ec5c9386-3897-4d1b-947e-15bcb21f29d5" providerId="ADAL" clId="{007E37C3-F029-5434-A3AB-44A8823BA2D8}" dt="2026-04-29T13:11:42.105" v="504" actId="166"/>
          <ac:spMkLst>
            <pc:docMk/>
            <pc:sldMk cId="3260215681" sldId="302"/>
            <ac:spMk id="19" creationId="{747D5546-50C0-0863-4B73-0B865672DC63}"/>
          </ac:spMkLst>
        </pc:spChg>
        <pc:spChg chg="add mod">
          <ac:chgData name="Cory Mathis" userId="ec5c9386-3897-4d1b-947e-15bcb21f29d5" providerId="ADAL" clId="{007E37C3-F029-5434-A3AB-44A8823BA2D8}" dt="2026-04-29T13:08:22.715" v="448"/>
          <ac:spMkLst>
            <pc:docMk/>
            <pc:sldMk cId="3260215681" sldId="302"/>
            <ac:spMk id="21" creationId="{E2956703-61A1-63C3-F026-C118133EF103}"/>
          </ac:spMkLst>
        </pc:spChg>
        <pc:spChg chg="mod">
          <ac:chgData name="Cory Mathis" userId="ec5c9386-3897-4d1b-947e-15bcb21f29d5" providerId="ADAL" clId="{007E37C3-F029-5434-A3AB-44A8823BA2D8}" dt="2026-04-29T13:08:36.520" v="452" actId="20577"/>
          <ac:spMkLst>
            <pc:docMk/>
            <pc:sldMk cId="3260215681" sldId="302"/>
            <ac:spMk id="22" creationId="{EB496F98-1383-BE76-D8FC-93158059620A}"/>
          </ac:spMkLst>
        </pc:spChg>
        <pc:spChg chg="add mod">
          <ac:chgData name="Cory Mathis" userId="ec5c9386-3897-4d1b-947e-15bcb21f29d5" providerId="ADAL" clId="{007E37C3-F029-5434-A3AB-44A8823BA2D8}" dt="2026-04-29T13:08:51.540" v="458" actId="20577"/>
          <ac:spMkLst>
            <pc:docMk/>
            <pc:sldMk cId="3260215681" sldId="302"/>
            <ac:spMk id="23" creationId="{D1C35750-F09C-D7DE-86B4-5A5F54476C7A}"/>
          </ac:spMkLst>
        </pc:spChg>
        <pc:spChg chg="mod">
          <ac:chgData name="Cory Mathis" userId="ec5c9386-3897-4d1b-947e-15bcb21f29d5" providerId="ADAL" clId="{007E37C3-F029-5434-A3AB-44A8823BA2D8}" dt="2026-04-29T13:08:27.182" v="449" actId="1076"/>
          <ac:spMkLst>
            <pc:docMk/>
            <pc:sldMk cId="3260215681" sldId="302"/>
            <ac:spMk id="25" creationId="{F9A90E9D-C354-AEEC-FE10-0A556F44814F}"/>
          </ac:spMkLst>
        </pc:spChg>
        <pc:spChg chg="mod">
          <ac:chgData name="Cory Mathis" userId="ec5c9386-3897-4d1b-947e-15bcb21f29d5" providerId="ADAL" clId="{007E37C3-F029-5434-A3AB-44A8823BA2D8}" dt="2026-04-29T13:09:00.917" v="460" actId="1076"/>
          <ac:spMkLst>
            <pc:docMk/>
            <pc:sldMk cId="3260215681" sldId="302"/>
            <ac:spMk id="27" creationId="{D5A66E1E-689F-911B-8C2E-77F1AC658C7B}"/>
          </ac:spMkLst>
        </pc:spChg>
        <pc:spChg chg="add mod">
          <ac:chgData name="Cory Mathis" userId="ec5c9386-3897-4d1b-947e-15bcb21f29d5" providerId="ADAL" clId="{007E37C3-F029-5434-A3AB-44A8823BA2D8}" dt="2026-04-29T13:11:38.220" v="503"/>
          <ac:spMkLst>
            <pc:docMk/>
            <pc:sldMk cId="3260215681" sldId="302"/>
            <ac:spMk id="28" creationId="{8C5636E7-4DEF-A25C-9E27-0D523A8B2705}"/>
          </ac:spMkLst>
        </pc:spChg>
        <pc:spChg chg="add mod">
          <ac:chgData name="Cory Mathis" userId="ec5c9386-3897-4d1b-947e-15bcb21f29d5" providerId="ADAL" clId="{007E37C3-F029-5434-A3AB-44A8823BA2D8}" dt="2026-04-29T13:11:38.220" v="503"/>
          <ac:spMkLst>
            <pc:docMk/>
            <pc:sldMk cId="3260215681" sldId="302"/>
            <ac:spMk id="29" creationId="{3A96B91C-5A1A-7436-D6E0-FC53D3AF81A3}"/>
          </ac:spMkLst>
        </pc:spChg>
        <pc:spChg chg="add mod">
          <ac:chgData name="Cory Mathis" userId="ec5c9386-3897-4d1b-947e-15bcb21f29d5" providerId="ADAL" clId="{007E37C3-F029-5434-A3AB-44A8823BA2D8}" dt="2026-04-29T13:11:38.220" v="503"/>
          <ac:spMkLst>
            <pc:docMk/>
            <pc:sldMk cId="3260215681" sldId="302"/>
            <ac:spMk id="31" creationId="{2A834D22-23C1-722B-204F-2473598FF5DE}"/>
          </ac:spMkLst>
        </pc:spChg>
        <pc:spChg chg="add mod">
          <ac:chgData name="Cory Mathis" userId="ec5c9386-3897-4d1b-947e-15bcb21f29d5" providerId="ADAL" clId="{007E37C3-F029-5434-A3AB-44A8823BA2D8}" dt="2026-04-29T13:11:38.220" v="503"/>
          <ac:spMkLst>
            <pc:docMk/>
            <pc:sldMk cId="3260215681" sldId="302"/>
            <ac:spMk id="32" creationId="{DAE94C4E-C27F-B679-A1A8-557C60442C2C}"/>
          </ac:spMkLst>
        </pc:spChg>
        <pc:spChg chg="add mod">
          <ac:chgData name="Cory Mathis" userId="ec5c9386-3897-4d1b-947e-15bcb21f29d5" providerId="ADAL" clId="{007E37C3-F029-5434-A3AB-44A8823BA2D8}" dt="2026-04-29T13:11:38.220" v="503"/>
          <ac:spMkLst>
            <pc:docMk/>
            <pc:sldMk cId="3260215681" sldId="302"/>
            <ac:spMk id="34" creationId="{E60D5C98-906F-FB4E-BDDA-1A7A157575EE}"/>
          </ac:spMkLst>
        </pc:spChg>
        <pc:spChg chg="add mod">
          <ac:chgData name="Cory Mathis" userId="ec5c9386-3897-4d1b-947e-15bcb21f29d5" providerId="ADAL" clId="{007E37C3-F029-5434-A3AB-44A8823BA2D8}" dt="2026-04-29T13:11:38.220" v="503"/>
          <ac:spMkLst>
            <pc:docMk/>
            <pc:sldMk cId="3260215681" sldId="302"/>
            <ac:spMk id="35" creationId="{4A926EAB-847B-26FD-2C94-C763C359D333}"/>
          </ac:spMkLst>
        </pc:spChg>
      </pc:sldChg>
      <pc:sldChg chg="addSp delSp modSp mod modClrScheme chgLayout modNotesTx">
        <pc:chgData name="Cory Mathis" userId="ec5c9386-3897-4d1b-947e-15bcb21f29d5" providerId="ADAL" clId="{007E37C3-F029-5434-A3AB-44A8823BA2D8}" dt="2026-05-01T11:54:06.441" v="659" actId="20577"/>
        <pc:sldMkLst>
          <pc:docMk/>
          <pc:sldMk cId="2029466035" sldId="303"/>
        </pc:sldMkLst>
        <pc:spChg chg="mod">
          <ac:chgData name="Cory Mathis" userId="ec5c9386-3897-4d1b-947e-15bcb21f29d5" providerId="ADAL" clId="{007E37C3-F029-5434-A3AB-44A8823BA2D8}" dt="2026-04-29T13:11:06.599" v="495" actId="21"/>
          <ac:spMkLst>
            <pc:docMk/>
            <pc:sldMk cId="2029466035" sldId="303"/>
            <ac:spMk id="5" creationId="{9AE67FF7-8857-F555-A6AF-B5D47F3FABDB}"/>
          </ac:spMkLst>
        </pc:spChg>
        <pc:spChg chg="mod">
          <ac:chgData name="Cory Mathis" userId="ec5c9386-3897-4d1b-947e-15bcb21f29d5" providerId="ADAL" clId="{007E37C3-F029-5434-A3AB-44A8823BA2D8}" dt="2026-04-29T13:11:53.239" v="507" actId="166"/>
          <ac:spMkLst>
            <pc:docMk/>
            <pc:sldMk cId="2029466035" sldId="303"/>
            <ac:spMk id="19" creationId="{28A69552-E3CA-50DE-B5F5-3DFF8A797626}"/>
          </ac:spMkLst>
        </pc:spChg>
        <pc:spChg chg="mod">
          <ac:chgData name="Cory Mathis" userId="ec5c9386-3897-4d1b-947e-15bcb21f29d5" providerId="ADAL" clId="{007E37C3-F029-5434-A3AB-44A8823BA2D8}" dt="2026-04-29T13:10:30.903" v="492" actId="1076"/>
          <ac:spMkLst>
            <pc:docMk/>
            <pc:sldMk cId="2029466035" sldId="303"/>
            <ac:spMk id="21" creationId="{AF55FFC5-4266-826C-A26E-E9AC77630CC1}"/>
          </ac:spMkLst>
        </pc:spChg>
        <pc:spChg chg="add mod">
          <ac:chgData name="Cory Mathis" userId="ec5c9386-3897-4d1b-947e-15bcb21f29d5" providerId="ADAL" clId="{007E37C3-F029-5434-A3AB-44A8823BA2D8}" dt="2026-04-29T13:10:31.344" v="493"/>
          <ac:spMkLst>
            <pc:docMk/>
            <pc:sldMk cId="2029466035" sldId="303"/>
            <ac:spMk id="24" creationId="{D745ACDE-E6DC-CC7E-32C8-50F8D998DED9}"/>
          </ac:spMkLst>
        </pc:spChg>
        <pc:spChg chg="mod">
          <ac:chgData name="Cory Mathis" userId="ec5c9386-3897-4d1b-947e-15bcb21f29d5" providerId="ADAL" clId="{007E37C3-F029-5434-A3AB-44A8823BA2D8}" dt="2026-04-29T13:10:30.903" v="492" actId="1076"/>
          <ac:spMkLst>
            <pc:docMk/>
            <pc:sldMk cId="2029466035" sldId="303"/>
            <ac:spMk id="25" creationId="{B34F455E-3FE2-1EF3-8EC4-DEC49A4DF3FC}"/>
          </ac:spMkLst>
        </pc:spChg>
        <pc:spChg chg="add mod">
          <ac:chgData name="Cory Mathis" userId="ec5c9386-3897-4d1b-947e-15bcb21f29d5" providerId="ADAL" clId="{007E37C3-F029-5434-A3AB-44A8823BA2D8}" dt="2026-04-29T13:11:10.702" v="497" actId="20577"/>
          <ac:spMkLst>
            <pc:docMk/>
            <pc:sldMk cId="2029466035" sldId="303"/>
            <ac:spMk id="26" creationId="{E81CCE89-33E1-5FF2-19D3-63395FC1724C}"/>
          </ac:spMkLst>
        </pc:spChg>
        <pc:spChg chg="add mod">
          <ac:chgData name="Cory Mathis" userId="ec5c9386-3897-4d1b-947e-15bcb21f29d5" providerId="ADAL" clId="{007E37C3-F029-5434-A3AB-44A8823BA2D8}" dt="2026-04-29T13:11:48.298" v="506"/>
          <ac:spMkLst>
            <pc:docMk/>
            <pc:sldMk cId="2029466035" sldId="303"/>
            <ac:spMk id="28" creationId="{ACE41B21-A186-1D06-21AE-D9D65AE65A3C}"/>
          </ac:spMkLst>
        </pc:spChg>
        <pc:spChg chg="add mod">
          <ac:chgData name="Cory Mathis" userId="ec5c9386-3897-4d1b-947e-15bcb21f29d5" providerId="ADAL" clId="{007E37C3-F029-5434-A3AB-44A8823BA2D8}" dt="2026-04-29T13:11:48.298" v="506"/>
          <ac:spMkLst>
            <pc:docMk/>
            <pc:sldMk cId="2029466035" sldId="303"/>
            <ac:spMk id="29" creationId="{83590314-1EEA-DA94-9C85-84225A78DF57}"/>
          </ac:spMkLst>
        </pc:spChg>
        <pc:spChg chg="add mod">
          <ac:chgData name="Cory Mathis" userId="ec5c9386-3897-4d1b-947e-15bcb21f29d5" providerId="ADAL" clId="{007E37C3-F029-5434-A3AB-44A8823BA2D8}" dt="2026-04-29T13:11:48.298" v="506"/>
          <ac:spMkLst>
            <pc:docMk/>
            <pc:sldMk cId="2029466035" sldId="303"/>
            <ac:spMk id="31" creationId="{703B6A05-A111-2E54-1026-B862F6A10541}"/>
          </ac:spMkLst>
        </pc:spChg>
        <pc:spChg chg="add mod">
          <ac:chgData name="Cory Mathis" userId="ec5c9386-3897-4d1b-947e-15bcb21f29d5" providerId="ADAL" clId="{007E37C3-F029-5434-A3AB-44A8823BA2D8}" dt="2026-04-29T13:11:48.298" v="506"/>
          <ac:spMkLst>
            <pc:docMk/>
            <pc:sldMk cId="2029466035" sldId="303"/>
            <ac:spMk id="32" creationId="{BDC99BB0-A711-FCC2-BCE7-E042704BD75E}"/>
          </ac:spMkLst>
        </pc:spChg>
        <pc:spChg chg="add mod">
          <ac:chgData name="Cory Mathis" userId="ec5c9386-3897-4d1b-947e-15bcb21f29d5" providerId="ADAL" clId="{007E37C3-F029-5434-A3AB-44A8823BA2D8}" dt="2026-04-29T13:11:48.298" v="506"/>
          <ac:spMkLst>
            <pc:docMk/>
            <pc:sldMk cId="2029466035" sldId="303"/>
            <ac:spMk id="34" creationId="{60C24DD1-C8EC-46E4-14E3-3709EDD49E1A}"/>
          </ac:spMkLst>
        </pc:spChg>
        <pc:spChg chg="add mod">
          <ac:chgData name="Cory Mathis" userId="ec5c9386-3897-4d1b-947e-15bcb21f29d5" providerId="ADAL" clId="{007E37C3-F029-5434-A3AB-44A8823BA2D8}" dt="2026-04-29T13:11:48.298" v="506"/>
          <ac:spMkLst>
            <pc:docMk/>
            <pc:sldMk cId="2029466035" sldId="303"/>
            <ac:spMk id="35" creationId="{50E61DB0-017D-9A54-0256-EDE70C604E97}"/>
          </ac:spMkLst>
        </pc:spChg>
      </pc:sldChg>
      <pc:sldChg chg="addSp delSp modSp mod modClrScheme chgLayout modNotesTx">
        <pc:chgData name="Cory Mathis" userId="ec5c9386-3897-4d1b-947e-15bcb21f29d5" providerId="ADAL" clId="{007E37C3-F029-5434-A3AB-44A8823BA2D8}" dt="2026-05-01T11:54:11.192" v="662" actId="20577"/>
        <pc:sldMkLst>
          <pc:docMk/>
          <pc:sldMk cId="1515090133" sldId="304"/>
        </pc:sldMkLst>
        <pc:spChg chg="add mod ord">
          <ac:chgData name="Cory Mathis" userId="ec5c9386-3897-4d1b-947e-15bcb21f29d5" providerId="ADAL" clId="{007E37C3-F029-5434-A3AB-44A8823BA2D8}" dt="2026-04-29T13:13:06.354" v="527" actId="20577"/>
          <ac:spMkLst>
            <pc:docMk/>
            <pc:sldMk cId="1515090133" sldId="304"/>
            <ac:spMk id="2" creationId="{D703A2CD-5C2A-6232-89ED-5C7E02FE4A0C}"/>
          </ac:spMkLst>
        </pc:spChg>
        <pc:spChg chg="mod">
          <ac:chgData name="Cory Mathis" userId="ec5c9386-3897-4d1b-947e-15bcb21f29d5" providerId="ADAL" clId="{007E37C3-F029-5434-A3AB-44A8823BA2D8}" dt="2026-04-29T13:13:15.422" v="529" actId="1076"/>
          <ac:spMkLst>
            <pc:docMk/>
            <pc:sldMk cId="1515090133" sldId="304"/>
            <ac:spMk id="7" creationId="{80C07827-8A24-F009-5356-E2D2B64ED9BB}"/>
          </ac:spMkLst>
        </pc:spChg>
        <pc:spChg chg="mod">
          <ac:chgData name="Cory Mathis" userId="ec5c9386-3897-4d1b-947e-15bcb21f29d5" providerId="ADAL" clId="{007E37C3-F029-5434-A3AB-44A8823BA2D8}" dt="2026-04-29T13:13:15.422" v="529" actId="1076"/>
          <ac:spMkLst>
            <pc:docMk/>
            <pc:sldMk cId="1515090133" sldId="304"/>
            <ac:spMk id="10" creationId="{B6626A09-8CB3-B5E1-025F-97AA10EA4833}"/>
          </ac:spMkLst>
        </pc:spChg>
        <pc:spChg chg="mod">
          <ac:chgData name="Cory Mathis" userId="ec5c9386-3897-4d1b-947e-15bcb21f29d5" providerId="ADAL" clId="{007E37C3-F029-5434-A3AB-44A8823BA2D8}" dt="2026-04-29T13:13:15.422" v="529" actId="1076"/>
          <ac:spMkLst>
            <pc:docMk/>
            <pc:sldMk cId="1515090133" sldId="304"/>
            <ac:spMk id="31" creationId="{DFE6C0BE-5211-0609-1017-1EBD9895A289}"/>
          </ac:spMkLst>
        </pc:spChg>
        <pc:spChg chg="mod">
          <ac:chgData name="Cory Mathis" userId="ec5c9386-3897-4d1b-947e-15bcb21f29d5" providerId="ADAL" clId="{007E37C3-F029-5434-A3AB-44A8823BA2D8}" dt="2026-04-29T13:13:15.422" v="529" actId="1076"/>
          <ac:spMkLst>
            <pc:docMk/>
            <pc:sldMk cId="1515090133" sldId="304"/>
            <ac:spMk id="35" creationId="{685EA371-FFA6-D4B7-C7C6-CAA0AA876B0C}"/>
          </ac:spMkLst>
        </pc:spChg>
        <pc:spChg chg="mod">
          <ac:chgData name="Cory Mathis" userId="ec5c9386-3897-4d1b-947e-15bcb21f29d5" providerId="ADAL" clId="{007E37C3-F029-5434-A3AB-44A8823BA2D8}" dt="2026-04-29T13:13:15.422" v="529" actId="1076"/>
          <ac:spMkLst>
            <pc:docMk/>
            <pc:sldMk cId="1515090133" sldId="304"/>
            <ac:spMk id="44" creationId="{6B4BF51B-1BF5-762E-B4C8-9FF5BFE774E0}"/>
          </ac:spMkLst>
        </pc:spChg>
        <pc:picChg chg="mod">
          <ac:chgData name="Cory Mathis" userId="ec5c9386-3897-4d1b-947e-15bcb21f29d5" providerId="ADAL" clId="{007E37C3-F029-5434-A3AB-44A8823BA2D8}" dt="2026-04-29T13:13:15.422" v="529" actId="1076"/>
          <ac:picMkLst>
            <pc:docMk/>
            <pc:sldMk cId="1515090133" sldId="304"/>
            <ac:picMk id="3074" creationId="{5FB2F702-0383-5565-5D0B-0DB948FD90D4}"/>
          </ac:picMkLst>
        </pc:picChg>
      </pc:sldChg>
      <pc:sldChg chg="addSp delSp modSp mod modClrScheme chgLayout modNotesTx">
        <pc:chgData name="Cory Mathis" userId="ec5c9386-3897-4d1b-947e-15bcb21f29d5" providerId="ADAL" clId="{007E37C3-F029-5434-A3AB-44A8823BA2D8}" dt="2026-05-01T11:54:15.041" v="664" actId="20577"/>
        <pc:sldMkLst>
          <pc:docMk/>
          <pc:sldMk cId="1265371721" sldId="305"/>
        </pc:sldMkLst>
        <pc:spChg chg="add del mod ord">
          <ac:chgData name="Cory Mathis" userId="ec5c9386-3897-4d1b-947e-15bcb21f29d5" providerId="ADAL" clId="{007E37C3-F029-5434-A3AB-44A8823BA2D8}" dt="2026-04-29T13:14:45.638" v="551" actId="20577"/>
          <ac:spMkLst>
            <pc:docMk/>
            <pc:sldMk cId="1265371721" sldId="305"/>
            <ac:spMk id="2" creationId="{E4FB8E67-FBB6-FA63-C0A4-287C4916EA55}"/>
          </ac:spMkLst>
        </pc:spChg>
        <pc:spChg chg="mod">
          <ac:chgData name="Cory Mathis" userId="ec5c9386-3897-4d1b-947e-15bcb21f29d5" providerId="ADAL" clId="{007E37C3-F029-5434-A3AB-44A8823BA2D8}" dt="2026-04-29T13:45:33.682" v="616" actId="207"/>
          <ac:spMkLst>
            <pc:docMk/>
            <pc:sldMk cId="1265371721" sldId="305"/>
            <ac:spMk id="7" creationId="{B0913226-5FB5-2DA8-6B4C-59FF15B9DE75}"/>
          </ac:spMkLst>
        </pc:spChg>
        <pc:spChg chg="mod">
          <ac:chgData name="Cory Mathis" userId="ec5c9386-3897-4d1b-947e-15bcb21f29d5" providerId="ADAL" clId="{007E37C3-F029-5434-A3AB-44A8823BA2D8}" dt="2026-04-29T13:14:54.397" v="554" actId="1076"/>
          <ac:spMkLst>
            <pc:docMk/>
            <pc:sldMk cId="1265371721" sldId="305"/>
            <ac:spMk id="10" creationId="{7A3EADD0-03A0-6410-3CEC-FD4756B2F063}"/>
          </ac:spMkLst>
        </pc:spChg>
        <pc:spChg chg="mod">
          <ac:chgData name="Cory Mathis" userId="ec5c9386-3897-4d1b-947e-15bcb21f29d5" providerId="ADAL" clId="{007E37C3-F029-5434-A3AB-44A8823BA2D8}" dt="2026-04-29T13:14:56.878" v="555" actId="1076"/>
          <ac:spMkLst>
            <pc:docMk/>
            <pc:sldMk cId="1265371721" sldId="305"/>
            <ac:spMk id="12" creationId="{FA67031F-16D7-683B-A6C6-C7F88C29515B}"/>
          </ac:spMkLst>
        </pc:spChg>
        <pc:spChg chg="mod">
          <ac:chgData name="Cory Mathis" userId="ec5c9386-3897-4d1b-947e-15bcb21f29d5" providerId="ADAL" clId="{007E37C3-F029-5434-A3AB-44A8823BA2D8}" dt="2026-04-29T13:14:54.397" v="554" actId="1076"/>
          <ac:spMkLst>
            <pc:docMk/>
            <pc:sldMk cId="1265371721" sldId="305"/>
            <ac:spMk id="16" creationId="{F3EF6A4B-61A3-3E63-FFF5-5D0B795D2865}"/>
          </ac:spMkLst>
        </pc:spChg>
        <pc:picChg chg="mod">
          <ac:chgData name="Cory Mathis" userId="ec5c9386-3897-4d1b-947e-15bcb21f29d5" providerId="ADAL" clId="{007E37C3-F029-5434-A3AB-44A8823BA2D8}" dt="2026-04-29T13:14:54.397" v="554" actId="1076"/>
          <ac:picMkLst>
            <pc:docMk/>
            <pc:sldMk cId="1265371721" sldId="305"/>
            <ac:picMk id="5" creationId="{638A921A-427A-413B-5481-B37FAD290374}"/>
          </ac:picMkLst>
        </pc:picChg>
        <pc:picChg chg="mod">
          <ac:chgData name="Cory Mathis" userId="ec5c9386-3897-4d1b-947e-15bcb21f29d5" providerId="ADAL" clId="{007E37C3-F029-5434-A3AB-44A8823BA2D8}" dt="2026-04-29T13:14:54.397" v="554" actId="1076"/>
          <ac:picMkLst>
            <pc:docMk/>
            <pc:sldMk cId="1265371721" sldId="305"/>
            <ac:picMk id="11" creationId="{10390ABC-82B9-69B0-4567-78C14CA365B9}"/>
          </ac:picMkLst>
        </pc:picChg>
        <pc:picChg chg="mod">
          <ac:chgData name="Cory Mathis" userId="ec5c9386-3897-4d1b-947e-15bcb21f29d5" providerId="ADAL" clId="{007E37C3-F029-5434-A3AB-44A8823BA2D8}" dt="2026-04-29T13:14:54.397" v="554" actId="1076"/>
          <ac:picMkLst>
            <pc:docMk/>
            <pc:sldMk cId="1265371721" sldId="305"/>
            <ac:picMk id="13" creationId="{0FE28EE6-733B-F1BB-8F3C-3A152050BFB1}"/>
          </ac:picMkLst>
        </pc:picChg>
        <pc:cxnChg chg="mod">
          <ac:chgData name="Cory Mathis" userId="ec5c9386-3897-4d1b-947e-15bcb21f29d5" providerId="ADAL" clId="{007E37C3-F029-5434-A3AB-44A8823BA2D8}" dt="2026-04-29T13:14:54.397" v="554" actId="1076"/>
          <ac:cxnSpMkLst>
            <pc:docMk/>
            <pc:sldMk cId="1265371721" sldId="305"/>
            <ac:cxnSpMk id="4" creationId="{BBE98DA3-81B6-2415-3B22-C21DE0F38F37}"/>
          </ac:cxnSpMkLst>
        </pc:cxnChg>
        <pc:cxnChg chg="mod">
          <ac:chgData name="Cory Mathis" userId="ec5c9386-3897-4d1b-947e-15bcb21f29d5" providerId="ADAL" clId="{007E37C3-F029-5434-A3AB-44A8823BA2D8}" dt="2026-04-29T13:14:54.397" v="554" actId="1076"/>
          <ac:cxnSpMkLst>
            <pc:docMk/>
            <pc:sldMk cId="1265371721" sldId="305"/>
            <ac:cxnSpMk id="20" creationId="{B8A96FD5-9CB8-1812-97C6-31CBAB42B49A}"/>
          </ac:cxnSpMkLst>
        </pc:cxnChg>
        <pc:cxnChg chg="mod">
          <ac:chgData name="Cory Mathis" userId="ec5c9386-3897-4d1b-947e-15bcb21f29d5" providerId="ADAL" clId="{007E37C3-F029-5434-A3AB-44A8823BA2D8}" dt="2026-04-29T13:14:54.397" v="554" actId="1076"/>
          <ac:cxnSpMkLst>
            <pc:docMk/>
            <pc:sldMk cId="1265371721" sldId="305"/>
            <ac:cxnSpMk id="24" creationId="{5DC01B0A-9C26-477E-1821-8004E26D8EA3}"/>
          </ac:cxnSpMkLst>
        </pc:cxnChg>
      </pc:sldChg>
      <pc:sldChg chg="addSp delSp modSp mod modClrScheme chgLayout modNotesTx">
        <pc:chgData name="Cory Mathis" userId="ec5c9386-3897-4d1b-947e-15bcb21f29d5" providerId="ADAL" clId="{007E37C3-F029-5434-A3AB-44A8823BA2D8}" dt="2026-05-01T11:54:26.839" v="670" actId="20577"/>
        <pc:sldMkLst>
          <pc:docMk/>
          <pc:sldMk cId="4139881587" sldId="307"/>
        </pc:sldMkLst>
        <pc:spChg chg="add mod ord">
          <ac:chgData name="Cory Mathis" userId="ec5c9386-3897-4d1b-947e-15bcb21f29d5" providerId="ADAL" clId="{007E37C3-F029-5434-A3AB-44A8823BA2D8}" dt="2026-04-29T13:05:46.605" v="389" actId="20577"/>
          <ac:spMkLst>
            <pc:docMk/>
            <pc:sldMk cId="4139881587" sldId="307"/>
            <ac:spMk id="2" creationId="{B03D7BC4-3A0E-1EDC-ADD9-664451424CF0}"/>
          </ac:spMkLst>
        </pc:spChg>
        <pc:spChg chg="mod">
          <ac:chgData name="Cory Mathis" userId="ec5c9386-3897-4d1b-947e-15bcb21f29d5" providerId="ADAL" clId="{007E37C3-F029-5434-A3AB-44A8823BA2D8}" dt="2026-04-29T13:05:58.375" v="393" actId="1076"/>
          <ac:spMkLst>
            <pc:docMk/>
            <pc:sldMk cId="4139881587" sldId="307"/>
            <ac:spMk id="21" creationId="{84EF3DA0-35F5-E988-F202-7C7D611F88FC}"/>
          </ac:spMkLst>
        </pc:spChg>
        <pc:spChg chg="mod">
          <ac:chgData name="Cory Mathis" userId="ec5c9386-3897-4d1b-947e-15bcb21f29d5" providerId="ADAL" clId="{007E37C3-F029-5434-A3AB-44A8823BA2D8}" dt="2026-04-29T13:05:58.375" v="393" actId="1076"/>
          <ac:spMkLst>
            <pc:docMk/>
            <pc:sldMk cId="4139881587" sldId="307"/>
            <ac:spMk id="22" creationId="{70996208-F9EF-CCBC-8A58-3E8CD55E0632}"/>
          </ac:spMkLst>
        </pc:spChg>
        <pc:spChg chg="mod">
          <ac:chgData name="Cory Mathis" userId="ec5c9386-3897-4d1b-947e-15bcb21f29d5" providerId="ADAL" clId="{007E37C3-F029-5434-A3AB-44A8823BA2D8}" dt="2026-04-29T13:05:58.375" v="393" actId="1076"/>
          <ac:spMkLst>
            <pc:docMk/>
            <pc:sldMk cId="4139881587" sldId="307"/>
            <ac:spMk id="23" creationId="{F95F4862-79A5-1D48-7A61-39B463DF439C}"/>
          </ac:spMkLst>
        </pc:spChg>
        <pc:picChg chg="mod">
          <ac:chgData name="Cory Mathis" userId="ec5c9386-3897-4d1b-947e-15bcb21f29d5" providerId="ADAL" clId="{007E37C3-F029-5434-A3AB-44A8823BA2D8}" dt="2026-04-29T13:05:58.375" v="393" actId="1076"/>
          <ac:picMkLst>
            <pc:docMk/>
            <pc:sldMk cId="4139881587" sldId="307"/>
            <ac:picMk id="20" creationId="{E4C77FCF-F7A9-5F7F-9917-44CF89633089}"/>
          </ac:picMkLst>
        </pc:picChg>
      </pc:sldChg>
      <pc:sldChg chg="addSp delSp modSp mod modClrScheme chgLayout modNotesTx">
        <pc:chgData name="Cory Mathis" userId="ec5c9386-3897-4d1b-947e-15bcb21f29d5" providerId="ADAL" clId="{007E37C3-F029-5434-A3AB-44A8823BA2D8}" dt="2026-05-01T11:54:23.641" v="668" actId="20577"/>
        <pc:sldMkLst>
          <pc:docMk/>
          <pc:sldMk cId="1625137018" sldId="308"/>
        </pc:sldMkLst>
        <pc:spChg chg="mod">
          <ac:chgData name="Cory Mathis" userId="ec5c9386-3897-4d1b-947e-15bcb21f29d5" providerId="ADAL" clId="{007E37C3-F029-5434-A3AB-44A8823BA2D8}" dt="2026-04-29T13:16:10.119" v="589" actId="1076"/>
          <ac:spMkLst>
            <pc:docMk/>
            <pc:sldMk cId="1625137018" sldId="308"/>
            <ac:spMk id="7" creationId="{3657B1C1-AE1A-DE91-7B8D-4D3D4602E8FD}"/>
          </ac:spMkLst>
        </pc:spChg>
        <pc:spChg chg="mod">
          <ac:chgData name="Cory Mathis" userId="ec5c9386-3897-4d1b-947e-15bcb21f29d5" providerId="ADAL" clId="{007E37C3-F029-5434-A3AB-44A8823BA2D8}" dt="2026-04-29T13:16:10.119" v="589" actId="1076"/>
          <ac:spMkLst>
            <pc:docMk/>
            <pc:sldMk cId="1625137018" sldId="308"/>
            <ac:spMk id="10" creationId="{C7CA72CF-9D4C-AC9B-E67E-BAB12282863F}"/>
          </ac:spMkLst>
        </pc:spChg>
        <pc:spChg chg="mod">
          <ac:chgData name="Cory Mathis" userId="ec5c9386-3897-4d1b-947e-15bcb21f29d5" providerId="ADAL" clId="{007E37C3-F029-5434-A3AB-44A8823BA2D8}" dt="2026-04-29T13:16:10.119" v="589" actId="1076"/>
          <ac:spMkLst>
            <pc:docMk/>
            <pc:sldMk cId="1625137018" sldId="308"/>
            <ac:spMk id="11" creationId="{ABA28ED0-4351-B4FC-0656-ECE273E5723F}"/>
          </ac:spMkLst>
        </pc:spChg>
        <pc:spChg chg="mod">
          <ac:chgData name="Cory Mathis" userId="ec5c9386-3897-4d1b-947e-15bcb21f29d5" providerId="ADAL" clId="{007E37C3-F029-5434-A3AB-44A8823BA2D8}" dt="2026-04-29T13:16:10.119" v="589" actId="1076"/>
          <ac:spMkLst>
            <pc:docMk/>
            <pc:sldMk cId="1625137018" sldId="308"/>
            <ac:spMk id="12" creationId="{A0A55DE2-C488-C4B8-0E25-F8AF67ED1434}"/>
          </ac:spMkLst>
        </pc:spChg>
        <pc:spChg chg="mod">
          <ac:chgData name="Cory Mathis" userId="ec5c9386-3897-4d1b-947e-15bcb21f29d5" providerId="ADAL" clId="{007E37C3-F029-5434-A3AB-44A8823BA2D8}" dt="2026-04-29T13:16:10.119" v="589" actId="1076"/>
          <ac:spMkLst>
            <pc:docMk/>
            <pc:sldMk cId="1625137018" sldId="308"/>
            <ac:spMk id="13" creationId="{C2565B61-850A-B421-BAD6-B5113930E802}"/>
          </ac:spMkLst>
        </pc:spChg>
        <pc:spChg chg="mod">
          <ac:chgData name="Cory Mathis" userId="ec5c9386-3897-4d1b-947e-15bcb21f29d5" providerId="ADAL" clId="{007E37C3-F029-5434-A3AB-44A8823BA2D8}" dt="2026-04-29T13:16:10.119" v="589" actId="1076"/>
          <ac:spMkLst>
            <pc:docMk/>
            <pc:sldMk cId="1625137018" sldId="308"/>
            <ac:spMk id="16" creationId="{18C06116-9934-8EE4-964D-1F52A62E8330}"/>
          </ac:spMkLst>
        </pc:spChg>
        <pc:spChg chg="mod">
          <ac:chgData name="Cory Mathis" userId="ec5c9386-3897-4d1b-947e-15bcb21f29d5" providerId="ADAL" clId="{007E37C3-F029-5434-A3AB-44A8823BA2D8}" dt="2026-04-29T13:16:10.119" v="589" actId="1076"/>
          <ac:spMkLst>
            <pc:docMk/>
            <pc:sldMk cId="1625137018" sldId="308"/>
            <ac:spMk id="19" creationId="{372773AA-AADA-1FC4-C44C-87EA08CE1CFD}"/>
          </ac:spMkLst>
        </pc:spChg>
        <pc:spChg chg="mod">
          <ac:chgData name="Cory Mathis" userId="ec5c9386-3897-4d1b-947e-15bcb21f29d5" providerId="ADAL" clId="{007E37C3-F029-5434-A3AB-44A8823BA2D8}" dt="2026-04-29T13:16:10.119" v="589" actId="1076"/>
          <ac:spMkLst>
            <pc:docMk/>
            <pc:sldMk cId="1625137018" sldId="308"/>
            <ac:spMk id="21" creationId="{719F9489-48F6-758B-6876-7D811E48BAD2}"/>
          </ac:spMkLst>
        </pc:spChg>
        <pc:spChg chg="mod">
          <ac:chgData name="Cory Mathis" userId="ec5c9386-3897-4d1b-947e-15bcb21f29d5" providerId="ADAL" clId="{007E37C3-F029-5434-A3AB-44A8823BA2D8}" dt="2026-04-29T13:16:10.119" v="589" actId="1076"/>
          <ac:spMkLst>
            <pc:docMk/>
            <pc:sldMk cId="1625137018" sldId="308"/>
            <ac:spMk id="23" creationId="{EA4EF728-4F4F-35BE-98E3-0D678CF7A1B8}"/>
          </ac:spMkLst>
        </pc:spChg>
        <pc:spChg chg="mod">
          <ac:chgData name="Cory Mathis" userId="ec5c9386-3897-4d1b-947e-15bcb21f29d5" providerId="ADAL" clId="{007E37C3-F029-5434-A3AB-44A8823BA2D8}" dt="2026-04-29T13:16:10.119" v="589" actId="1076"/>
          <ac:spMkLst>
            <pc:docMk/>
            <pc:sldMk cId="1625137018" sldId="308"/>
            <ac:spMk id="24" creationId="{CE633201-397D-5C07-8D89-F7B5242B1C75}"/>
          </ac:spMkLst>
        </pc:spChg>
        <pc:spChg chg="add mod">
          <ac:chgData name="Cory Mathis" userId="ec5c9386-3897-4d1b-947e-15bcb21f29d5" providerId="ADAL" clId="{007E37C3-F029-5434-A3AB-44A8823BA2D8}" dt="2026-04-29T13:16:10.668" v="590"/>
          <ac:spMkLst>
            <pc:docMk/>
            <pc:sldMk cId="1625137018" sldId="308"/>
            <ac:spMk id="29" creationId="{9C2DDC09-8255-873B-89D9-1B1BB7B1DD89}"/>
          </ac:spMkLst>
        </pc:spChg>
      </pc:sldChg>
      <pc:sldChg chg="addSp delSp modSp mod modClrScheme chgLayout modNotesTx">
        <pc:chgData name="Cory Mathis" userId="ec5c9386-3897-4d1b-947e-15bcb21f29d5" providerId="ADAL" clId="{007E37C3-F029-5434-A3AB-44A8823BA2D8}" dt="2026-05-01T11:54:28.624" v="671" actId="20577"/>
        <pc:sldMkLst>
          <pc:docMk/>
          <pc:sldMk cId="1135577518" sldId="310"/>
        </pc:sldMkLst>
        <pc:spChg chg="add mod ord">
          <ac:chgData name="Cory Mathis" userId="ec5c9386-3897-4d1b-947e-15bcb21f29d5" providerId="ADAL" clId="{007E37C3-F029-5434-A3AB-44A8823BA2D8}" dt="2026-04-29T13:05:29.730" v="382" actId="20577"/>
          <ac:spMkLst>
            <pc:docMk/>
            <pc:sldMk cId="1135577518" sldId="310"/>
            <ac:spMk id="3" creationId="{3411CDF6-7EBC-B1FC-FDFF-39D3F2FCB5C7}"/>
          </ac:spMkLst>
        </pc:spChg>
        <pc:spChg chg="mod">
          <ac:chgData name="Cory Mathis" userId="ec5c9386-3897-4d1b-947e-15bcb21f29d5" providerId="ADAL" clId="{007E37C3-F029-5434-A3AB-44A8823BA2D8}" dt="2026-04-29T13:05:26.646" v="379" actId="21"/>
          <ac:spMkLst>
            <pc:docMk/>
            <pc:sldMk cId="1135577518" sldId="310"/>
            <ac:spMk id="4" creationId="{0AC79A90-7436-F0B1-5F3E-433ACBC429D1}"/>
          </ac:spMkLst>
        </pc:spChg>
        <pc:spChg chg="mod">
          <ac:chgData name="Cory Mathis" userId="ec5c9386-3897-4d1b-947e-15bcb21f29d5" providerId="ADAL" clId="{007E37C3-F029-5434-A3AB-44A8823BA2D8}" dt="2026-04-29T13:05:37.214" v="386" actId="1076"/>
          <ac:spMkLst>
            <pc:docMk/>
            <pc:sldMk cId="1135577518" sldId="310"/>
            <ac:spMk id="21" creationId="{94D5801E-CA1A-828D-9ED4-29322DF99138}"/>
          </ac:spMkLst>
        </pc:spChg>
        <pc:picChg chg="mod">
          <ac:chgData name="Cory Mathis" userId="ec5c9386-3897-4d1b-947e-15bcb21f29d5" providerId="ADAL" clId="{007E37C3-F029-5434-A3AB-44A8823BA2D8}" dt="2026-04-29T13:05:37.214" v="386" actId="1076"/>
          <ac:picMkLst>
            <pc:docMk/>
            <pc:sldMk cId="1135577518" sldId="310"/>
            <ac:picMk id="2" creationId="{1C78E077-906C-328C-C802-BD79EF39F3E4}"/>
          </ac:picMkLst>
        </pc:picChg>
        <pc:picChg chg="mod">
          <ac:chgData name="Cory Mathis" userId="ec5c9386-3897-4d1b-947e-15bcb21f29d5" providerId="ADAL" clId="{007E37C3-F029-5434-A3AB-44A8823BA2D8}" dt="2026-04-29T13:05:37.214" v="386" actId="1076"/>
          <ac:picMkLst>
            <pc:docMk/>
            <pc:sldMk cId="1135577518" sldId="310"/>
            <ac:picMk id="5" creationId="{BF4395AE-7ECC-DA15-3898-DC11E17C799E}"/>
          </ac:picMkLst>
        </pc:picChg>
      </pc:sldChg>
      <pc:sldChg chg="addSp delSp modSp mod modClrScheme chgLayout modNotesTx">
        <pc:chgData name="Cory Mathis" userId="ec5c9386-3897-4d1b-947e-15bcb21f29d5" providerId="ADAL" clId="{007E37C3-F029-5434-A3AB-44A8823BA2D8}" dt="2026-05-01T11:54:36.639" v="678" actId="20577"/>
        <pc:sldMkLst>
          <pc:docMk/>
          <pc:sldMk cId="2728334474" sldId="311"/>
        </pc:sldMkLst>
        <pc:spChg chg="add mod ord">
          <ac:chgData name="Cory Mathis" userId="ec5c9386-3897-4d1b-947e-15bcb21f29d5" providerId="ADAL" clId="{007E37C3-F029-5434-A3AB-44A8823BA2D8}" dt="2026-04-29T13:46:29.358" v="623" actId="20577"/>
          <ac:spMkLst>
            <pc:docMk/>
            <pc:sldMk cId="2728334474" sldId="311"/>
            <ac:spMk id="2" creationId="{B99A2275-BFA7-4699-78A4-83B8D8022012}"/>
          </ac:spMkLst>
        </pc:spChg>
        <pc:spChg chg="add mod">
          <ac:chgData name="Cory Mathis" userId="ec5c9386-3897-4d1b-947e-15bcb21f29d5" providerId="ADAL" clId="{007E37C3-F029-5434-A3AB-44A8823BA2D8}" dt="2026-04-29T13:03:47.555" v="344"/>
          <ac:spMkLst>
            <pc:docMk/>
            <pc:sldMk cId="2728334474" sldId="311"/>
            <ac:spMk id="14" creationId="{57FDE9DB-8325-308C-18DD-AF8867223E70}"/>
          </ac:spMkLst>
        </pc:spChg>
        <pc:picChg chg="mod">
          <ac:chgData name="Cory Mathis" userId="ec5c9386-3897-4d1b-947e-15bcb21f29d5" providerId="ADAL" clId="{007E37C3-F029-5434-A3AB-44A8823BA2D8}" dt="2026-04-29T13:04:06.780" v="349" actId="1076"/>
          <ac:picMkLst>
            <pc:docMk/>
            <pc:sldMk cId="2728334474" sldId="311"/>
            <ac:picMk id="5" creationId="{2CBAB7C6-1527-A1E7-3B23-DF960FBF2CBF}"/>
          </ac:picMkLst>
        </pc:picChg>
        <pc:picChg chg="mod">
          <ac:chgData name="Cory Mathis" userId="ec5c9386-3897-4d1b-947e-15bcb21f29d5" providerId="ADAL" clId="{007E37C3-F029-5434-A3AB-44A8823BA2D8}" dt="2026-04-29T13:04:06.780" v="349" actId="1076"/>
          <ac:picMkLst>
            <pc:docMk/>
            <pc:sldMk cId="2728334474" sldId="311"/>
            <ac:picMk id="10" creationId="{55A4383D-7D0F-EE62-0375-476E1F4BA895}"/>
          </ac:picMkLst>
        </pc:picChg>
      </pc:sldChg>
      <pc:sldChg chg="addSp delSp modSp mod modClrScheme chgLayout modNotesTx">
        <pc:chgData name="Cory Mathis" userId="ec5c9386-3897-4d1b-947e-15bcb21f29d5" providerId="ADAL" clId="{007E37C3-F029-5434-A3AB-44A8823BA2D8}" dt="2026-05-01T11:53:35.505" v="645" actId="20577"/>
        <pc:sldMkLst>
          <pc:docMk/>
          <pc:sldMk cId="521390710" sldId="314"/>
        </pc:sldMkLst>
        <pc:spChg chg="add mod ord">
          <ac:chgData name="Cory Mathis" userId="ec5c9386-3897-4d1b-947e-15bcb21f29d5" providerId="ADAL" clId="{007E37C3-F029-5434-A3AB-44A8823BA2D8}" dt="2026-04-29T12:52:46.491" v="126"/>
          <ac:spMkLst>
            <pc:docMk/>
            <pc:sldMk cId="521390710" sldId="314"/>
            <ac:spMk id="5" creationId="{E05BCC45-6C50-B431-DCC1-11AF918E70BE}"/>
          </ac:spMkLst>
        </pc:spChg>
        <pc:spChg chg="mod">
          <ac:chgData name="Cory Mathis" userId="ec5c9386-3897-4d1b-947e-15bcb21f29d5" providerId="ADAL" clId="{007E37C3-F029-5434-A3AB-44A8823BA2D8}" dt="2026-04-29T12:53:28.144" v="135" actId="207"/>
          <ac:spMkLst>
            <pc:docMk/>
            <pc:sldMk cId="521390710" sldId="314"/>
            <ac:spMk id="12" creationId="{1E39EA4D-EB0C-04BF-2DC0-36BE76220F3A}"/>
          </ac:spMkLst>
        </pc:spChg>
        <pc:picChg chg="mod">
          <ac:chgData name="Cory Mathis" userId="ec5c9386-3897-4d1b-947e-15bcb21f29d5" providerId="ADAL" clId="{007E37C3-F029-5434-A3AB-44A8823BA2D8}" dt="2026-04-29T12:53:42.606" v="137" actId="1076"/>
          <ac:picMkLst>
            <pc:docMk/>
            <pc:sldMk cId="521390710" sldId="314"/>
            <ac:picMk id="2" creationId="{25E4C1C2-515D-1357-3C03-708834509CF2}"/>
          </ac:picMkLst>
        </pc:picChg>
      </pc:sldChg>
      <pc:sldChg chg="addSp delSp modSp mod modClrScheme chgLayout modNotesTx">
        <pc:chgData name="Cory Mathis" userId="ec5c9386-3897-4d1b-947e-15bcb21f29d5" providerId="ADAL" clId="{007E37C3-F029-5434-A3AB-44A8823BA2D8}" dt="2026-05-01T11:54:35.439" v="677" actId="20577"/>
        <pc:sldMkLst>
          <pc:docMk/>
          <pc:sldMk cId="2988286719" sldId="315"/>
        </pc:sldMkLst>
        <pc:spChg chg="add mod ord">
          <ac:chgData name="Cory Mathis" userId="ec5c9386-3897-4d1b-947e-15bcb21f29d5" providerId="ADAL" clId="{007E37C3-F029-5434-A3AB-44A8823BA2D8}" dt="2026-04-29T13:46:22.557" v="621" actId="20577"/>
          <ac:spMkLst>
            <pc:docMk/>
            <pc:sldMk cId="2988286719" sldId="315"/>
            <ac:spMk id="2" creationId="{CF7D4A01-5AB8-FEC9-E4CA-783A6CC7FBB9}"/>
          </ac:spMkLst>
        </pc:spChg>
        <pc:spChg chg="add mod">
          <ac:chgData name="Cory Mathis" userId="ec5c9386-3897-4d1b-947e-15bcb21f29d5" providerId="ADAL" clId="{007E37C3-F029-5434-A3AB-44A8823BA2D8}" dt="2026-04-29T13:04:19.640" v="355"/>
          <ac:spMkLst>
            <pc:docMk/>
            <pc:sldMk cId="2988286719" sldId="315"/>
            <ac:spMk id="11" creationId="{39105983-B96D-B1A2-896B-B27013B80EBC}"/>
          </ac:spMkLst>
        </pc:spChg>
        <pc:picChg chg="mod">
          <ac:chgData name="Cory Mathis" userId="ec5c9386-3897-4d1b-947e-15bcb21f29d5" providerId="ADAL" clId="{007E37C3-F029-5434-A3AB-44A8823BA2D8}" dt="2026-04-29T13:04:32.041" v="360" actId="1076"/>
          <ac:picMkLst>
            <pc:docMk/>
            <pc:sldMk cId="2988286719" sldId="315"/>
            <ac:picMk id="5" creationId="{C563206E-CE32-BC7F-8645-C64EC07F713F}"/>
          </ac:picMkLst>
        </pc:picChg>
      </pc:sldChg>
      <pc:sldChg chg="addSp delSp modSp mod modClrScheme chgLayout modNotesTx">
        <pc:chgData name="Cory Mathis" userId="ec5c9386-3897-4d1b-947e-15bcb21f29d5" providerId="ADAL" clId="{007E37C3-F029-5434-A3AB-44A8823BA2D8}" dt="2026-05-01T11:54:38.709" v="679" actId="20577"/>
        <pc:sldMkLst>
          <pc:docMk/>
          <pc:sldMk cId="769690571" sldId="316"/>
        </pc:sldMkLst>
        <pc:spChg chg="add mod ord">
          <ac:chgData name="Cory Mathis" userId="ec5c9386-3897-4d1b-947e-15bcb21f29d5" providerId="ADAL" clId="{007E37C3-F029-5434-A3AB-44A8823BA2D8}" dt="2026-04-29T13:46:37.107" v="627" actId="20577"/>
          <ac:spMkLst>
            <pc:docMk/>
            <pc:sldMk cId="769690571" sldId="316"/>
            <ac:spMk id="9" creationId="{188FAD30-6F7B-ABD5-F7CF-2BB2BE53A4D5}"/>
          </ac:spMkLst>
        </pc:spChg>
        <pc:spChg chg="add mod">
          <ac:chgData name="Cory Mathis" userId="ec5c9386-3897-4d1b-947e-15bcb21f29d5" providerId="ADAL" clId="{007E37C3-F029-5434-A3AB-44A8823BA2D8}" dt="2026-04-29T13:03:08.630" v="331" actId="20577"/>
          <ac:spMkLst>
            <pc:docMk/>
            <pc:sldMk cId="769690571" sldId="316"/>
            <ac:spMk id="11" creationId="{A6CAD43F-5AED-7C0F-970B-A4D24FF7B950}"/>
          </ac:spMkLst>
        </pc:spChg>
        <pc:picChg chg="mod">
          <ac:chgData name="Cory Mathis" userId="ec5c9386-3897-4d1b-947e-15bcb21f29d5" providerId="ADAL" clId="{007E37C3-F029-5434-A3AB-44A8823BA2D8}" dt="2026-04-29T13:03:24.861" v="335" actId="1076"/>
          <ac:picMkLst>
            <pc:docMk/>
            <pc:sldMk cId="769690571" sldId="316"/>
            <ac:picMk id="5" creationId="{AB289E8E-31BA-A19A-02D8-26CB2A9314FF}"/>
          </ac:picMkLst>
        </pc:picChg>
      </pc:sldChg>
      <pc:sldChg chg="addSp delSp modSp mod modClrScheme chgLayout modNotesTx">
        <pc:chgData name="Cory Mathis" userId="ec5c9386-3897-4d1b-947e-15bcb21f29d5" providerId="ADAL" clId="{007E37C3-F029-5434-A3AB-44A8823BA2D8}" dt="2026-04-29T16:59:28.185" v="637" actId="20577"/>
        <pc:sldMkLst>
          <pc:docMk/>
          <pc:sldMk cId="789332784" sldId="317"/>
        </pc:sldMkLst>
        <pc:spChg chg="mod">
          <ac:chgData name="Cory Mathis" userId="ec5c9386-3897-4d1b-947e-15bcb21f29d5" providerId="ADAL" clId="{007E37C3-F029-5434-A3AB-44A8823BA2D8}" dt="2026-04-29T13:02:31.638" v="314" actId="1076"/>
          <ac:spMkLst>
            <pc:docMk/>
            <pc:sldMk cId="789332784" sldId="317"/>
            <ac:spMk id="2" creationId="{62B8A801-09A9-2145-0A25-501744F72F44}"/>
          </ac:spMkLst>
        </pc:spChg>
        <pc:spChg chg="mod">
          <ac:chgData name="Cory Mathis" userId="ec5c9386-3897-4d1b-947e-15bcb21f29d5" providerId="ADAL" clId="{007E37C3-F029-5434-A3AB-44A8823BA2D8}" dt="2026-04-29T13:02:42.303" v="318" actId="1076"/>
          <ac:spMkLst>
            <pc:docMk/>
            <pc:sldMk cId="789332784" sldId="317"/>
            <ac:spMk id="8" creationId="{907523A2-DAAD-E312-1133-5E313DF4DBBD}"/>
          </ac:spMkLst>
        </pc:spChg>
        <pc:spChg chg="add mod ord">
          <ac:chgData name="Cory Mathis" userId="ec5c9386-3897-4d1b-947e-15bcb21f29d5" providerId="ADAL" clId="{007E37C3-F029-5434-A3AB-44A8823BA2D8}" dt="2026-04-29T13:02:13.893" v="305" actId="20577"/>
          <ac:spMkLst>
            <pc:docMk/>
            <pc:sldMk cId="789332784" sldId="317"/>
            <ac:spMk id="10" creationId="{A74F016C-427C-9E33-BA7E-4E2D80409BDA}"/>
          </ac:spMkLst>
        </pc:spChg>
        <pc:spChg chg="add mod">
          <ac:chgData name="Cory Mathis" userId="ec5c9386-3897-4d1b-947e-15bcb21f29d5" providerId="ADAL" clId="{007E37C3-F029-5434-A3AB-44A8823BA2D8}" dt="2026-04-29T13:02:22.755" v="310"/>
          <ac:spMkLst>
            <pc:docMk/>
            <pc:sldMk cId="789332784" sldId="317"/>
            <ac:spMk id="14" creationId="{73DB7C98-C4AB-D918-39E7-33835339124B}"/>
          </ac:spMkLst>
        </pc:spChg>
        <pc:picChg chg="mod">
          <ac:chgData name="Cory Mathis" userId="ec5c9386-3897-4d1b-947e-15bcb21f29d5" providerId="ADAL" clId="{007E37C3-F029-5434-A3AB-44A8823BA2D8}" dt="2026-04-29T13:02:31.638" v="314" actId="1076"/>
          <ac:picMkLst>
            <pc:docMk/>
            <pc:sldMk cId="789332784" sldId="317"/>
            <ac:picMk id="5" creationId="{49191DC3-CB82-25A2-EF67-41450CED428A}"/>
          </ac:picMkLst>
        </pc:picChg>
      </pc:sldChg>
      <pc:sldChg chg="addSp delSp modSp mod modClrScheme chgLayout modNotesTx">
        <pc:chgData name="Cory Mathis" userId="ec5c9386-3897-4d1b-947e-15bcb21f29d5" providerId="ADAL" clId="{007E37C3-F029-5434-A3AB-44A8823BA2D8}" dt="2026-04-29T16:59:26.535" v="636" actId="20577"/>
        <pc:sldMkLst>
          <pc:docMk/>
          <pc:sldMk cId="1226995511" sldId="318"/>
        </pc:sldMkLst>
        <pc:spChg chg="add del mod ord">
          <ac:chgData name="Cory Mathis" userId="ec5c9386-3897-4d1b-947e-15bcb21f29d5" providerId="ADAL" clId="{007E37C3-F029-5434-A3AB-44A8823BA2D8}" dt="2026-04-29T13:02:03.412" v="296"/>
          <ac:spMkLst>
            <pc:docMk/>
            <pc:sldMk cId="1226995511" sldId="318"/>
            <ac:spMk id="10" creationId="{8D87FF44-39D8-C276-F72A-94A26D5097AB}"/>
          </ac:spMkLst>
        </pc:spChg>
        <pc:spChg chg="add mod">
          <ac:chgData name="Cory Mathis" userId="ec5c9386-3897-4d1b-947e-15bcb21f29d5" providerId="ADAL" clId="{007E37C3-F029-5434-A3AB-44A8823BA2D8}" dt="2026-04-29T13:01:44.071" v="281"/>
          <ac:spMkLst>
            <pc:docMk/>
            <pc:sldMk cId="1226995511" sldId="318"/>
            <ac:spMk id="12" creationId="{1720624E-3060-1E99-45E5-764FEAC43BC7}"/>
          </ac:spMkLst>
        </pc:spChg>
        <pc:picChg chg="add mod">
          <ac:chgData name="Cory Mathis" userId="ec5c9386-3897-4d1b-947e-15bcb21f29d5" providerId="ADAL" clId="{007E37C3-F029-5434-A3AB-44A8823BA2D8}" dt="2026-04-29T13:02:04.811" v="300" actId="1076"/>
          <ac:picMkLst>
            <pc:docMk/>
            <pc:sldMk cId="1226995511" sldId="318"/>
            <ac:picMk id="5" creationId="{9C0F75FA-EA07-E431-517C-33AFB49A6457}"/>
          </ac:picMkLst>
        </pc:picChg>
      </pc:sldChg>
      <pc:sldChg chg="modNotesTx">
        <pc:chgData name="Cory Mathis" userId="ec5c9386-3897-4d1b-947e-15bcb21f29d5" providerId="ADAL" clId="{007E37C3-F029-5434-A3AB-44A8823BA2D8}" dt="2026-05-01T11:52:19.220" v="641" actId="20577"/>
        <pc:sldMkLst>
          <pc:docMk/>
          <pc:sldMk cId="3202750244" sldId="319"/>
        </pc:sldMkLst>
      </pc:sldChg>
      <pc:sldChg chg="addSp delSp modSp mod modClrScheme chgLayout modNotesTx">
        <pc:chgData name="Cory Mathis" userId="ec5c9386-3897-4d1b-947e-15bcb21f29d5" providerId="ADAL" clId="{007E37C3-F029-5434-A3AB-44A8823BA2D8}" dt="2026-05-01T11:53:30.590" v="642" actId="20577"/>
        <pc:sldMkLst>
          <pc:docMk/>
          <pc:sldMk cId="466679596" sldId="321"/>
        </pc:sldMkLst>
        <pc:spChg chg="add mod ord">
          <ac:chgData name="Cory Mathis" userId="ec5c9386-3897-4d1b-947e-15bcb21f29d5" providerId="ADAL" clId="{007E37C3-F029-5434-A3AB-44A8823BA2D8}" dt="2026-04-29T12:50:19.911" v="107"/>
          <ac:spMkLst>
            <pc:docMk/>
            <pc:sldMk cId="466679596" sldId="321"/>
            <ac:spMk id="2" creationId="{F8609AD7-3692-CDB7-5C2B-B18FDF59633B}"/>
          </ac:spMkLst>
        </pc:spChg>
      </pc:sldChg>
      <pc:sldChg chg="addSp delSp modSp mod modClrScheme chgLayout modNotesTx">
        <pc:chgData name="Cory Mathis" userId="ec5c9386-3897-4d1b-947e-15bcb21f29d5" providerId="ADAL" clId="{007E37C3-F029-5434-A3AB-44A8823BA2D8}" dt="2026-05-01T11:53:50.122" v="651" actId="20577"/>
        <pc:sldMkLst>
          <pc:docMk/>
          <pc:sldMk cId="0" sldId="322"/>
        </pc:sldMkLst>
        <pc:spChg chg="mod">
          <ac:chgData name="Cory Mathis" userId="ec5c9386-3897-4d1b-947e-15bcb21f29d5" providerId="ADAL" clId="{007E37C3-F029-5434-A3AB-44A8823BA2D8}" dt="2026-04-29T12:59:07.427" v="237" actId="1076"/>
          <ac:spMkLst>
            <pc:docMk/>
            <pc:sldMk cId="0" sldId="322"/>
            <ac:spMk id="9" creationId="{00000000-0000-0000-0000-000000000000}"/>
          </ac:spMkLst>
        </pc:spChg>
        <pc:spChg chg="mod">
          <ac:chgData name="Cory Mathis" userId="ec5c9386-3897-4d1b-947e-15bcb21f29d5" providerId="ADAL" clId="{007E37C3-F029-5434-A3AB-44A8823BA2D8}" dt="2026-04-29T12:59:07.427" v="237" actId="1076"/>
          <ac:spMkLst>
            <pc:docMk/>
            <pc:sldMk cId="0" sldId="322"/>
            <ac:spMk id="10" creationId="{00000000-0000-0000-0000-000000000000}"/>
          </ac:spMkLst>
        </pc:spChg>
        <pc:spChg chg="mod">
          <ac:chgData name="Cory Mathis" userId="ec5c9386-3897-4d1b-947e-15bcb21f29d5" providerId="ADAL" clId="{007E37C3-F029-5434-A3AB-44A8823BA2D8}" dt="2026-04-29T12:59:40.176" v="249" actId="1076"/>
          <ac:spMkLst>
            <pc:docMk/>
            <pc:sldMk cId="0" sldId="322"/>
            <ac:spMk id="12" creationId="{00000000-0000-0000-0000-000000000000}"/>
          </ac:spMkLst>
        </pc:spChg>
        <pc:spChg chg="mod">
          <ac:chgData name="Cory Mathis" userId="ec5c9386-3897-4d1b-947e-15bcb21f29d5" providerId="ADAL" clId="{007E37C3-F029-5434-A3AB-44A8823BA2D8}" dt="2026-04-29T12:59:32.877" v="246" actId="1076"/>
          <ac:spMkLst>
            <pc:docMk/>
            <pc:sldMk cId="0" sldId="322"/>
            <ac:spMk id="13" creationId="{00000000-0000-0000-0000-000000000000}"/>
          </ac:spMkLst>
        </pc:spChg>
        <pc:spChg chg="add mod">
          <ac:chgData name="Cory Mathis" userId="ec5c9386-3897-4d1b-947e-15bcb21f29d5" providerId="ADAL" clId="{007E37C3-F029-5434-A3AB-44A8823BA2D8}" dt="2026-04-29T12:58:50.938" v="232" actId="14100"/>
          <ac:spMkLst>
            <pc:docMk/>
            <pc:sldMk cId="0" sldId="322"/>
            <ac:spMk id="14" creationId="{4E498770-2AF6-57E4-E242-63D0760AFA3D}"/>
          </ac:spMkLst>
        </pc:spChg>
        <pc:picChg chg="mod">
          <ac:chgData name="Cory Mathis" userId="ec5c9386-3897-4d1b-947e-15bcb21f29d5" providerId="ADAL" clId="{007E37C3-F029-5434-A3AB-44A8823BA2D8}" dt="2026-04-29T12:58:56.800" v="234" actId="1076"/>
          <ac:picMkLst>
            <pc:docMk/>
            <pc:sldMk cId="0" sldId="322"/>
            <ac:picMk id="2" creationId="{FF514FB1-9AB7-27BC-52AA-F7C398BE677F}"/>
          </ac:picMkLst>
        </pc:picChg>
        <pc:picChg chg="mod">
          <ac:chgData name="Cory Mathis" userId="ec5c9386-3897-4d1b-947e-15bcb21f29d5" providerId="ADAL" clId="{007E37C3-F029-5434-A3AB-44A8823BA2D8}" dt="2026-04-29T12:59:07.427" v="237" actId="1076"/>
          <ac:picMkLst>
            <pc:docMk/>
            <pc:sldMk cId="0" sldId="322"/>
            <ac:picMk id="18" creationId="{113AD06D-CEE9-7C09-23C1-E6D75E248600}"/>
          </ac:picMkLst>
        </pc:picChg>
        <pc:picChg chg="mod">
          <ac:chgData name="Cory Mathis" userId="ec5c9386-3897-4d1b-947e-15bcb21f29d5" providerId="ADAL" clId="{007E37C3-F029-5434-A3AB-44A8823BA2D8}" dt="2026-04-29T12:59:34.474" v="247" actId="1076"/>
          <ac:picMkLst>
            <pc:docMk/>
            <pc:sldMk cId="0" sldId="322"/>
            <ac:picMk id="20" creationId="{9CADDF5B-40D6-5633-3207-EE521B94C025}"/>
          </ac:picMkLst>
        </pc:picChg>
      </pc:sldChg>
      <pc:sldChg chg="modNotesTx">
        <pc:chgData name="Cory Mathis" userId="ec5c9386-3897-4d1b-947e-15bcb21f29d5" providerId="ADAL" clId="{007E37C3-F029-5434-A3AB-44A8823BA2D8}" dt="2026-05-01T11:53:59.762" v="655" actId="20577"/>
        <pc:sldMkLst>
          <pc:docMk/>
          <pc:sldMk cId="1687919848" sldId="326"/>
        </pc:sldMkLst>
      </pc:sldChg>
      <pc:sldChg chg="addSp delSp modSp mod modClrScheme chgLayout modNotesTx">
        <pc:chgData name="Cory Mathis" userId="ec5c9386-3897-4d1b-947e-15bcb21f29d5" providerId="ADAL" clId="{007E37C3-F029-5434-A3AB-44A8823BA2D8}" dt="2026-04-29T16:59:23.288" v="634" actId="20577"/>
        <pc:sldMkLst>
          <pc:docMk/>
          <pc:sldMk cId="234195125" sldId="327"/>
        </pc:sldMkLst>
        <pc:spChg chg="add mod ord">
          <ac:chgData name="Cory Mathis" userId="ec5c9386-3897-4d1b-947e-15bcb21f29d5" providerId="ADAL" clId="{007E37C3-F029-5434-A3AB-44A8823BA2D8}" dt="2026-04-29T13:01:06.430" v="269" actId="20577"/>
          <ac:spMkLst>
            <pc:docMk/>
            <pc:sldMk cId="234195125" sldId="327"/>
            <ac:spMk id="2" creationId="{9C117AC5-F97D-2494-57B0-E6BB4031475C}"/>
          </ac:spMkLst>
        </pc:spChg>
        <pc:spChg chg="mod">
          <ac:chgData name="Cory Mathis" userId="ec5c9386-3897-4d1b-947e-15bcb21f29d5" providerId="ADAL" clId="{007E37C3-F029-5434-A3AB-44A8823BA2D8}" dt="2026-04-29T13:01:10.034" v="270" actId="1076"/>
          <ac:spMkLst>
            <pc:docMk/>
            <pc:sldMk cId="234195125" sldId="327"/>
            <ac:spMk id="9" creationId="{3F9A9070-2277-BB91-7473-9AF88808F1F8}"/>
          </ac:spMkLst>
        </pc:spChg>
      </pc:sldChg>
      <pc:sldChg chg="addSp delSp modSp mod modClrScheme chgLayout modNotesTx">
        <pc:chgData name="Cory Mathis" userId="ec5c9386-3897-4d1b-947e-15bcb21f29d5" providerId="ADAL" clId="{007E37C3-F029-5434-A3AB-44A8823BA2D8}" dt="2026-05-01T11:53:52.122" v="652" actId="20577"/>
        <pc:sldMkLst>
          <pc:docMk/>
          <pc:sldMk cId="1740203" sldId="328"/>
        </pc:sldMkLst>
        <pc:spChg chg="mod">
          <ac:chgData name="Cory Mathis" userId="ec5c9386-3897-4d1b-947e-15bcb21f29d5" providerId="ADAL" clId="{007E37C3-F029-5434-A3AB-44A8823BA2D8}" dt="2026-04-29T13:06:27.153" v="404" actId="1076"/>
          <ac:spMkLst>
            <pc:docMk/>
            <pc:sldMk cId="1740203" sldId="328"/>
            <ac:spMk id="6" creationId="{06AEBFE5-883C-5D79-41B0-7A88475E405C}"/>
          </ac:spMkLst>
        </pc:spChg>
        <pc:spChg chg="add mod ord">
          <ac:chgData name="Cory Mathis" userId="ec5c9386-3897-4d1b-947e-15bcb21f29d5" providerId="ADAL" clId="{007E37C3-F029-5434-A3AB-44A8823BA2D8}" dt="2026-04-29T13:06:11.638" v="397"/>
          <ac:spMkLst>
            <pc:docMk/>
            <pc:sldMk cId="1740203" sldId="328"/>
            <ac:spMk id="9" creationId="{A67EF3F4-AE9B-456E-ADA0-77114FDD1FAA}"/>
          </ac:spMkLst>
        </pc:spChg>
        <pc:picChg chg="mod">
          <ac:chgData name="Cory Mathis" userId="ec5c9386-3897-4d1b-947e-15bcb21f29d5" providerId="ADAL" clId="{007E37C3-F029-5434-A3AB-44A8823BA2D8}" dt="2026-04-29T13:06:19.218" v="401" actId="1076"/>
          <ac:picMkLst>
            <pc:docMk/>
            <pc:sldMk cId="1740203" sldId="328"/>
            <ac:picMk id="3" creationId="{73C04731-20A1-A224-3FEF-AE8A12E6FE45}"/>
          </ac:picMkLst>
        </pc:picChg>
        <pc:picChg chg="mod">
          <ac:chgData name="Cory Mathis" userId="ec5c9386-3897-4d1b-947e-15bcb21f29d5" providerId="ADAL" clId="{007E37C3-F029-5434-A3AB-44A8823BA2D8}" dt="2026-04-29T13:06:19.218" v="401" actId="1076"/>
          <ac:picMkLst>
            <pc:docMk/>
            <pc:sldMk cId="1740203" sldId="328"/>
            <ac:picMk id="8" creationId="{D4CDF3DD-BCD4-91C4-CC30-7D5950204192}"/>
          </ac:picMkLst>
        </pc:picChg>
      </pc:sldChg>
      <pc:sldChg chg="addSp delSp modSp mod modClrScheme chgLayout modNotesTx">
        <pc:chgData name="Cory Mathis" userId="ec5c9386-3897-4d1b-947e-15bcb21f29d5" providerId="ADAL" clId="{007E37C3-F029-5434-A3AB-44A8823BA2D8}" dt="2026-05-01T11:54:04.439" v="658" actId="20577"/>
        <pc:sldMkLst>
          <pc:docMk/>
          <pc:sldMk cId="2165525852" sldId="329"/>
        </pc:sldMkLst>
        <pc:spChg chg="add mod">
          <ac:chgData name="Cory Mathis" userId="ec5c9386-3897-4d1b-947e-15bcb21f29d5" providerId="ADAL" clId="{007E37C3-F029-5434-A3AB-44A8823BA2D8}" dt="2026-04-29T13:09:36.961" v="472"/>
          <ac:spMkLst>
            <pc:docMk/>
            <pc:sldMk cId="2165525852" sldId="329"/>
            <ac:spMk id="10" creationId="{ACB81041-A5D2-9283-B1C8-A622CB1F88AC}"/>
          </ac:spMkLst>
        </pc:spChg>
        <pc:spChg chg="add mod">
          <ac:chgData name="Cory Mathis" userId="ec5c9386-3897-4d1b-947e-15bcb21f29d5" providerId="ADAL" clId="{007E37C3-F029-5434-A3AB-44A8823BA2D8}" dt="2026-04-29T13:09:49.584" v="477" actId="20577"/>
          <ac:spMkLst>
            <pc:docMk/>
            <pc:sldMk cId="2165525852" sldId="329"/>
            <ac:spMk id="11" creationId="{7E8F892B-6714-41EA-26A0-A387C483A42F}"/>
          </ac:spMkLst>
        </pc:spChg>
        <pc:spChg chg="mod">
          <ac:chgData name="Cory Mathis" userId="ec5c9386-3897-4d1b-947e-15bcb21f29d5" providerId="ADAL" clId="{007E37C3-F029-5434-A3AB-44A8823BA2D8}" dt="2026-04-29T13:09:33.205" v="471" actId="1076"/>
          <ac:spMkLst>
            <pc:docMk/>
            <pc:sldMk cId="2165525852" sldId="329"/>
            <ac:spMk id="17" creationId="{1CC88EC9-459D-ED1B-820B-B771323B5C6D}"/>
          </ac:spMkLst>
        </pc:spChg>
        <pc:spChg chg="mod">
          <ac:chgData name="Cory Mathis" userId="ec5c9386-3897-4d1b-947e-15bcb21f29d5" providerId="ADAL" clId="{007E37C3-F029-5434-A3AB-44A8823BA2D8}" dt="2026-04-29T13:09:59.151" v="480" actId="1076"/>
          <ac:spMkLst>
            <pc:docMk/>
            <pc:sldMk cId="2165525852" sldId="329"/>
            <ac:spMk id="18" creationId="{8A143751-0007-B5EF-A118-C564BF2274EC}"/>
          </ac:spMkLst>
        </pc:spChg>
        <pc:spChg chg="mod">
          <ac:chgData name="Cory Mathis" userId="ec5c9386-3897-4d1b-947e-15bcb21f29d5" providerId="ADAL" clId="{007E37C3-F029-5434-A3AB-44A8823BA2D8}" dt="2026-04-29T13:09:33.205" v="471" actId="1076"/>
          <ac:spMkLst>
            <pc:docMk/>
            <pc:sldMk cId="2165525852" sldId="329"/>
            <ac:spMk id="23" creationId="{64FAAF67-B157-5767-6E85-20EC187B86CD}"/>
          </ac:spMkLst>
        </pc:spChg>
        <pc:spChg chg="mod">
          <ac:chgData name="Cory Mathis" userId="ec5c9386-3897-4d1b-947e-15bcb21f29d5" providerId="ADAL" clId="{007E37C3-F029-5434-A3AB-44A8823BA2D8}" dt="2026-04-29T13:09:57.225" v="479" actId="1076"/>
          <ac:spMkLst>
            <pc:docMk/>
            <pc:sldMk cId="2165525852" sldId="329"/>
            <ac:spMk id="29" creationId="{C54EB43D-1182-D005-E0BB-63669DB23136}"/>
          </ac:spMkLst>
        </pc:spChg>
        <pc:picChg chg="mod">
          <ac:chgData name="Cory Mathis" userId="ec5c9386-3897-4d1b-947e-15bcb21f29d5" providerId="ADAL" clId="{007E37C3-F029-5434-A3AB-44A8823BA2D8}" dt="2026-04-29T13:09:33.205" v="471" actId="1076"/>
          <ac:picMkLst>
            <pc:docMk/>
            <pc:sldMk cId="2165525852" sldId="329"/>
            <ac:picMk id="7" creationId="{96FCD9E4-D0BB-5F9C-88D1-523E1FD31A30}"/>
          </ac:picMkLst>
        </pc:picChg>
        <pc:picChg chg="mod">
          <ac:chgData name="Cory Mathis" userId="ec5c9386-3897-4d1b-947e-15bcb21f29d5" providerId="ADAL" clId="{007E37C3-F029-5434-A3AB-44A8823BA2D8}" dt="2026-04-29T13:09:33.205" v="471" actId="1076"/>
          <ac:picMkLst>
            <pc:docMk/>
            <pc:sldMk cId="2165525852" sldId="329"/>
            <ac:picMk id="21" creationId="{5166118C-5EE4-8C30-3DAE-73D8AE84F655}"/>
          </ac:picMkLst>
        </pc:picChg>
        <pc:picChg chg="mod">
          <ac:chgData name="Cory Mathis" userId="ec5c9386-3897-4d1b-947e-15bcb21f29d5" providerId="ADAL" clId="{007E37C3-F029-5434-A3AB-44A8823BA2D8}" dt="2026-04-29T13:09:54.325" v="478" actId="1076"/>
          <ac:picMkLst>
            <pc:docMk/>
            <pc:sldMk cId="2165525852" sldId="329"/>
            <ac:picMk id="24" creationId="{A6E95C4C-713C-9EB4-3505-880A53F97ED4}"/>
          </ac:picMkLst>
        </pc:picChg>
        <pc:picChg chg="mod">
          <ac:chgData name="Cory Mathis" userId="ec5c9386-3897-4d1b-947e-15bcb21f29d5" providerId="ADAL" clId="{007E37C3-F029-5434-A3AB-44A8823BA2D8}" dt="2026-04-29T13:09:54.325" v="478" actId="1076"/>
          <ac:picMkLst>
            <pc:docMk/>
            <pc:sldMk cId="2165525852" sldId="329"/>
            <ac:picMk id="28" creationId="{9A4E633C-1508-6369-6AC6-6A044DFB1317}"/>
          </ac:picMkLst>
        </pc:picChg>
      </pc:sldChg>
      <pc:sldChg chg="delSp modSp mod modNotesTx">
        <pc:chgData name="Cory Mathis" userId="ec5c9386-3897-4d1b-947e-15bcb21f29d5" providerId="ADAL" clId="{007E37C3-F029-5434-A3AB-44A8823BA2D8}" dt="2026-05-01T11:52:17.737" v="640" actId="20577"/>
        <pc:sldMkLst>
          <pc:docMk/>
          <pc:sldMk cId="1542414792" sldId="2076136259"/>
        </pc:sldMkLst>
        <pc:spChg chg="mod">
          <ac:chgData name="Cory Mathis" userId="ec5c9386-3897-4d1b-947e-15bcb21f29d5" providerId="ADAL" clId="{007E37C3-F029-5434-A3AB-44A8823BA2D8}" dt="2026-04-29T12:49:56.129" v="103" actId="12"/>
          <ac:spMkLst>
            <pc:docMk/>
            <pc:sldMk cId="1542414792" sldId="2076136259"/>
            <ac:spMk id="2" creationId="{EE7FA79C-94A3-14C5-2B59-D2F5518B378B}"/>
          </ac:spMkLst>
        </pc:spChg>
      </pc:sldChg>
      <pc:sldChg chg="modNotesTx">
        <pc:chgData name="Cory Mathis" userId="ec5c9386-3897-4d1b-947e-15bcb21f29d5" providerId="ADAL" clId="{007E37C3-F029-5434-A3AB-44A8823BA2D8}" dt="2026-04-29T16:59:24.819" v="635" actId="20577"/>
        <pc:sldMkLst>
          <pc:docMk/>
          <pc:sldMk cId="2226992191" sldId="2076136261"/>
        </pc:sldMkLst>
      </pc:sldChg>
      <pc:sldChg chg="modNotesTx">
        <pc:chgData name="Cory Mathis" userId="ec5c9386-3897-4d1b-947e-15bcb21f29d5" providerId="ADAL" clId="{007E37C3-F029-5434-A3AB-44A8823BA2D8}" dt="2026-05-01T11:54:25.640" v="669" actId="20577"/>
        <pc:sldMkLst>
          <pc:docMk/>
          <pc:sldMk cId="3713661725" sldId="2076136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7B5C7-D4F2-1748-B372-047983C42880}" type="datetimeFigureOut">
              <a:rPr lang="en-US" smtClean="0"/>
              <a:t>5/1/26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27104-F971-8849-AA4D-CCAA3774B652}" type="slidenum">
              <a:rPr lang="en-US" smtClean="0"/>
              <a:t>‹#›</a:t>
            </a:fld>
            <a:endParaRPr lang="en-US"/>
          </a:p>
        </p:txBody>
      </p:sp>
    </p:spTree>
    <p:extLst>
      <p:ext uri="{BB962C8B-B14F-4D97-AF65-F5344CB8AC3E}">
        <p14:creationId xmlns:p14="http://schemas.microsoft.com/office/powerpoint/2010/main" val="172768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C8F25-7423-03E6-4016-370893E28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F0950-C47D-B65B-75D0-597177C00A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58576-3838-9D76-AD5C-842F00A020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8D088E-FD03-32D0-3221-15AB4CAB6014}"/>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3704958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AF27104-F971-8849-AA4D-CCAA3774B652}" type="slidenum">
              <a:rPr lang="en-US" smtClean="0"/>
              <a:t>15</a:t>
            </a:fld>
            <a:endParaRPr lang="en-US"/>
          </a:p>
        </p:txBody>
      </p:sp>
    </p:spTree>
    <p:extLst>
      <p:ext uri="{BB962C8B-B14F-4D97-AF65-F5344CB8AC3E}">
        <p14:creationId xmlns:p14="http://schemas.microsoft.com/office/powerpoint/2010/main" val="1073942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5A341-A8F1-9B92-B3F5-469C5A3F2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5FC53-DD60-9222-5D9F-B9E95F696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D05F0-BBA4-BECB-9657-0187073082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6EF7B9-65A9-CA0E-9C8D-CC28EA595C8B}"/>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276778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0F27C-2019-CB29-27A7-766ED3CDB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9B8F3A-CC4C-59C6-0E57-F68C3A1B3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A19188-EF48-FA01-17C8-379BCE5E90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BD914E-C5DC-590E-7EE2-A8723400D94C}"/>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484218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399D9-B0C3-4BEB-E1A4-EE704A3E11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3BAB6-BAFD-7C11-4FE8-26C9AF105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0AAD90-41EA-0626-E0E8-68BB81353786}"/>
              </a:ext>
            </a:extLst>
          </p:cNvPr>
          <p:cNvSpPr>
            <a:spLocks noGrp="1"/>
          </p:cNvSpPr>
          <p:nvPr>
            <p:ph type="body" idx="1"/>
          </p:nvPr>
        </p:nvSpPr>
        <p:spPr/>
        <p:txBody>
          <a:bodyPr/>
          <a:lstStyle/>
          <a:p>
            <a:endParaRPr lang="en-US" sz="2000" dirty="0"/>
          </a:p>
        </p:txBody>
      </p:sp>
      <p:sp>
        <p:nvSpPr>
          <p:cNvPr id="4" name="Slide Number Placeholder 3">
            <a:extLst>
              <a:ext uri="{FF2B5EF4-FFF2-40B4-BE49-F238E27FC236}">
                <a16:creationId xmlns:a16="http://schemas.microsoft.com/office/drawing/2014/main" id="{FE118056-77F2-42A2-5D5E-3DAA42D19CCD}"/>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46815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BA0C9-CC1B-2660-5095-1253D93E2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B34E3-1BF4-06FB-A2CD-BB5C5711F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763F2-7EE3-ABBE-59F2-C9B8673E92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2A5036-1CDC-43AA-9593-10903BF068D7}"/>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602474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C6066-311F-C703-18F6-54DF78403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BB984-4914-4ED8-AC3D-DC3D23ECD3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63BA8-80CA-4C65-FC01-3B4E25FF56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AE531E-4FFA-2767-0E39-F6BCFE296B33}"/>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4225149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90EA-8241-A4FF-1512-52A97AF3A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1A593-6AFC-B12E-DCDD-C5A431F32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6BAAA-F668-DF66-C7F9-0CC98FA7B3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9620E5-6BCB-AC03-F84E-577606D67FBE}"/>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724773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814FD-F113-84F5-6F5E-4709E9665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0E0EF-BB74-9E1A-F113-AF84573BA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A0CF4-C866-A9DC-F591-98828AB5BF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80AB06-4B02-AB5F-ACEE-74F0AFFD8EEB}"/>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2854197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56032-73F3-9068-1D7C-D3914E356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124C2-8DC1-8649-D715-5CA721893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73172-899B-D4E3-5EF7-84FDE250A4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BF6758-E861-CDA6-282B-6CBCA55898C8}"/>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926378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DF80C-32D3-631B-E55D-102ADFF2D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69D3F-7F92-190E-0620-140E60B50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D0169-E19C-7569-CEA0-ABF21BE9DD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BE687A-D9D8-96EE-AD00-CFB9360EFA4E}"/>
              </a:ext>
            </a:extLst>
          </p:cNvPr>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291888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EFFDF-87D2-5B8B-C4EF-3AAF9FA85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AF632-47A6-90CC-1D94-160EC622E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DCE60-53A9-71A2-1E0B-F2C6BFC74B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09E59C-F9FF-AE44-D62A-C05A5ABAF611}"/>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3857402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85E04-18B3-019C-51F5-D6E33E39A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A48B2-CE39-6CAF-868E-32F91AC4E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9B604-CDC7-F0CF-4602-C65F256FD9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077DBF-2DFC-0E6A-BE05-28B8374E0787}"/>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470404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679AE-0044-D397-C945-14585C2E95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DAD91-3A9E-CFDD-82D4-FE368721B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72851-9BCC-FC57-AF01-C26D193C88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D75CBC-FAA1-F9DC-0B5E-3F201B878802}"/>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2097955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AD00D-028C-02F0-0975-199446607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FD8C7-41AD-D74A-FECA-BB9BA9F65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4F0DF8-D79E-355C-36BB-B641F38BF3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5D8055-E501-D9BF-3A76-A917321D9323}"/>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3317236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8107F-8934-175A-2086-5537E45667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5A5AC-F983-8228-1ED9-BBC69D7E8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42CFE-F619-5E82-709A-9B96DCD4AA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1DF1F9-4C58-0AC9-8CB0-3E3D81745100}"/>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424117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77D41-5C4A-A6E5-21F1-B0477A01D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07D91-652E-0219-2C35-C0F0573609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592A4-F694-7CFD-14F8-DA10F93167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5D5E-E77B-2E01-5602-C4EF2F19EE03}"/>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3120571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84CE-F699-ED39-F910-0C01A8CE9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A61E2-3412-1C17-A9D6-DAE5E31E34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EA7A4-2871-2EDD-1033-F7999540EE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210F55-E43C-8FA8-798C-7C706DAA0131}"/>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68981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D3762-0BF0-6C4C-E7D5-B63B37C4A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7ADC4-45B9-6B82-9AB5-67F98D4980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0CE1F-DEFD-9C0D-AE17-1AEEDF9F98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7BF3F9-F9BA-70E0-A376-2AA8D1C5DFB1}"/>
              </a:ext>
            </a:extLst>
          </p:cNvPr>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3405589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C7947-32CB-7ECB-4DE6-6DAED53FF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5EC68-1EE5-2139-82C4-1F4E6FDDD7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7DBBF-8156-658D-A090-F2D243A0AA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51B1B4-5ED9-4BAE-6C03-C867B1E2ECE9}"/>
              </a:ext>
            </a:extLst>
          </p:cNvPr>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2149728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EAE84-CA07-E864-6D04-4D8CAFDB2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3AB73-D302-5F29-FFC7-70B1ED626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B6CB3-C5DA-3B77-85B8-90C790E08A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E65E1B-D4CD-0A77-2C0B-BB285BA78301}"/>
              </a:ext>
            </a:extLst>
          </p:cNvPr>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4128012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9618B-0325-5318-FE9C-D6689ED43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4EDDA-3881-8D9A-7150-18FDF97A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FA343-0223-B9ED-B4DA-40D61EA051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E9EB0E-DCFD-C24D-F2E7-D50944D38B57}"/>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242747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3DA81-F8FE-062C-E47A-CD78FC264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15E03-8E17-33FA-B169-BECF01EB9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B16849-476D-0835-6403-B2108F0542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7111DA-BCD1-D007-EA8F-3140BFB82851}"/>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385826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9ACA1-42B1-89C2-FAB2-B0374F547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09584-80CA-52DD-3601-B30117BFB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F8826-5E2A-FFE8-151C-ED51156161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0217C5-76A3-127A-4332-E8A74D07E9C2}"/>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267890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9307F-CA14-F711-95BE-FC6D4C506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CFE6A-3FA8-FE0F-6B75-359A9C89C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A846EF-F40C-7BB3-3593-4195342C6B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B83B74-6596-5E39-B098-BF222432C61E}"/>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902382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FB0FE-4DFB-3D92-D545-CFF638E2B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2FFC6-B9B8-61A0-5845-7000A4655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F3537-EDF2-D0CB-4150-37E201065E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3BCF1F-6204-E8D3-F903-599925B54BC0}"/>
              </a:ext>
            </a:extLst>
          </p:cNvPr>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135863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29315-8997-6F87-DCCD-06727B42D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4F2F5-752E-5409-C8A1-6B7C8A754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6A4F7-3AAC-09B0-1F20-058FBA40BD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E3B536-E4F4-606F-4D52-0F3545C90BF2}"/>
              </a:ext>
            </a:extLst>
          </p:cNvPr>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2006267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5639E-C992-AC24-3757-4D1D5BA74B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CD9754-D7DD-82A5-0F3C-AD906A0B9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7FB32-467D-6521-A2DB-42AF4EC192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1BB2D12-9A1F-DBFB-47E6-771541E66954}"/>
              </a:ext>
            </a:extLst>
          </p:cNvPr>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7365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C4271-C723-5D62-A4DC-9D47EAB66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1ABA1-AF22-E70E-D045-CF4F84C18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B70D0-BBB1-3D75-4798-6F42486A3C61}"/>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ABCB71D9-C7A7-1DF7-D624-320FBB3DED08}"/>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410409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2697B-665E-97E3-B602-5329012B6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53990-2B26-2E00-42C7-8FE8A2D5C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DFDB6-89BC-C914-1D1E-029EBB2DE9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240AE1-66FC-878D-19C0-B56147589620}"/>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96879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3.sv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3.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3.sv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3.sv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bg>
      <p:bgPr>
        <a:solidFill>
          <a:srgbClr val="151521"/>
        </a:solidFill>
        <a:effectLst/>
      </p:bgPr>
    </p:bg>
    <p:spTree>
      <p:nvGrpSpPr>
        <p:cNvPr id="1" name=""/>
        <p:cNvGrpSpPr/>
        <p:nvPr/>
      </p:nvGrpSpPr>
      <p:grpSpPr>
        <a:xfrm>
          <a:off x="0" y="0"/>
          <a:ext cx="0" cy="0"/>
          <a:chOff x="0" y="0"/>
          <a:chExt cx="0" cy="0"/>
        </a:xfrm>
      </p:grpSpPr>
      <p:pic>
        <p:nvPicPr>
          <p:cNvPr id="8" name="Picture 7" descr="A blue and white logo&#10;&#10;Description automatically generated with medium confidence">
            <a:extLst>
              <a:ext uri="{FF2B5EF4-FFF2-40B4-BE49-F238E27FC236}">
                <a16:creationId xmlns:a16="http://schemas.microsoft.com/office/drawing/2014/main" id="{73046CF2-8694-9855-CBDA-52F5B226C384}"/>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a:fillRect/>
          </a:stretch>
        </p:blipFill>
        <p:spPr>
          <a:xfrm>
            <a:off x="4846319" y="52418"/>
            <a:ext cx="7345679" cy="6805582"/>
          </a:xfrm>
          <a:prstGeom prst="rect">
            <a:avLst/>
          </a:prstGeom>
          <a:noFill/>
          <a:effectLst/>
        </p:spPr>
      </p:pic>
      <p:sp>
        <p:nvSpPr>
          <p:cNvPr id="9" name="TextBox 8">
            <a:extLst>
              <a:ext uri="{FF2B5EF4-FFF2-40B4-BE49-F238E27FC236}">
                <a16:creationId xmlns:a16="http://schemas.microsoft.com/office/drawing/2014/main" id="{4EBC9627-DE4B-4385-404E-E376EA541A25}"/>
              </a:ext>
            </a:extLst>
          </p:cNvPr>
          <p:cNvSpPr txBox="1"/>
          <p:nvPr userDrawn="1"/>
        </p:nvSpPr>
        <p:spPr>
          <a:xfrm>
            <a:off x="2094614" y="999460"/>
            <a:ext cx="0" cy="0"/>
          </a:xfrm>
          <a:prstGeom prst="rect">
            <a:avLst/>
          </a:prstGeom>
          <a:noFill/>
          <a:ln>
            <a:noFill/>
          </a:ln>
        </p:spPr>
        <p:txBody>
          <a:bodyPr spcFirstLastPara="1" wrap="none" lIns="91425" tIns="45700" rIns="91425" bIns="45700" rtlCol="0" anchor="t" anchorCtr="0">
            <a:noAutofit/>
          </a:bodyPr>
          <a:lstStyle/>
          <a:p>
            <a:pPr marL="0" marR="0" indent="0" algn="ctr" rtl="0">
              <a:spcBef>
                <a:spcPts val="0"/>
              </a:spcBef>
              <a:spcAft>
                <a:spcPts val="0"/>
              </a:spcAft>
              <a:buClr>
                <a:schemeClr val="accent4"/>
              </a:buClr>
              <a:buSzPts val="800"/>
              <a:buFont typeface="Arial"/>
              <a:buNone/>
            </a:pPr>
            <a:endParaRPr lang="en-US" sz="800" b="0" i="0" u="none" strike="noStrike" cap="none">
              <a:solidFill>
                <a:schemeClr val="bg2"/>
              </a:solidFill>
              <a:latin typeface="Roboto" panose="02000000000000000000" pitchFamily="2" charset="0"/>
              <a:ea typeface="Roboto" panose="02000000000000000000" pitchFamily="2" charset="0"/>
              <a:cs typeface="Poppins" panose="00000500000000000000" pitchFamily="2" charset="0"/>
              <a:sym typeface="Arial"/>
            </a:endParaRPr>
          </a:p>
        </p:txBody>
      </p:sp>
      <p:cxnSp>
        <p:nvCxnSpPr>
          <p:cNvPr id="10" name="Straight Connector 9">
            <a:extLst>
              <a:ext uri="{FF2B5EF4-FFF2-40B4-BE49-F238E27FC236}">
                <a16:creationId xmlns:a16="http://schemas.microsoft.com/office/drawing/2014/main" id="{406EB1AD-96D1-B848-C4CE-AADCE7CD12AF}"/>
              </a:ext>
            </a:extLst>
          </p:cNvPr>
          <p:cNvCxnSpPr>
            <a:cxnSpLocks/>
          </p:cNvCxnSpPr>
          <p:nvPr userDrawn="1"/>
        </p:nvCxnSpPr>
        <p:spPr>
          <a:xfrm>
            <a:off x="1941364" y="3926698"/>
            <a:ext cx="0" cy="5193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Google Shape;44;p28">
            <a:extLst>
              <a:ext uri="{FF2B5EF4-FFF2-40B4-BE49-F238E27FC236}">
                <a16:creationId xmlns:a16="http://schemas.microsoft.com/office/drawing/2014/main" id="{772F9C6E-3A07-C459-4106-9D4BF5E738FB}"/>
              </a:ext>
            </a:extLst>
          </p:cNvPr>
          <p:cNvSpPr txBox="1">
            <a:spLocks noGrp="1"/>
          </p:cNvSpPr>
          <p:nvPr>
            <p:ph type="body" idx="10"/>
          </p:nvPr>
        </p:nvSpPr>
        <p:spPr>
          <a:xfrm>
            <a:off x="2242999" y="3926698"/>
            <a:ext cx="7502808" cy="519385"/>
          </a:xfrm>
          <a:prstGeom prst="rect">
            <a:avLst/>
          </a:prstGeom>
          <a:noFill/>
          <a:ln>
            <a:noFill/>
          </a:ln>
        </p:spPr>
        <p:txBody>
          <a:bodyPr spcFirstLastPara="1" wrap="square" lIns="0" tIns="0" rIns="0" bIns="0" anchor="ctr" anchorCtr="0">
            <a:noAutofit/>
          </a:bodyPr>
          <a:lstStyle>
            <a:lvl1pPr marL="0" lvl="0" indent="0" algn="l">
              <a:lnSpc>
                <a:spcPct val="90000"/>
              </a:lnSpc>
              <a:spcBef>
                <a:spcPts val="0"/>
              </a:spcBef>
              <a:spcAft>
                <a:spcPts val="0"/>
              </a:spcAft>
              <a:buSzPts val="1800"/>
              <a:buNone/>
              <a:tabLst/>
              <a:defRPr sz="3000" b="0" i="0" spc="60" baseline="0">
                <a:solidFill>
                  <a:schemeClr val="bg1"/>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pic>
        <p:nvPicPr>
          <p:cNvPr id="15" name="Picture 14">
            <a:extLst>
              <a:ext uri="{FF2B5EF4-FFF2-40B4-BE49-F238E27FC236}">
                <a16:creationId xmlns:a16="http://schemas.microsoft.com/office/drawing/2014/main" id="{36FDDB44-4DCB-84AF-3840-5783E8D49C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6702" y="2112263"/>
            <a:ext cx="8639104" cy="1482167"/>
          </a:xfrm>
          <a:prstGeom prst="rect">
            <a:avLst/>
          </a:prstGeom>
        </p:spPr>
      </p:pic>
      <p:sp>
        <p:nvSpPr>
          <p:cNvPr id="19" name="TextBox 18">
            <a:extLst>
              <a:ext uri="{FF2B5EF4-FFF2-40B4-BE49-F238E27FC236}">
                <a16:creationId xmlns:a16="http://schemas.microsoft.com/office/drawing/2014/main" id="{177A01B5-9D7B-BE8F-7604-494576F1F527}"/>
              </a:ext>
            </a:extLst>
          </p:cNvPr>
          <p:cNvSpPr txBox="1"/>
          <p:nvPr userDrawn="1"/>
        </p:nvSpPr>
        <p:spPr>
          <a:xfrm>
            <a:off x="9745804" y="6249819"/>
            <a:ext cx="2446194" cy="153888"/>
          </a:xfrm>
          <a:prstGeom prst="rect">
            <a:avLst/>
          </a:prstGeom>
          <a:noFill/>
        </p:spPr>
        <p:txBody>
          <a:bodyPr wrap="square" lIns="0" tIns="0" rIns="0" bIns="0">
            <a:spAutoFit/>
          </a:bodyPr>
          <a:lstStyle/>
          <a:p>
            <a:r>
              <a:rPr lang="en-US" sz="1000" b="1" i="0" spc="300">
                <a:solidFill>
                  <a:srgbClr val="1BBC9B"/>
                </a:solidFill>
                <a:latin typeface="Poppins" pitchFamily="2" charset="77"/>
                <a:cs typeface="Poppins" pitchFamily="2" charset="77"/>
              </a:rPr>
              <a:t>INTERNAL USE ONLY</a:t>
            </a:r>
          </a:p>
        </p:txBody>
      </p:sp>
    </p:spTree>
    <p:extLst>
      <p:ext uri="{BB962C8B-B14F-4D97-AF65-F5344CB8AC3E}">
        <p14:creationId xmlns:p14="http://schemas.microsoft.com/office/powerpoint/2010/main" val="1093749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D18915A-D99B-D8BA-AC7B-B9237D671BCA}"/>
              </a:ext>
            </a:extLst>
          </p:cNvPr>
          <p:cNvSpPr txBox="1"/>
          <p:nvPr userDrawn="1"/>
        </p:nvSpPr>
        <p:spPr>
          <a:xfrm>
            <a:off x="644717" y="703406"/>
            <a:ext cx="1539341" cy="360000"/>
          </a:xfrm>
          <a:prstGeom prst="rect">
            <a:avLst/>
          </a:prstGeom>
          <a:noFill/>
          <a:ln>
            <a:noFill/>
          </a:ln>
        </p:spPr>
        <p:txBody>
          <a:bodyPr spcFirstLastPara="1" wrap="square" lIns="0" tIns="45700" rIns="91425" bIns="45700" rtlCol="0" anchor="t" anchorCtr="0">
            <a:noAutofit/>
          </a:bodyPr>
          <a:lstStyle/>
          <a:p>
            <a:pPr marL="0" marR="0" indent="0" algn="l" rtl="0">
              <a:spcBef>
                <a:spcPts val="0"/>
              </a:spcBef>
              <a:spcAft>
                <a:spcPts val="0"/>
              </a:spcAft>
              <a:buClr>
                <a:schemeClr val="accent4"/>
              </a:buClr>
              <a:buSzPts val="800"/>
              <a:buFont typeface="Arial"/>
              <a:buNone/>
            </a:pPr>
            <a:r>
              <a:rPr lang="en-US" sz="2400" b="1" i="0" u="none" strike="noStrike" cap="none">
                <a:solidFill>
                  <a:srgbClr val="0490DA"/>
                </a:solidFill>
                <a:latin typeface="Poppins" pitchFamily="2" charset="77"/>
                <a:ea typeface="Roboto" panose="02000000000000000000" pitchFamily="2" charset="0"/>
                <a:cs typeface="Poppins" pitchFamily="2" charset="77"/>
                <a:sym typeface="Arial"/>
              </a:rPr>
              <a:t>Agenda</a:t>
            </a:r>
          </a:p>
        </p:txBody>
      </p:sp>
      <p:sp>
        <p:nvSpPr>
          <p:cNvPr id="11" name="Content">
            <a:extLst>
              <a:ext uri="{FF2B5EF4-FFF2-40B4-BE49-F238E27FC236}">
                <a16:creationId xmlns:a16="http://schemas.microsoft.com/office/drawing/2014/main" id="{9C5D0320-32BB-E40D-3045-7219AD01BD4D}"/>
              </a:ext>
            </a:extLst>
          </p:cNvPr>
          <p:cNvSpPr txBox="1">
            <a:spLocks noGrp="1"/>
          </p:cNvSpPr>
          <p:nvPr>
            <p:ph type="body" idx="15" hasCustomPrompt="1"/>
          </p:nvPr>
        </p:nvSpPr>
        <p:spPr>
          <a:xfrm>
            <a:off x="644718" y="1608605"/>
            <a:ext cx="10371114" cy="4409714"/>
          </a:xfrm>
          <a:prstGeom prst="rect">
            <a:avLst/>
          </a:prstGeom>
          <a:noFill/>
          <a:ln>
            <a:noFill/>
          </a:ln>
        </p:spPr>
        <p:txBody>
          <a:bodyPr spcFirstLastPara="1" wrap="square" lIns="0" tIns="45700" rIns="91440" bIns="45700" numCol="2" spcCol="722376" anchor="t" anchorCtr="0">
            <a:noAutofit/>
          </a:bodyPr>
          <a:lstStyle>
            <a:lvl1pPr marL="0" lvl="0" indent="-571500" algn="l">
              <a:lnSpc>
                <a:spcPct val="100000"/>
              </a:lnSpc>
              <a:spcBef>
                <a:spcPts val="0"/>
              </a:spcBef>
              <a:spcAft>
                <a:spcPts val="0"/>
              </a:spcAft>
              <a:buClr>
                <a:srgbClr val="0490DA"/>
              </a:buClr>
              <a:buSzPct val="125000"/>
              <a:buFont typeface="+mj-lt"/>
              <a:buAutoNum type="arabicPeriod"/>
              <a:tabLst/>
              <a:defRPr sz="2000" b="1">
                <a:solidFill>
                  <a:schemeClr val="bg1"/>
                </a:solidFill>
                <a:latin typeface="Poppins" pitchFamily="2" charset="77"/>
                <a:cs typeface="Poppins" pitchFamily="2" charset="77"/>
              </a:defRPr>
            </a:lvl1pPr>
            <a:lvl2pPr marL="306388" lvl="1" indent="-130175" algn="l">
              <a:lnSpc>
                <a:spcPct val="90000"/>
              </a:lnSpc>
              <a:spcBef>
                <a:spcPts val="375"/>
              </a:spcBef>
              <a:spcAft>
                <a:spcPts val="0"/>
              </a:spcAft>
              <a:buClr>
                <a:schemeClr val="accent1"/>
              </a:buClr>
              <a:buSzPct val="75000"/>
              <a:buFont typeface="Arial" panose="020B0604020202020204" pitchFamily="34" charset="0"/>
              <a:buChar char="•"/>
              <a:tabLst/>
              <a:defRPr sz="1600"/>
            </a:lvl2pPr>
            <a:lvl3pPr marL="571500" lvl="2" indent="0" algn="l">
              <a:lnSpc>
                <a:spcPct val="100000"/>
              </a:lnSpc>
              <a:spcBef>
                <a:spcPts val="375"/>
              </a:spcBef>
              <a:spcAft>
                <a:spcPts val="0"/>
              </a:spcAft>
              <a:buClr>
                <a:schemeClr val="accent1"/>
              </a:buClr>
              <a:buSzPct val="175000"/>
              <a:buFontTx/>
              <a:buNone/>
              <a:tabLst/>
              <a:defRPr sz="1400">
                <a:solidFill>
                  <a:schemeClr val="bg1"/>
                </a:solidFill>
                <a:latin typeface="Poppins" pitchFamily="2" charset="77"/>
                <a:ea typeface="Roboto" panose="02000000000000000000" pitchFamily="2" charset="0"/>
                <a:cs typeface="Poppins" pitchFamily="2" charset="77"/>
              </a:defRPr>
            </a:lvl3pPr>
            <a:lvl4pPr marL="803275" lvl="3" indent="-342900" algn="l">
              <a:lnSpc>
                <a:spcPct val="150000"/>
              </a:lnSpc>
              <a:spcBef>
                <a:spcPts val="375"/>
              </a:spcBef>
              <a:spcAft>
                <a:spcPts val="0"/>
              </a:spcAft>
              <a:buClr>
                <a:schemeClr val="accent1"/>
              </a:buClr>
              <a:buSzPct val="150000"/>
              <a:buFont typeface="+mj-lt"/>
              <a:buAutoNum type="arabicPeriod"/>
              <a:tabLst/>
              <a:defRPr sz="1600">
                <a:solidFill>
                  <a:srgbClr val="151521"/>
                </a:solidFill>
                <a:latin typeface="+mn-lt"/>
                <a:ea typeface="Roboto" panose="02000000000000000000" pitchFamily="2" charset="0"/>
              </a:defRPr>
            </a:lvl4pPr>
            <a:lvl5pPr marL="914400" lvl="4" indent="-342900" algn="l">
              <a:lnSpc>
                <a:spcPct val="150000"/>
              </a:lnSpc>
              <a:spcBef>
                <a:spcPts val="375"/>
              </a:spcBef>
              <a:spcAft>
                <a:spcPts val="0"/>
              </a:spcAft>
              <a:buClr>
                <a:schemeClr val="accent1"/>
              </a:buClr>
              <a:buSzPct val="150000"/>
              <a:buFont typeface="+mj-lt"/>
              <a:buAutoNum type="arabicPeriod"/>
              <a:tabLst/>
              <a:defRPr sz="1600">
                <a:solidFill>
                  <a:srgbClr val="151521"/>
                </a:solidFill>
                <a:latin typeface="+mn-lt"/>
                <a:ea typeface="Roboto" panose="02000000000000000000" pitchFamily="2" charset="0"/>
              </a:defRPr>
            </a:lvl5pPr>
            <a:lvl6pPr marL="1019175" lvl="5" indent="-342900" algn="l">
              <a:lnSpc>
                <a:spcPct val="150000"/>
              </a:lnSpc>
              <a:spcBef>
                <a:spcPts val="375"/>
              </a:spcBef>
              <a:spcAft>
                <a:spcPts val="0"/>
              </a:spcAft>
              <a:buClr>
                <a:schemeClr val="accent1"/>
              </a:buClr>
              <a:buSzPct val="150000"/>
              <a:buFont typeface="+mj-lt"/>
              <a:buAutoNum type="arabicPeriod"/>
              <a:tabLst/>
              <a:defRPr>
                <a:solidFill>
                  <a:srgbClr val="151521"/>
                </a:solidFill>
                <a:latin typeface="+mn-lt"/>
                <a:ea typeface="Roboto" panose="02000000000000000000" pitchFamily="2" charset="0"/>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a:t>First Topic</a:t>
            </a:r>
          </a:p>
          <a:p>
            <a:pPr lvl="2"/>
            <a:r>
              <a:rPr lang="en-US"/>
              <a:t>Details</a:t>
            </a:r>
          </a:p>
          <a:p>
            <a:pPr lvl="2"/>
            <a:endParaRPr lang="en-US"/>
          </a:p>
          <a:p>
            <a:r>
              <a:rPr lang="en-US"/>
              <a:t>Second Topic</a:t>
            </a:r>
          </a:p>
          <a:p>
            <a:pPr lvl="2"/>
            <a:r>
              <a:rPr lang="en-US"/>
              <a:t>Details</a:t>
            </a:r>
          </a:p>
          <a:p>
            <a:pPr lvl="2"/>
            <a:endParaRPr lang="en-US"/>
          </a:p>
          <a:p>
            <a:r>
              <a:rPr lang="en-US"/>
              <a:t>Third Topic</a:t>
            </a:r>
          </a:p>
          <a:p>
            <a:pPr lvl="2"/>
            <a:r>
              <a:rPr lang="en-US"/>
              <a:t>Details</a:t>
            </a:r>
          </a:p>
          <a:p>
            <a:pPr lvl="2"/>
            <a:endParaRPr lang="en-US"/>
          </a:p>
          <a:p>
            <a:r>
              <a:rPr lang="en-US"/>
              <a:t>Fourth Topic</a:t>
            </a:r>
          </a:p>
          <a:p>
            <a:pPr lvl="2"/>
            <a:r>
              <a:rPr lang="en-US"/>
              <a:t>Details</a:t>
            </a:r>
          </a:p>
          <a:p>
            <a:pPr lvl="2"/>
            <a:endParaRPr lang="en-US"/>
          </a:p>
          <a:p>
            <a:r>
              <a:rPr lang="en-US"/>
              <a:t>Fifth Topic</a:t>
            </a:r>
          </a:p>
          <a:p>
            <a:pPr lvl="2"/>
            <a:r>
              <a:rPr lang="en-US"/>
              <a:t>Details</a:t>
            </a:r>
          </a:p>
          <a:p>
            <a:pPr lvl="2"/>
            <a:endParaRPr lang="en-US"/>
          </a:p>
          <a:p>
            <a:r>
              <a:rPr lang="en-US"/>
              <a:t>Sixth Topic</a:t>
            </a:r>
          </a:p>
          <a:p>
            <a:pPr lvl="2"/>
            <a:r>
              <a:rPr lang="en-US"/>
              <a:t>Details</a:t>
            </a:r>
          </a:p>
          <a:p>
            <a:pPr lvl="2"/>
            <a:endParaRPr lang="en-US"/>
          </a:p>
          <a:p>
            <a:r>
              <a:rPr lang="en-US"/>
              <a:t>Seventh Topic</a:t>
            </a:r>
          </a:p>
          <a:p>
            <a:pPr lvl="2"/>
            <a:r>
              <a:rPr lang="en-US"/>
              <a:t>Details</a:t>
            </a:r>
          </a:p>
          <a:p>
            <a:pPr lvl="2"/>
            <a:endParaRPr lang="en-US"/>
          </a:p>
          <a:p>
            <a:r>
              <a:rPr lang="en-US"/>
              <a:t>Eighth Topic</a:t>
            </a:r>
          </a:p>
          <a:p>
            <a:pPr lvl="2"/>
            <a:r>
              <a:rPr lang="en-US"/>
              <a:t>Details</a:t>
            </a:r>
          </a:p>
          <a:p>
            <a:pPr lvl="2"/>
            <a:endParaRPr lang="en-US"/>
          </a:p>
          <a:p>
            <a:r>
              <a:rPr lang="en-US"/>
              <a:t>Ninth Topic</a:t>
            </a:r>
          </a:p>
          <a:p>
            <a:pPr lvl="2"/>
            <a:r>
              <a:rPr lang="en-US"/>
              <a:t>Details</a:t>
            </a:r>
          </a:p>
          <a:p>
            <a:pPr lvl="2"/>
            <a:endParaRPr lang="en-US"/>
          </a:p>
          <a:p>
            <a:pPr lvl="2"/>
            <a:endParaRPr lang="en-US"/>
          </a:p>
          <a:p>
            <a:endParaRPr lang="en-US"/>
          </a:p>
        </p:txBody>
      </p:sp>
    </p:spTree>
    <p:extLst>
      <p:ext uri="{BB962C8B-B14F-4D97-AF65-F5344CB8AC3E}">
        <p14:creationId xmlns:p14="http://schemas.microsoft.com/office/powerpoint/2010/main" val="1722922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Callout">
    <p:spTree>
      <p:nvGrpSpPr>
        <p:cNvPr id="1" name=""/>
        <p:cNvGrpSpPr/>
        <p:nvPr/>
      </p:nvGrpSpPr>
      <p:grpSpPr>
        <a:xfrm>
          <a:off x="0" y="0"/>
          <a:ext cx="0" cy="0"/>
          <a:chOff x="0" y="0"/>
          <a:chExt cx="0" cy="0"/>
        </a:xfrm>
      </p:grpSpPr>
      <p:sp>
        <p:nvSpPr>
          <p:cNvPr id="7" name="Google Shape;44;p28">
            <a:extLst>
              <a:ext uri="{FF2B5EF4-FFF2-40B4-BE49-F238E27FC236}">
                <a16:creationId xmlns:a16="http://schemas.microsoft.com/office/drawing/2014/main" id="{CAF16D23-95CE-CF2B-8C50-5A623441CB59}"/>
              </a:ext>
            </a:extLst>
          </p:cNvPr>
          <p:cNvSpPr txBox="1">
            <a:spLocks noGrp="1"/>
          </p:cNvSpPr>
          <p:nvPr>
            <p:ph type="body" idx="1"/>
          </p:nvPr>
        </p:nvSpPr>
        <p:spPr>
          <a:xfrm>
            <a:off x="627144" y="2005229"/>
            <a:ext cx="3629170" cy="2091757"/>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spcAft>
                <a:spcPts val="0"/>
              </a:spcAft>
              <a:buSzPts val="1800"/>
              <a:buNone/>
              <a:tabLst/>
              <a:defRPr sz="3200" b="1" i="0" spc="0" baseline="0">
                <a:solidFill>
                  <a:schemeClr val="bg1"/>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8" name="Text Placeholder 3">
            <a:extLst>
              <a:ext uri="{FF2B5EF4-FFF2-40B4-BE49-F238E27FC236}">
                <a16:creationId xmlns:a16="http://schemas.microsoft.com/office/drawing/2014/main" id="{7592009B-88E2-C33B-DD88-A91952B9AD14}"/>
              </a:ext>
            </a:extLst>
          </p:cNvPr>
          <p:cNvSpPr>
            <a:spLocks noGrp="1"/>
          </p:cNvSpPr>
          <p:nvPr>
            <p:ph type="body" sz="quarter" idx="11"/>
          </p:nvPr>
        </p:nvSpPr>
        <p:spPr>
          <a:xfrm>
            <a:off x="4637314" y="1938970"/>
            <a:ext cx="5898164" cy="4085749"/>
          </a:xfrm>
          <a:prstGeom prst="rect">
            <a:avLst/>
          </a:prstGeom>
        </p:spPr>
        <p:txBody>
          <a:bodyPr lIns="0" rIns="0"/>
          <a:lstStyle>
            <a:lvl1pPr marL="0" indent="0">
              <a:lnSpc>
                <a:spcPts val="2560"/>
              </a:lnSpc>
              <a:spcBef>
                <a:spcPts val="500"/>
              </a:spcBef>
              <a:buClr>
                <a:schemeClr val="accent1"/>
              </a:buClr>
              <a:buSzPct val="115000"/>
              <a:buFont typeface="Arial" panose="020B0604020202020204" pitchFamily="34" charset="0"/>
              <a:buNone/>
              <a:defRPr lang="en-US" sz="1800" b="0" i="0" spc="-50" baseline="0" dirty="0" smtClean="0">
                <a:solidFill>
                  <a:schemeClr val="bg1"/>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6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Tree>
    <p:extLst>
      <p:ext uri="{BB962C8B-B14F-4D97-AF65-F5344CB8AC3E}">
        <p14:creationId xmlns:p14="http://schemas.microsoft.com/office/powerpoint/2010/main" val="41682619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1 Col">
    <p:spTree>
      <p:nvGrpSpPr>
        <p:cNvPr id="1" name=""/>
        <p:cNvGrpSpPr/>
        <p:nvPr/>
      </p:nvGrpSpPr>
      <p:grpSpPr>
        <a:xfrm>
          <a:off x="0" y="0"/>
          <a:ext cx="0" cy="0"/>
          <a:chOff x="0" y="0"/>
          <a:chExt cx="0" cy="0"/>
        </a:xfrm>
      </p:grpSpPr>
      <p:sp>
        <p:nvSpPr>
          <p:cNvPr id="7" name="Google Shape;44;p28">
            <a:extLst>
              <a:ext uri="{FF2B5EF4-FFF2-40B4-BE49-F238E27FC236}">
                <a16:creationId xmlns:a16="http://schemas.microsoft.com/office/drawing/2014/main" id="{184ACEA5-121F-10EC-334B-1BA3CF7B6A4A}"/>
              </a:ext>
            </a:extLst>
          </p:cNvPr>
          <p:cNvSpPr txBox="1">
            <a:spLocks noGrp="1"/>
          </p:cNvSpPr>
          <p:nvPr>
            <p:ph type="body" idx="1"/>
          </p:nvPr>
        </p:nvSpPr>
        <p:spPr>
          <a:xfrm>
            <a:off x="627144" y="698943"/>
            <a:ext cx="10388687" cy="423439"/>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SzPts val="1800"/>
              <a:buNone/>
              <a:tabLst/>
              <a:defRPr sz="2400" b="1" i="0" spc="50" baseline="0">
                <a:solidFill>
                  <a:schemeClr val="bg1"/>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8" name="Text Placeholder 3">
            <a:extLst>
              <a:ext uri="{FF2B5EF4-FFF2-40B4-BE49-F238E27FC236}">
                <a16:creationId xmlns:a16="http://schemas.microsoft.com/office/drawing/2014/main" id="{103D5E6D-2D47-2811-12F2-9FF2F83C24BA}"/>
              </a:ext>
            </a:extLst>
          </p:cNvPr>
          <p:cNvSpPr>
            <a:spLocks noGrp="1"/>
          </p:cNvSpPr>
          <p:nvPr>
            <p:ph type="body" sz="quarter" idx="11"/>
          </p:nvPr>
        </p:nvSpPr>
        <p:spPr>
          <a:xfrm>
            <a:off x="627144" y="1321292"/>
            <a:ext cx="10388686" cy="4700015"/>
          </a:xfrm>
          <a:prstGeom prst="rect">
            <a:avLst/>
          </a:prstGeom>
        </p:spPr>
        <p:txBody>
          <a:bodyPr lIns="0" rIns="0"/>
          <a:lstStyle>
            <a:lvl1pPr marL="0" indent="0">
              <a:buClr>
                <a:schemeClr val="accent1"/>
              </a:buClr>
              <a:buSzPct val="115000"/>
              <a:buFont typeface="Arial" panose="020B0604020202020204" pitchFamily="34" charset="0"/>
              <a:buNone/>
              <a:defRPr lang="en-US" sz="1800" b="0" i="0" spc="-50" baseline="0" dirty="0" smtClean="0">
                <a:solidFill>
                  <a:schemeClr val="bg1"/>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6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73832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2 col">
    <p:spTree>
      <p:nvGrpSpPr>
        <p:cNvPr id="1" name=""/>
        <p:cNvGrpSpPr/>
        <p:nvPr/>
      </p:nvGrpSpPr>
      <p:grpSpPr>
        <a:xfrm>
          <a:off x="0" y="0"/>
          <a:ext cx="0" cy="0"/>
          <a:chOff x="0" y="0"/>
          <a:chExt cx="0" cy="0"/>
        </a:xfrm>
      </p:grpSpPr>
      <p:sp>
        <p:nvSpPr>
          <p:cNvPr id="7" name="Google Shape;44;p28">
            <a:extLst>
              <a:ext uri="{FF2B5EF4-FFF2-40B4-BE49-F238E27FC236}">
                <a16:creationId xmlns:a16="http://schemas.microsoft.com/office/drawing/2014/main" id="{184ACEA5-121F-10EC-334B-1BA3CF7B6A4A}"/>
              </a:ext>
            </a:extLst>
          </p:cNvPr>
          <p:cNvSpPr txBox="1">
            <a:spLocks noGrp="1"/>
          </p:cNvSpPr>
          <p:nvPr>
            <p:ph type="body" idx="1"/>
          </p:nvPr>
        </p:nvSpPr>
        <p:spPr>
          <a:xfrm>
            <a:off x="627144" y="698943"/>
            <a:ext cx="10388687" cy="423439"/>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SzPts val="1800"/>
              <a:buNone/>
              <a:tabLst/>
              <a:defRPr sz="2400" b="1" i="0" spc="50" baseline="0">
                <a:solidFill>
                  <a:schemeClr val="bg1"/>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8" name="Text Placeholder 3">
            <a:extLst>
              <a:ext uri="{FF2B5EF4-FFF2-40B4-BE49-F238E27FC236}">
                <a16:creationId xmlns:a16="http://schemas.microsoft.com/office/drawing/2014/main" id="{103D5E6D-2D47-2811-12F2-9FF2F83C24BA}"/>
              </a:ext>
            </a:extLst>
          </p:cNvPr>
          <p:cNvSpPr>
            <a:spLocks noGrp="1"/>
          </p:cNvSpPr>
          <p:nvPr>
            <p:ph type="body" sz="quarter" idx="11"/>
          </p:nvPr>
        </p:nvSpPr>
        <p:spPr>
          <a:xfrm>
            <a:off x="627144" y="1321292"/>
            <a:ext cx="3928527" cy="4960237"/>
          </a:xfrm>
          <a:prstGeom prst="rect">
            <a:avLst/>
          </a:prstGeom>
        </p:spPr>
        <p:txBody>
          <a:bodyPr lIns="0" rIns="0"/>
          <a:lstStyle>
            <a:lvl1pPr marL="0" indent="0">
              <a:buClr>
                <a:schemeClr val="accent1"/>
              </a:buClr>
              <a:buSzPct val="115000"/>
              <a:buFont typeface="Arial" panose="020B0604020202020204" pitchFamily="34" charset="0"/>
              <a:buNone/>
              <a:defRPr lang="en-US" sz="1800" b="0" i="0" spc="-50" baseline="0" dirty="0" smtClean="0">
                <a:solidFill>
                  <a:schemeClr val="bg1"/>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6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E756D9D2-D594-EAB3-1373-19839FE1A735}"/>
              </a:ext>
            </a:extLst>
          </p:cNvPr>
          <p:cNvSpPr>
            <a:spLocks noGrp="1"/>
          </p:cNvSpPr>
          <p:nvPr>
            <p:ph type="body" sz="quarter" idx="12"/>
          </p:nvPr>
        </p:nvSpPr>
        <p:spPr>
          <a:xfrm>
            <a:off x="4920848" y="1321292"/>
            <a:ext cx="3928527" cy="3757604"/>
          </a:xfrm>
          <a:prstGeom prst="rect">
            <a:avLst/>
          </a:prstGeom>
        </p:spPr>
        <p:txBody>
          <a:bodyPr lIns="0" rIns="0"/>
          <a:lstStyle>
            <a:lvl1pPr marL="0" indent="0">
              <a:buClr>
                <a:schemeClr val="accent1"/>
              </a:buClr>
              <a:buSzPct val="115000"/>
              <a:buFont typeface="Arial" panose="020B0604020202020204" pitchFamily="34" charset="0"/>
              <a:buNone/>
              <a:defRPr lang="en-US" sz="1800" b="0" i="0" spc="-50" baseline="0" dirty="0" smtClean="0">
                <a:solidFill>
                  <a:schemeClr val="bg1"/>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6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a:p>
            <a:pPr lvl="2"/>
            <a:r>
              <a:rPr lang="en-US"/>
              <a:t>Third level</a:t>
            </a:r>
          </a:p>
        </p:txBody>
      </p:sp>
      <p:sp>
        <p:nvSpPr>
          <p:cNvPr id="3" name="Google Shape;84;g9a74927944_2_2">
            <a:extLst>
              <a:ext uri="{FF2B5EF4-FFF2-40B4-BE49-F238E27FC236}">
                <a16:creationId xmlns:a16="http://schemas.microsoft.com/office/drawing/2014/main" id="{1C198CC8-B63E-BDFA-49D2-6D3C544734C9}"/>
              </a:ext>
            </a:extLst>
          </p:cNvPr>
          <p:cNvSpPr txBox="1">
            <a:spLocks noGrp="1"/>
          </p:cNvSpPr>
          <p:nvPr>
            <p:ph type="body" idx="13"/>
          </p:nvPr>
        </p:nvSpPr>
        <p:spPr>
          <a:xfrm>
            <a:off x="4920848" y="5436704"/>
            <a:ext cx="6644008" cy="85473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000000"/>
              </a:buClr>
              <a:buSzPts val="1800"/>
              <a:buFont typeface="Arial"/>
              <a:buNone/>
              <a:tabLst/>
              <a:defRPr sz="1800" b="0" i="1" u="none" strike="noStrike" cap="none">
                <a:solidFill>
                  <a:srgbClr val="1BBC9B"/>
                </a:solidFill>
                <a:latin typeface="Poppins Light" pitchFamily="2" charset="77"/>
                <a:ea typeface="Poppins Light" pitchFamily="2" charset="77"/>
                <a:cs typeface="Poppins Light"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24639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Content + Large Image Righ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4C70F7C0-DBC5-3302-205D-C507DBA9495A}"/>
              </a:ext>
            </a:extLst>
          </p:cNvPr>
          <p:cNvSpPr>
            <a:spLocks noGrp="1"/>
          </p:cNvSpPr>
          <p:nvPr>
            <p:ph type="body" sz="quarter" idx="11"/>
          </p:nvPr>
        </p:nvSpPr>
        <p:spPr>
          <a:xfrm>
            <a:off x="627144" y="1566876"/>
            <a:ext cx="3587047" cy="4602430"/>
          </a:xfrm>
          <a:prstGeom prst="rect">
            <a:avLst/>
          </a:prstGeom>
        </p:spPr>
        <p:txBody>
          <a:bodyPr lIns="0" rIns="0"/>
          <a:lstStyle>
            <a:lvl1pPr marL="0" indent="0">
              <a:lnSpc>
                <a:spcPts val="2260"/>
              </a:lnSpc>
              <a:spcBef>
                <a:spcPts val="400"/>
              </a:spcBef>
              <a:buClr>
                <a:schemeClr val="accent1"/>
              </a:buClr>
              <a:buSzPct val="115000"/>
              <a:buFont typeface="Arial" panose="020B0604020202020204" pitchFamily="34" charset="0"/>
              <a:buNone/>
              <a:defRPr lang="en-US" sz="1600" b="0" i="0" spc="0" baseline="0" dirty="0" smtClean="0">
                <a:solidFill>
                  <a:schemeClr val="bg1"/>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a:p>
            <a:pPr lvl="2"/>
            <a:r>
              <a:rPr lang="en-US"/>
              <a:t>Third level</a:t>
            </a:r>
          </a:p>
        </p:txBody>
      </p:sp>
      <p:sp>
        <p:nvSpPr>
          <p:cNvPr id="11" name="Google Shape;44;p28">
            <a:extLst>
              <a:ext uri="{FF2B5EF4-FFF2-40B4-BE49-F238E27FC236}">
                <a16:creationId xmlns:a16="http://schemas.microsoft.com/office/drawing/2014/main" id="{EADEDB48-C763-AF6E-5012-53A2786D35BB}"/>
              </a:ext>
            </a:extLst>
          </p:cNvPr>
          <p:cNvSpPr txBox="1">
            <a:spLocks noGrp="1"/>
          </p:cNvSpPr>
          <p:nvPr>
            <p:ph type="body" idx="14"/>
          </p:nvPr>
        </p:nvSpPr>
        <p:spPr>
          <a:xfrm>
            <a:off x="627144" y="683181"/>
            <a:ext cx="3587047" cy="638111"/>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SzPts val="1800"/>
              <a:buNone/>
              <a:tabLst/>
              <a:defRPr sz="2400" b="1" i="0" spc="50" baseline="0">
                <a:solidFill>
                  <a:schemeClr val="bg1"/>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33" name="Picture Placeholder 32">
            <a:extLst>
              <a:ext uri="{FF2B5EF4-FFF2-40B4-BE49-F238E27FC236}">
                <a16:creationId xmlns:a16="http://schemas.microsoft.com/office/drawing/2014/main" id="{C4A9DB75-EA2D-D8DE-1963-4F3899C695B4}"/>
              </a:ext>
            </a:extLst>
          </p:cNvPr>
          <p:cNvSpPr>
            <a:spLocks noGrp="1"/>
          </p:cNvSpPr>
          <p:nvPr>
            <p:ph type="pic" sz="quarter" idx="15"/>
          </p:nvPr>
        </p:nvSpPr>
        <p:spPr>
          <a:xfrm>
            <a:off x="4531807" y="0"/>
            <a:ext cx="7660193" cy="6169025"/>
          </a:xfrm>
          <a:custGeom>
            <a:avLst/>
            <a:gdLst>
              <a:gd name="connsiteX0" fmla="*/ 0 w 7660193"/>
              <a:gd name="connsiteY0" fmla="*/ 0 h 6169025"/>
              <a:gd name="connsiteX1" fmla="*/ 7660193 w 7660193"/>
              <a:gd name="connsiteY1" fmla="*/ 0 h 6169025"/>
              <a:gd name="connsiteX2" fmla="*/ 7660193 w 7660193"/>
              <a:gd name="connsiteY2" fmla="*/ 6084372 h 6169025"/>
              <a:gd name="connsiteX3" fmla="*/ 6177109 w 7660193"/>
              <a:gd name="connsiteY3" fmla="*/ 6084372 h 6169025"/>
              <a:gd name="connsiteX4" fmla="*/ 6098850 w 7660193"/>
              <a:gd name="connsiteY4" fmla="*/ 6136246 h 6169025"/>
              <a:gd name="connsiteX5" fmla="*/ 6092232 w 7660193"/>
              <a:gd name="connsiteY5" fmla="*/ 6169025 h 6169025"/>
              <a:gd name="connsiteX6" fmla="*/ 0 w 7660193"/>
              <a:gd name="connsiteY6" fmla="*/ 6169025 h 61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0193" h="6169025">
                <a:moveTo>
                  <a:pt x="0" y="0"/>
                </a:moveTo>
                <a:lnTo>
                  <a:pt x="7660193" y="0"/>
                </a:lnTo>
                <a:lnTo>
                  <a:pt x="7660193" y="6084372"/>
                </a:lnTo>
                <a:lnTo>
                  <a:pt x="6177109" y="6084372"/>
                </a:lnTo>
                <a:cubicBezTo>
                  <a:pt x="6141928" y="6084372"/>
                  <a:pt x="6111743" y="6105762"/>
                  <a:pt x="6098850" y="6136246"/>
                </a:cubicBezTo>
                <a:lnTo>
                  <a:pt x="6092232" y="6169025"/>
                </a:lnTo>
                <a:lnTo>
                  <a:pt x="0" y="6169025"/>
                </a:lnTo>
                <a:close/>
              </a:path>
            </a:pathLst>
          </a:custGeom>
        </p:spPr>
        <p:txBody>
          <a:bodyPr wrap="square" anchor="ctr">
            <a:noAutofit/>
          </a:bodyPr>
          <a:lstStyle>
            <a:lvl1pPr marL="0" indent="0" algn="ctr">
              <a:buNone/>
              <a:defRPr b="0" i="0">
                <a:latin typeface="Poppins" pitchFamily="2" charset="77"/>
                <a:cs typeface="Poppins" pitchFamily="2" charset="77"/>
              </a:defRPr>
            </a:lvl1pPr>
          </a:lstStyle>
          <a:p>
            <a:endParaRPr lang="en-US"/>
          </a:p>
        </p:txBody>
      </p:sp>
      <p:sp>
        <p:nvSpPr>
          <p:cNvPr id="34" name="Freeform 33">
            <a:extLst>
              <a:ext uri="{FF2B5EF4-FFF2-40B4-BE49-F238E27FC236}">
                <a16:creationId xmlns:a16="http://schemas.microsoft.com/office/drawing/2014/main" id="{18DD42F2-D7F3-A30C-8145-7363DF4BEC31}"/>
              </a:ext>
            </a:extLst>
          </p:cNvPr>
          <p:cNvSpPr>
            <a:spLocks/>
          </p:cNvSpPr>
          <p:nvPr userDrawn="1"/>
        </p:nvSpPr>
        <p:spPr>
          <a:xfrm rot="5400000">
            <a:off x="11455664" y="5252690"/>
            <a:ext cx="169867" cy="1833231"/>
          </a:xfrm>
          <a:custGeom>
            <a:avLst/>
            <a:gdLst>
              <a:gd name="connsiteX0" fmla="*/ 134912 w 269824"/>
              <a:gd name="connsiteY0" fmla="*/ 0 h 2911983"/>
              <a:gd name="connsiteX1" fmla="*/ 269824 w 269824"/>
              <a:gd name="connsiteY1" fmla="*/ 134912 h 2911983"/>
              <a:gd name="connsiteX2" fmla="*/ 269823 w 269824"/>
              <a:gd name="connsiteY2" fmla="*/ 134917 h 2911983"/>
              <a:gd name="connsiteX3" fmla="*/ 269823 w 269824"/>
              <a:gd name="connsiteY3" fmla="*/ 2777066 h 2911983"/>
              <a:gd name="connsiteX4" fmla="*/ 269824 w 269824"/>
              <a:gd name="connsiteY4" fmla="*/ 2777071 h 2911983"/>
              <a:gd name="connsiteX5" fmla="*/ 134912 w 269824"/>
              <a:gd name="connsiteY5" fmla="*/ 2911983 h 2911983"/>
              <a:gd name="connsiteX6" fmla="*/ 0 w 269824"/>
              <a:gd name="connsiteY6" fmla="*/ 2777071 h 2911983"/>
              <a:gd name="connsiteX7" fmla="*/ 0 w 269824"/>
              <a:gd name="connsiteY7" fmla="*/ 2777070 h 2911983"/>
              <a:gd name="connsiteX8" fmla="*/ 0 w 269824"/>
              <a:gd name="connsiteY8" fmla="*/ 2777070 h 2911983"/>
              <a:gd name="connsiteX9" fmla="*/ 0 w 269824"/>
              <a:gd name="connsiteY9" fmla="*/ 134912 h 2911983"/>
              <a:gd name="connsiteX10" fmla="*/ 134912 w 269824"/>
              <a:gd name="connsiteY10" fmla="*/ 0 h 29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824" h="2911983">
                <a:moveTo>
                  <a:pt x="134912" y="0"/>
                </a:moveTo>
                <a:cubicBezTo>
                  <a:pt x="209422" y="0"/>
                  <a:pt x="269824" y="60402"/>
                  <a:pt x="269824" y="134912"/>
                </a:cubicBezTo>
                <a:lnTo>
                  <a:pt x="269823" y="134917"/>
                </a:lnTo>
                <a:lnTo>
                  <a:pt x="269823" y="2777066"/>
                </a:lnTo>
                <a:lnTo>
                  <a:pt x="269824" y="2777071"/>
                </a:lnTo>
                <a:cubicBezTo>
                  <a:pt x="269824" y="2851581"/>
                  <a:pt x="209422" y="2911983"/>
                  <a:pt x="134912" y="2911983"/>
                </a:cubicBezTo>
                <a:cubicBezTo>
                  <a:pt x="60402" y="2911983"/>
                  <a:pt x="0" y="2851581"/>
                  <a:pt x="0" y="2777071"/>
                </a:cubicBezTo>
                <a:lnTo>
                  <a:pt x="0" y="2777070"/>
                </a:lnTo>
                <a:lnTo>
                  <a:pt x="0" y="2777070"/>
                </a:lnTo>
                <a:lnTo>
                  <a:pt x="0" y="134912"/>
                </a:lnTo>
                <a:cubicBezTo>
                  <a:pt x="0" y="60402"/>
                  <a:pt x="60402" y="0"/>
                  <a:pt x="134912" y="0"/>
                </a:cubicBezTo>
                <a:close/>
              </a:path>
            </a:pathLst>
          </a:custGeom>
          <a:solidFill>
            <a:srgbClr val="0490D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62725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x3">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22211504-6AF6-B606-98CE-B68372A1BA21}"/>
              </a:ext>
            </a:extLst>
          </p:cNvPr>
          <p:cNvSpPr>
            <a:spLocks noGrp="1"/>
          </p:cNvSpPr>
          <p:nvPr>
            <p:ph type="body" sz="quarter" idx="11"/>
          </p:nvPr>
        </p:nvSpPr>
        <p:spPr>
          <a:xfrm>
            <a:off x="627145" y="2043828"/>
            <a:ext cx="3120995" cy="650271"/>
          </a:xfrm>
          <a:prstGeom prst="rect">
            <a:avLst/>
          </a:prstGeom>
        </p:spPr>
        <p:txBody>
          <a:bodyPr lIns="0" tIns="0" rIns="0" bIns="0"/>
          <a:lstStyle>
            <a:lvl1pPr marL="0" indent="0">
              <a:lnSpc>
                <a:spcPts val="2260"/>
              </a:lnSpc>
              <a:spcBef>
                <a:spcPts val="0"/>
              </a:spcBef>
              <a:buClr>
                <a:schemeClr val="accent1"/>
              </a:buClr>
              <a:buSzPct val="115000"/>
              <a:buFont typeface="Arial" panose="020B0604020202020204" pitchFamily="34" charset="0"/>
              <a:buNone/>
              <a:defRPr lang="en-US" sz="2000" b="1" i="0" spc="0" baseline="0" dirty="0" smtClean="0">
                <a:solidFill>
                  <a:srgbClr val="0490DA"/>
                </a:solidFill>
                <a:latin typeface="Poppins SemiBold" pitchFamily="2" charset="77"/>
                <a:cs typeface="Poppins SemiBold"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13" name="Text Placeholder 3">
            <a:extLst>
              <a:ext uri="{FF2B5EF4-FFF2-40B4-BE49-F238E27FC236}">
                <a16:creationId xmlns:a16="http://schemas.microsoft.com/office/drawing/2014/main" id="{6D303C36-43AC-AF4F-0C23-664D121B29C5}"/>
              </a:ext>
            </a:extLst>
          </p:cNvPr>
          <p:cNvSpPr>
            <a:spLocks noGrp="1"/>
          </p:cNvSpPr>
          <p:nvPr>
            <p:ph type="body" sz="quarter" idx="15"/>
          </p:nvPr>
        </p:nvSpPr>
        <p:spPr>
          <a:xfrm>
            <a:off x="627145" y="2814934"/>
            <a:ext cx="3120992" cy="3128623"/>
          </a:xfrm>
          <a:prstGeom prst="rect">
            <a:avLst/>
          </a:prstGeom>
        </p:spPr>
        <p:txBody>
          <a:bodyPr lIns="0" tIns="0" rIns="0" bIns="0"/>
          <a:lstStyle>
            <a:lvl1pPr marL="0" indent="0">
              <a:lnSpc>
                <a:spcPts val="2260"/>
              </a:lnSpc>
              <a:spcBef>
                <a:spcPts val="0"/>
              </a:spcBef>
              <a:buClr>
                <a:schemeClr val="accent1"/>
              </a:buClr>
              <a:buSzPct val="115000"/>
              <a:buFont typeface="Arial" panose="020B0604020202020204" pitchFamily="34" charset="0"/>
              <a:buNone/>
              <a:defRPr lang="en-US" sz="1300" b="0" i="0" spc="0" baseline="0" dirty="0" smtClean="0">
                <a:solidFill>
                  <a:schemeClr val="bg1"/>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14" name="Google Shape;44;p28">
            <a:extLst>
              <a:ext uri="{FF2B5EF4-FFF2-40B4-BE49-F238E27FC236}">
                <a16:creationId xmlns:a16="http://schemas.microsoft.com/office/drawing/2014/main" id="{3BCE1698-5024-7B82-99C5-0F25388BA7FE}"/>
              </a:ext>
            </a:extLst>
          </p:cNvPr>
          <p:cNvSpPr txBox="1">
            <a:spLocks noGrp="1"/>
          </p:cNvSpPr>
          <p:nvPr>
            <p:ph type="body" idx="1"/>
          </p:nvPr>
        </p:nvSpPr>
        <p:spPr>
          <a:xfrm>
            <a:off x="627144" y="698944"/>
            <a:ext cx="10388687" cy="384314"/>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SzPts val="1800"/>
              <a:buNone/>
              <a:tabLst/>
              <a:defRPr sz="2400" b="1" i="0" spc="50" baseline="0">
                <a:solidFill>
                  <a:schemeClr val="bg1"/>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19" name="Freeform 18">
            <a:extLst>
              <a:ext uri="{FF2B5EF4-FFF2-40B4-BE49-F238E27FC236}">
                <a16:creationId xmlns:a16="http://schemas.microsoft.com/office/drawing/2014/main" id="{70C30D17-826B-47FF-DB2F-C5DBB27E3C11}"/>
              </a:ext>
            </a:extLst>
          </p:cNvPr>
          <p:cNvSpPr/>
          <p:nvPr userDrawn="1"/>
        </p:nvSpPr>
        <p:spPr>
          <a:xfrm rot="5400000">
            <a:off x="850988" y="1653429"/>
            <a:ext cx="45719" cy="493408"/>
          </a:xfrm>
          <a:custGeom>
            <a:avLst/>
            <a:gdLst>
              <a:gd name="connsiteX0" fmla="*/ 134912 w 269824"/>
              <a:gd name="connsiteY0" fmla="*/ 0 h 2911983"/>
              <a:gd name="connsiteX1" fmla="*/ 269824 w 269824"/>
              <a:gd name="connsiteY1" fmla="*/ 134912 h 2911983"/>
              <a:gd name="connsiteX2" fmla="*/ 269823 w 269824"/>
              <a:gd name="connsiteY2" fmla="*/ 134917 h 2911983"/>
              <a:gd name="connsiteX3" fmla="*/ 269823 w 269824"/>
              <a:gd name="connsiteY3" fmla="*/ 2777066 h 2911983"/>
              <a:gd name="connsiteX4" fmla="*/ 269824 w 269824"/>
              <a:gd name="connsiteY4" fmla="*/ 2777071 h 2911983"/>
              <a:gd name="connsiteX5" fmla="*/ 134912 w 269824"/>
              <a:gd name="connsiteY5" fmla="*/ 2911983 h 2911983"/>
              <a:gd name="connsiteX6" fmla="*/ 0 w 269824"/>
              <a:gd name="connsiteY6" fmla="*/ 2777071 h 2911983"/>
              <a:gd name="connsiteX7" fmla="*/ 0 w 269824"/>
              <a:gd name="connsiteY7" fmla="*/ 2777070 h 2911983"/>
              <a:gd name="connsiteX8" fmla="*/ 0 w 269824"/>
              <a:gd name="connsiteY8" fmla="*/ 2777070 h 2911983"/>
              <a:gd name="connsiteX9" fmla="*/ 0 w 269824"/>
              <a:gd name="connsiteY9" fmla="*/ 134912 h 2911983"/>
              <a:gd name="connsiteX10" fmla="*/ 134912 w 269824"/>
              <a:gd name="connsiteY10" fmla="*/ 0 h 29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824" h="2911983">
                <a:moveTo>
                  <a:pt x="134912" y="0"/>
                </a:moveTo>
                <a:cubicBezTo>
                  <a:pt x="209422" y="0"/>
                  <a:pt x="269824" y="60402"/>
                  <a:pt x="269824" y="134912"/>
                </a:cubicBezTo>
                <a:lnTo>
                  <a:pt x="269823" y="134917"/>
                </a:lnTo>
                <a:lnTo>
                  <a:pt x="269823" y="2777066"/>
                </a:lnTo>
                <a:lnTo>
                  <a:pt x="269824" y="2777071"/>
                </a:lnTo>
                <a:cubicBezTo>
                  <a:pt x="269824" y="2851581"/>
                  <a:pt x="209422" y="2911983"/>
                  <a:pt x="134912" y="2911983"/>
                </a:cubicBezTo>
                <a:cubicBezTo>
                  <a:pt x="60402" y="2911983"/>
                  <a:pt x="0" y="2851581"/>
                  <a:pt x="0" y="2777071"/>
                </a:cubicBezTo>
                <a:lnTo>
                  <a:pt x="0" y="2777070"/>
                </a:lnTo>
                <a:lnTo>
                  <a:pt x="0" y="2777070"/>
                </a:lnTo>
                <a:lnTo>
                  <a:pt x="0" y="134912"/>
                </a:lnTo>
                <a:cubicBezTo>
                  <a:pt x="0" y="60402"/>
                  <a:pt x="60402" y="0"/>
                  <a:pt x="134912" y="0"/>
                </a:cubicBezTo>
                <a:close/>
              </a:path>
            </a:pathLst>
          </a:custGeom>
          <a:gradFill>
            <a:gsLst>
              <a:gs pos="0">
                <a:srgbClr val="1BBC9B"/>
              </a:gs>
              <a:gs pos="100000">
                <a:srgbClr val="0490DA"/>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ext Placeholder 3">
            <a:extLst>
              <a:ext uri="{FF2B5EF4-FFF2-40B4-BE49-F238E27FC236}">
                <a16:creationId xmlns:a16="http://schemas.microsoft.com/office/drawing/2014/main" id="{F29697DA-200E-C067-7CED-F1F78E3BE10D}"/>
              </a:ext>
            </a:extLst>
          </p:cNvPr>
          <p:cNvSpPr>
            <a:spLocks noGrp="1"/>
          </p:cNvSpPr>
          <p:nvPr>
            <p:ph type="body" sz="quarter" idx="16"/>
          </p:nvPr>
        </p:nvSpPr>
        <p:spPr>
          <a:xfrm>
            <a:off x="4230422" y="2043829"/>
            <a:ext cx="3120995" cy="650271"/>
          </a:xfrm>
          <a:prstGeom prst="rect">
            <a:avLst/>
          </a:prstGeom>
        </p:spPr>
        <p:txBody>
          <a:bodyPr lIns="0" tIns="0" rIns="0" bIns="0"/>
          <a:lstStyle>
            <a:lvl1pPr marL="0" indent="0">
              <a:lnSpc>
                <a:spcPts val="2260"/>
              </a:lnSpc>
              <a:spcBef>
                <a:spcPts val="0"/>
              </a:spcBef>
              <a:buClr>
                <a:schemeClr val="accent1"/>
              </a:buClr>
              <a:buSzPct val="115000"/>
              <a:buFont typeface="Arial" panose="020B0604020202020204" pitchFamily="34" charset="0"/>
              <a:buNone/>
              <a:defRPr lang="en-US" sz="2000" b="1" i="0" spc="0" baseline="0" dirty="0" smtClean="0">
                <a:solidFill>
                  <a:srgbClr val="0490DA"/>
                </a:solidFill>
                <a:latin typeface="Poppins SemiBold" pitchFamily="2" charset="77"/>
                <a:cs typeface="Poppins SemiBold"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27" name="Text Placeholder 3">
            <a:extLst>
              <a:ext uri="{FF2B5EF4-FFF2-40B4-BE49-F238E27FC236}">
                <a16:creationId xmlns:a16="http://schemas.microsoft.com/office/drawing/2014/main" id="{ACB22F64-F996-0403-7055-4EA9EC22B64D}"/>
              </a:ext>
            </a:extLst>
          </p:cNvPr>
          <p:cNvSpPr>
            <a:spLocks noGrp="1"/>
          </p:cNvSpPr>
          <p:nvPr>
            <p:ph type="body" sz="quarter" idx="17"/>
          </p:nvPr>
        </p:nvSpPr>
        <p:spPr>
          <a:xfrm>
            <a:off x="4230422" y="2814935"/>
            <a:ext cx="3120992" cy="3128623"/>
          </a:xfrm>
          <a:prstGeom prst="rect">
            <a:avLst/>
          </a:prstGeom>
        </p:spPr>
        <p:txBody>
          <a:bodyPr lIns="0" tIns="0" rIns="0" bIns="0"/>
          <a:lstStyle>
            <a:lvl1pPr marL="0" indent="0">
              <a:lnSpc>
                <a:spcPts val="2260"/>
              </a:lnSpc>
              <a:spcBef>
                <a:spcPts val="0"/>
              </a:spcBef>
              <a:buClr>
                <a:schemeClr val="accent1"/>
              </a:buClr>
              <a:buSzPct val="115000"/>
              <a:buFont typeface="Arial" panose="020B0604020202020204" pitchFamily="34" charset="0"/>
              <a:buNone/>
              <a:defRPr lang="en-US" sz="1300" b="0" i="0" spc="0" baseline="0" dirty="0" smtClean="0">
                <a:solidFill>
                  <a:schemeClr val="bg1"/>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28" name="Freeform 27">
            <a:extLst>
              <a:ext uri="{FF2B5EF4-FFF2-40B4-BE49-F238E27FC236}">
                <a16:creationId xmlns:a16="http://schemas.microsoft.com/office/drawing/2014/main" id="{B95C17B3-7424-63F8-EB21-F9894901C505}"/>
              </a:ext>
            </a:extLst>
          </p:cNvPr>
          <p:cNvSpPr/>
          <p:nvPr userDrawn="1"/>
        </p:nvSpPr>
        <p:spPr>
          <a:xfrm rot="5400000">
            <a:off x="4454265" y="1653430"/>
            <a:ext cx="45719" cy="493408"/>
          </a:xfrm>
          <a:custGeom>
            <a:avLst/>
            <a:gdLst>
              <a:gd name="connsiteX0" fmla="*/ 134912 w 269824"/>
              <a:gd name="connsiteY0" fmla="*/ 0 h 2911983"/>
              <a:gd name="connsiteX1" fmla="*/ 269824 w 269824"/>
              <a:gd name="connsiteY1" fmla="*/ 134912 h 2911983"/>
              <a:gd name="connsiteX2" fmla="*/ 269823 w 269824"/>
              <a:gd name="connsiteY2" fmla="*/ 134917 h 2911983"/>
              <a:gd name="connsiteX3" fmla="*/ 269823 w 269824"/>
              <a:gd name="connsiteY3" fmla="*/ 2777066 h 2911983"/>
              <a:gd name="connsiteX4" fmla="*/ 269824 w 269824"/>
              <a:gd name="connsiteY4" fmla="*/ 2777071 h 2911983"/>
              <a:gd name="connsiteX5" fmla="*/ 134912 w 269824"/>
              <a:gd name="connsiteY5" fmla="*/ 2911983 h 2911983"/>
              <a:gd name="connsiteX6" fmla="*/ 0 w 269824"/>
              <a:gd name="connsiteY6" fmla="*/ 2777071 h 2911983"/>
              <a:gd name="connsiteX7" fmla="*/ 0 w 269824"/>
              <a:gd name="connsiteY7" fmla="*/ 2777070 h 2911983"/>
              <a:gd name="connsiteX8" fmla="*/ 0 w 269824"/>
              <a:gd name="connsiteY8" fmla="*/ 2777070 h 2911983"/>
              <a:gd name="connsiteX9" fmla="*/ 0 w 269824"/>
              <a:gd name="connsiteY9" fmla="*/ 134912 h 2911983"/>
              <a:gd name="connsiteX10" fmla="*/ 134912 w 269824"/>
              <a:gd name="connsiteY10" fmla="*/ 0 h 29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824" h="2911983">
                <a:moveTo>
                  <a:pt x="134912" y="0"/>
                </a:moveTo>
                <a:cubicBezTo>
                  <a:pt x="209422" y="0"/>
                  <a:pt x="269824" y="60402"/>
                  <a:pt x="269824" y="134912"/>
                </a:cubicBezTo>
                <a:lnTo>
                  <a:pt x="269823" y="134917"/>
                </a:lnTo>
                <a:lnTo>
                  <a:pt x="269823" y="2777066"/>
                </a:lnTo>
                <a:lnTo>
                  <a:pt x="269824" y="2777071"/>
                </a:lnTo>
                <a:cubicBezTo>
                  <a:pt x="269824" y="2851581"/>
                  <a:pt x="209422" y="2911983"/>
                  <a:pt x="134912" y="2911983"/>
                </a:cubicBezTo>
                <a:cubicBezTo>
                  <a:pt x="60402" y="2911983"/>
                  <a:pt x="0" y="2851581"/>
                  <a:pt x="0" y="2777071"/>
                </a:cubicBezTo>
                <a:lnTo>
                  <a:pt x="0" y="2777070"/>
                </a:lnTo>
                <a:lnTo>
                  <a:pt x="0" y="2777070"/>
                </a:lnTo>
                <a:lnTo>
                  <a:pt x="0" y="134912"/>
                </a:lnTo>
                <a:cubicBezTo>
                  <a:pt x="0" y="60402"/>
                  <a:pt x="60402" y="0"/>
                  <a:pt x="134912" y="0"/>
                </a:cubicBezTo>
                <a:close/>
              </a:path>
            </a:pathLst>
          </a:custGeom>
          <a:gradFill>
            <a:gsLst>
              <a:gs pos="0">
                <a:srgbClr val="1BBC9B"/>
              </a:gs>
              <a:gs pos="100000">
                <a:srgbClr val="0490DA"/>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 Placeholder 3">
            <a:extLst>
              <a:ext uri="{FF2B5EF4-FFF2-40B4-BE49-F238E27FC236}">
                <a16:creationId xmlns:a16="http://schemas.microsoft.com/office/drawing/2014/main" id="{062A57DE-455F-A27C-7DA3-9767D7D5DF79}"/>
              </a:ext>
            </a:extLst>
          </p:cNvPr>
          <p:cNvSpPr>
            <a:spLocks noGrp="1"/>
          </p:cNvSpPr>
          <p:nvPr>
            <p:ph type="body" sz="quarter" idx="18"/>
          </p:nvPr>
        </p:nvSpPr>
        <p:spPr>
          <a:xfrm>
            <a:off x="7833705" y="2043829"/>
            <a:ext cx="3120995" cy="650271"/>
          </a:xfrm>
          <a:prstGeom prst="rect">
            <a:avLst/>
          </a:prstGeom>
        </p:spPr>
        <p:txBody>
          <a:bodyPr lIns="0" tIns="0" rIns="0" bIns="0"/>
          <a:lstStyle>
            <a:lvl1pPr marL="0" indent="0">
              <a:lnSpc>
                <a:spcPts val="2260"/>
              </a:lnSpc>
              <a:spcBef>
                <a:spcPts val="0"/>
              </a:spcBef>
              <a:buClr>
                <a:schemeClr val="accent1"/>
              </a:buClr>
              <a:buSzPct val="115000"/>
              <a:buFont typeface="Arial" panose="020B0604020202020204" pitchFamily="34" charset="0"/>
              <a:buNone/>
              <a:defRPr lang="en-US" sz="2000" b="1" i="0" spc="0" baseline="0" dirty="0" smtClean="0">
                <a:solidFill>
                  <a:srgbClr val="0490DA"/>
                </a:solidFill>
                <a:latin typeface="Poppins SemiBold" pitchFamily="2" charset="77"/>
                <a:cs typeface="Poppins SemiBold"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30" name="Text Placeholder 3">
            <a:extLst>
              <a:ext uri="{FF2B5EF4-FFF2-40B4-BE49-F238E27FC236}">
                <a16:creationId xmlns:a16="http://schemas.microsoft.com/office/drawing/2014/main" id="{0623198C-427F-4F27-4A4E-EA3746AE88C4}"/>
              </a:ext>
            </a:extLst>
          </p:cNvPr>
          <p:cNvSpPr>
            <a:spLocks noGrp="1"/>
          </p:cNvSpPr>
          <p:nvPr>
            <p:ph type="body" sz="quarter" idx="19"/>
          </p:nvPr>
        </p:nvSpPr>
        <p:spPr>
          <a:xfrm>
            <a:off x="7833705" y="2814935"/>
            <a:ext cx="3120992" cy="3128623"/>
          </a:xfrm>
          <a:prstGeom prst="rect">
            <a:avLst/>
          </a:prstGeom>
        </p:spPr>
        <p:txBody>
          <a:bodyPr lIns="0" tIns="0" rIns="0" bIns="0"/>
          <a:lstStyle>
            <a:lvl1pPr marL="0" indent="0">
              <a:lnSpc>
                <a:spcPts val="2260"/>
              </a:lnSpc>
              <a:spcBef>
                <a:spcPts val="0"/>
              </a:spcBef>
              <a:buClr>
                <a:schemeClr val="accent1"/>
              </a:buClr>
              <a:buSzPct val="115000"/>
              <a:buFont typeface="Arial" panose="020B0604020202020204" pitchFamily="34" charset="0"/>
              <a:buNone/>
              <a:defRPr lang="en-US" sz="1300" b="0" i="0" spc="0" baseline="0" dirty="0" smtClean="0">
                <a:solidFill>
                  <a:schemeClr val="bg1"/>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31" name="Freeform 30">
            <a:extLst>
              <a:ext uri="{FF2B5EF4-FFF2-40B4-BE49-F238E27FC236}">
                <a16:creationId xmlns:a16="http://schemas.microsoft.com/office/drawing/2014/main" id="{42C91FA4-96B7-F414-7C99-FDC3512296F0}"/>
              </a:ext>
            </a:extLst>
          </p:cNvPr>
          <p:cNvSpPr/>
          <p:nvPr userDrawn="1"/>
        </p:nvSpPr>
        <p:spPr>
          <a:xfrm rot="5400000">
            <a:off x="8057548" y="1653430"/>
            <a:ext cx="45719" cy="493408"/>
          </a:xfrm>
          <a:custGeom>
            <a:avLst/>
            <a:gdLst>
              <a:gd name="connsiteX0" fmla="*/ 134912 w 269824"/>
              <a:gd name="connsiteY0" fmla="*/ 0 h 2911983"/>
              <a:gd name="connsiteX1" fmla="*/ 269824 w 269824"/>
              <a:gd name="connsiteY1" fmla="*/ 134912 h 2911983"/>
              <a:gd name="connsiteX2" fmla="*/ 269823 w 269824"/>
              <a:gd name="connsiteY2" fmla="*/ 134917 h 2911983"/>
              <a:gd name="connsiteX3" fmla="*/ 269823 w 269824"/>
              <a:gd name="connsiteY3" fmla="*/ 2777066 h 2911983"/>
              <a:gd name="connsiteX4" fmla="*/ 269824 w 269824"/>
              <a:gd name="connsiteY4" fmla="*/ 2777071 h 2911983"/>
              <a:gd name="connsiteX5" fmla="*/ 134912 w 269824"/>
              <a:gd name="connsiteY5" fmla="*/ 2911983 h 2911983"/>
              <a:gd name="connsiteX6" fmla="*/ 0 w 269824"/>
              <a:gd name="connsiteY6" fmla="*/ 2777071 h 2911983"/>
              <a:gd name="connsiteX7" fmla="*/ 0 w 269824"/>
              <a:gd name="connsiteY7" fmla="*/ 2777070 h 2911983"/>
              <a:gd name="connsiteX8" fmla="*/ 0 w 269824"/>
              <a:gd name="connsiteY8" fmla="*/ 2777070 h 2911983"/>
              <a:gd name="connsiteX9" fmla="*/ 0 w 269824"/>
              <a:gd name="connsiteY9" fmla="*/ 134912 h 2911983"/>
              <a:gd name="connsiteX10" fmla="*/ 134912 w 269824"/>
              <a:gd name="connsiteY10" fmla="*/ 0 h 29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824" h="2911983">
                <a:moveTo>
                  <a:pt x="134912" y="0"/>
                </a:moveTo>
                <a:cubicBezTo>
                  <a:pt x="209422" y="0"/>
                  <a:pt x="269824" y="60402"/>
                  <a:pt x="269824" y="134912"/>
                </a:cubicBezTo>
                <a:lnTo>
                  <a:pt x="269823" y="134917"/>
                </a:lnTo>
                <a:lnTo>
                  <a:pt x="269823" y="2777066"/>
                </a:lnTo>
                <a:lnTo>
                  <a:pt x="269824" y="2777071"/>
                </a:lnTo>
                <a:cubicBezTo>
                  <a:pt x="269824" y="2851581"/>
                  <a:pt x="209422" y="2911983"/>
                  <a:pt x="134912" y="2911983"/>
                </a:cubicBezTo>
                <a:cubicBezTo>
                  <a:pt x="60402" y="2911983"/>
                  <a:pt x="0" y="2851581"/>
                  <a:pt x="0" y="2777071"/>
                </a:cubicBezTo>
                <a:lnTo>
                  <a:pt x="0" y="2777070"/>
                </a:lnTo>
                <a:lnTo>
                  <a:pt x="0" y="2777070"/>
                </a:lnTo>
                <a:lnTo>
                  <a:pt x="0" y="134912"/>
                </a:lnTo>
                <a:cubicBezTo>
                  <a:pt x="0" y="60402"/>
                  <a:pt x="60402" y="0"/>
                  <a:pt x="134912" y="0"/>
                </a:cubicBezTo>
                <a:close/>
              </a:path>
            </a:pathLst>
          </a:custGeom>
          <a:gradFill>
            <a:gsLst>
              <a:gs pos="0">
                <a:srgbClr val="1BBC9B"/>
              </a:gs>
              <a:gs pos="100000">
                <a:srgbClr val="0490DA"/>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10514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Google Shape;44;p28">
            <a:extLst>
              <a:ext uri="{FF2B5EF4-FFF2-40B4-BE49-F238E27FC236}">
                <a16:creationId xmlns:a16="http://schemas.microsoft.com/office/drawing/2014/main" id="{BD9C5097-CA63-D720-0182-DD7DBABE04CD}"/>
              </a:ext>
            </a:extLst>
          </p:cNvPr>
          <p:cNvSpPr txBox="1">
            <a:spLocks noGrp="1"/>
          </p:cNvSpPr>
          <p:nvPr>
            <p:ph type="body" idx="1"/>
          </p:nvPr>
        </p:nvSpPr>
        <p:spPr>
          <a:xfrm>
            <a:off x="627144" y="698944"/>
            <a:ext cx="10388687" cy="384314"/>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SzPts val="1800"/>
              <a:buNone/>
              <a:tabLst/>
              <a:defRPr sz="2400" b="1" i="0" spc="50" baseline="0">
                <a:solidFill>
                  <a:schemeClr val="bg1"/>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11" name="Text Placeholder 3">
            <a:extLst>
              <a:ext uri="{FF2B5EF4-FFF2-40B4-BE49-F238E27FC236}">
                <a16:creationId xmlns:a16="http://schemas.microsoft.com/office/drawing/2014/main" id="{013B2D79-3F4C-8D0A-BF38-23E396A071A8}"/>
              </a:ext>
            </a:extLst>
          </p:cNvPr>
          <p:cNvSpPr>
            <a:spLocks noGrp="1"/>
          </p:cNvSpPr>
          <p:nvPr>
            <p:ph type="body" sz="quarter" idx="18"/>
          </p:nvPr>
        </p:nvSpPr>
        <p:spPr>
          <a:xfrm>
            <a:off x="627146" y="3833090"/>
            <a:ext cx="2805171" cy="615238"/>
          </a:xfrm>
          <a:prstGeom prst="rect">
            <a:avLst/>
          </a:prstGeom>
        </p:spPr>
        <p:txBody>
          <a:bodyPr lIns="0" rIns="0"/>
          <a:lstStyle>
            <a:lvl1pPr marL="0" indent="0" algn="ctr">
              <a:lnSpc>
                <a:spcPts val="1960"/>
              </a:lnSpc>
              <a:spcBef>
                <a:spcPts val="0"/>
              </a:spcBef>
              <a:buClr>
                <a:schemeClr val="accent1"/>
              </a:buClr>
              <a:buSzPct val="115000"/>
              <a:buFont typeface="Arial" panose="020B0604020202020204" pitchFamily="34" charset="0"/>
              <a:buNone/>
              <a:defRPr lang="en-US" sz="1600" b="1" i="0" spc="0" baseline="0" dirty="0" smtClean="0">
                <a:solidFill>
                  <a:srgbClr val="0490DA"/>
                </a:solidFill>
                <a:latin typeface="Poppins SemiBold" pitchFamily="2" charset="77"/>
                <a:cs typeface="Poppins SemiBold"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12" name="Text Placeholder 3">
            <a:extLst>
              <a:ext uri="{FF2B5EF4-FFF2-40B4-BE49-F238E27FC236}">
                <a16:creationId xmlns:a16="http://schemas.microsoft.com/office/drawing/2014/main" id="{783DFDBF-29DE-6764-84FD-1272C64DE6F5}"/>
              </a:ext>
            </a:extLst>
          </p:cNvPr>
          <p:cNvSpPr>
            <a:spLocks noGrp="1"/>
          </p:cNvSpPr>
          <p:nvPr>
            <p:ph type="body" sz="quarter" idx="19"/>
          </p:nvPr>
        </p:nvSpPr>
        <p:spPr>
          <a:xfrm>
            <a:off x="627146" y="4576882"/>
            <a:ext cx="2805171" cy="1804396"/>
          </a:xfrm>
          <a:prstGeom prst="rect">
            <a:avLst/>
          </a:prstGeom>
        </p:spPr>
        <p:txBody>
          <a:bodyPr lIns="0" rIns="0"/>
          <a:lstStyle>
            <a:lvl1pPr marL="0" indent="0" algn="ctr">
              <a:lnSpc>
                <a:spcPts val="2260"/>
              </a:lnSpc>
              <a:spcBef>
                <a:spcPts val="0"/>
              </a:spcBef>
              <a:buClr>
                <a:schemeClr val="accent1"/>
              </a:buClr>
              <a:buSzPct val="115000"/>
              <a:buFont typeface="Arial" panose="020B0604020202020204" pitchFamily="34" charset="0"/>
              <a:buNone/>
              <a:defRPr lang="en-US" sz="1400" b="0" i="0" spc="0" baseline="0" dirty="0" smtClean="0">
                <a:solidFill>
                  <a:schemeClr val="bg1"/>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14" name="Online Image Placeholder 13">
            <a:extLst>
              <a:ext uri="{FF2B5EF4-FFF2-40B4-BE49-F238E27FC236}">
                <a16:creationId xmlns:a16="http://schemas.microsoft.com/office/drawing/2014/main" id="{2DD3B5E6-ADEB-03E7-2C9F-156CE3BA2CC2}"/>
              </a:ext>
            </a:extLst>
          </p:cNvPr>
          <p:cNvSpPr>
            <a:spLocks noGrp="1"/>
          </p:cNvSpPr>
          <p:nvPr>
            <p:ph type="clipArt" sz="quarter" idx="20"/>
          </p:nvPr>
        </p:nvSpPr>
        <p:spPr>
          <a:xfrm>
            <a:off x="1652522" y="3006836"/>
            <a:ext cx="754418" cy="754418"/>
          </a:xfrm>
          <a:prstGeom prst="rect">
            <a:avLst/>
          </a:prstGeom>
        </p:spPr>
        <p:txBody>
          <a:bodyPr anchor="ctr"/>
          <a:lstStyle>
            <a:lvl1pPr marL="0" indent="0" algn="ctr">
              <a:buNone/>
              <a:defRPr sz="600">
                <a:solidFill>
                  <a:schemeClr val="bg1"/>
                </a:solidFill>
              </a:defRPr>
            </a:lvl1pPr>
          </a:lstStyle>
          <a:p>
            <a:endParaRPr lang="en-US"/>
          </a:p>
        </p:txBody>
      </p:sp>
      <p:sp>
        <p:nvSpPr>
          <p:cNvPr id="16" name="Text Placeholder 3">
            <a:extLst>
              <a:ext uri="{FF2B5EF4-FFF2-40B4-BE49-F238E27FC236}">
                <a16:creationId xmlns:a16="http://schemas.microsoft.com/office/drawing/2014/main" id="{F225DC12-E13F-87DA-79BC-D899CB5708D3}"/>
              </a:ext>
            </a:extLst>
          </p:cNvPr>
          <p:cNvSpPr>
            <a:spLocks noGrp="1"/>
          </p:cNvSpPr>
          <p:nvPr>
            <p:ph type="body" sz="quarter" idx="11"/>
          </p:nvPr>
        </p:nvSpPr>
        <p:spPr>
          <a:xfrm>
            <a:off x="627143" y="1378920"/>
            <a:ext cx="10388687" cy="857244"/>
          </a:xfrm>
          <a:prstGeom prst="rect">
            <a:avLst/>
          </a:prstGeom>
        </p:spPr>
        <p:txBody>
          <a:bodyPr lIns="0" rIns="0"/>
          <a:lstStyle>
            <a:lvl1pPr marL="0" indent="0">
              <a:lnSpc>
                <a:spcPts val="2260"/>
              </a:lnSpc>
              <a:buClr>
                <a:schemeClr val="accent1"/>
              </a:buClr>
              <a:buSzPct val="115000"/>
              <a:buFont typeface="Arial" panose="020B0604020202020204" pitchFamily="34" charset="0"/>
              <a:buNone/>
              <a:defRPr lang="en-US" sz="1800" b="0" i="0" spc="-50" baseline="0" dirty="0" smtClean="0">
                <a:solidFill>
                  <a:schemeClr val="bg1"/>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6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Tree>
    <p:extLst>
      <p:ext uri="{BB962C8B-B14F-4D97-AF65-F5344CB8AC3E}">
        <p14:creationId xmlns:p14="http://schemas.microsoft.com/office/powerpoint/2010/main" val="4108435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126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llOut Content and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9062D0-45C1-E2B7-D1EA-D297B92B8E8E}"/>
              </a:ext>
            </a:extLst>
          </p:cNvPr>
          <p:cNvSpPr>
            <a:spLocks/>
          </p:cNvSpPr>
          <p:nvPr userDrawn="1"/>
        </p:nvSpPr>
        <p:spPr>
          <a:xfrm>
            <a:off x="0" y="1672683"/>
            <a:ext cx="12192000" cy="47709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5" name="Google Shape;32;p25">
            <a:extLst>
              <a:ext uri="{FF2B5EF4-FFF2-40B4-BE49-F238E27FC236}">
                <a16:creationId xmlns:a16="http://schemas.microsoft.com/office/drawing/2014/main" id="{FBFAC65F-B31B-E0F9-A06D-996AF08E7052}"/>
              </a:ext>
            </a:extLst>
          </p:cNvPr>
          <p:cNvSpPr>
            <a:spLocks noGrp="1"/>
          </p:cNvSpPr>
          <p:nvPr>
            <p:ph type="pic" idx="5"/>
          </p:nvPr>
        </p:nvSpPr>
        <p:spPr>
          <a:xfrm>
            <a:off x="6302741" y="845025"/>
            <a:ext cx="4844527" cy="52508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 name="Text Placeholder 3">
            <a:extLst>
              <a:ext uri="{FF2B5EF4-FFF2-40B4-BE49-F238E27FC236}">
                <a16:creationId xmlns:a16="http://schemas.microsoft.com/office/drawing/2014/main" id="{FC9B8F62-2FFD-D937-F88C-EB779634BBC1}"/>
              </a:ext>
            </a:extLst>
          </p:cNvPr>
          <p:cNvSpPr>
            <a:spLocks noGrp="1"/>
          </p:cNvSpPr>
          <p:nvPr>
            <p:ph type="body" sz="quarter" idx="37"/>
          </p:nvPr>
        </p:nvSpPr>
        <p:spPr>
          <a:xfrm>
            <a:off x="608183" y="1973935"/>
            <a:ext cx="5277380" cy="4121976"/>
          </a:xfrm>
          <a:prstGeom prst="rect">
            <a:avLst/>
          </a:prstGeom>
        </p:spPr>
        <p:txBody>
          <a:bodyPr lIns="0" rIns="0"/>
          <a:lstStyle>
            <a:lvl1pPr marL="0" indent="0">
              <a:lnSpc>
                <a:spcPts val="2160"/>
              </a:lnSpc>
              <a:spcBef>
                <a:spcPts val="200"/>
              </a:spcBef>
              <a:buClr>
                <a:schemeClr val="accent1"/>
              </a:buClr>
              <a:buSzPct val="115000"/>
              <a:buFont typeface="Arial" panose="020B0604020202020204" pitchFamily="34" charset="0"/>
              <a:buNone/>
              <a:defRPr lang="en-US" sz="1800" b="0" i="0" spc="0" baseline="0" dirty="0" smtClean="0">
                <a:solidFill>
                  <a:schemeClr val="tx1"/>
                </a:solidFill>
                <a:latin typeface="Poppins" pitchFamily="2" charset="77"/>
                <a:cs typeface="Poppins" pitchFamily="2" charset="77"/>
              </a:defRPr>
            </a:lvl1pPr>
            <a:lvl2pPr marL="344488" indent="-161925">
              <a:spcBef>
                <a:spcPts val="200"/>
              </a:spcBef>
              <a:buClr>
                <a:schemeClr val="accent1"/>
              </a:buClr>
              <a:buSzPct val="115000"/>
              <a:buFont typeface="Arial" panose="020B0604020202020204" pitchFamily="34" charset="0"/>
              <a:buChar char="•"/>
              <a:tabLst/>
              <a:defRPr lang="en-US" sz="1600" b="0" i="0" dirty="0" smtClean="0">
                <a:solidFill>
                  <a:schemeClr val="tx1"/>
                </a:solidFill>
                <a:latin typeface="Poppins" pitchFamily="2" charset="77"/>
                <a:cs typeface="Poppins" pitchFamily="2" charset="77"/>
              </a:defRPr>
            </a:lvl2pPr>
            <a:lvl3pPr marL="522288" indent="0">
              <a:spcBef>
                <a:spcPts val="200"/>
              </a:spcBef>
              <a:buClr>
                <a:srgbClr val="6DBA44"/>
              </a:buClr>
              <a:buSzPct val="100000"/>
              <a:buFontTx/>
              <a:buNone/>
              <a:tabLst/>
              <a:defRPr lang="en-US" sz="1300" b="0" i="0" dirty="0" smtClean="0">
                <a:solidFill>
                  <a:schemeClr val="tx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EB3F1EB2-204E-E5DC-4457-2264847A079E}"/>
              </a:ext>
            </a:extLst>
          </p:cNvPr>
          <p:cNvSpPr>
            <a:spLocks noGrp="1"/>
          </p:cNvSpPr>
          <p:nvPr>
            <p:ph type="body" sz="quarter" idx="38"/>
          </p:nvPr>
        </p:nvSpPr>
        <p:spPr>
          <a:xfrm>
            <a:off x="1371600" y="845025"/>
            <a:ext cx="4513963" cy="714833"/>
          </a:xfrm>
          <a:prstGeom prst="rect">
            <a:avLst/>
          </a:prstGeom>
        </p:spPr>
        <p:txBody>
          <a:bodyPr lIns="0" tIns="0" rIns="0" bIns="0"/>
          <a:lstStyle>
            <a:lvl1pPr marL="0" indent="0">
              <a:buNone/>
              <a:defRPr sz="2000" b="1" i="0">
                <a:solidFill>
                  <a:schemeClr val="bg1"/>
                </a:solidFill>
                <a:latin typeface="Poppins SemiBold" pitchFamily="2" charset="77"/>
                <a:cs typeface="Poppins SemiBold" pitchFamily="2" charset="77"/>
              </a:defRPr>
            </a:lvl1pPr>
            <a:lvl2pPr marL="457200" indent="0">
              <a:buNone/>
              <a:defRPr sz="2000" b="1" i="0">
                <a:solidFill>
                  <a:schemeClr val="bg1"/>
                </a:solidFill>
                <a:latin typeface="Poppins SemiBold" pitchFamily="2" charset="77"/>
                <a:cs typeface="Poppins SemiBold" pitchFamily="2" charset="77"/>
              </a:defRPr>
            </a:lvl2pPr>
            <a:lvl3pPr marL="914400" indent="0">
              <a:buNone/>
              <a:defRPr sz="2000" b="1" i="0">
                <a:solidFill>
                  <a:schemeClr val="bg1"/>
                </a:solidFill>
                <a:latin typeface="Poppins SemiBold" pitchFamily="2" charset="77"/>
                <a:cs typeface="Poppins SemiBold" pitchFamily="2" charset="77"/>
              </a:defRPr>
            </a:lvl3pPr>
            <a:lvl4pPr marL="1371600" indent="0">
              <a:buNone/>
              <a:defRPr sz="2000" b="1" i="0">
                <a:solidFill>
                  <a:schemeClr val="bg1"/>
                </a:solidFill>
                <a:latin typeface="Poppins SemiBold" pitchFamily="2" charset="77"/>
                <a:cs typeface="Poppins SemiBold" pitchFamily="2" charset="77"/>
              </a:defRPr>
            </a:lvl4pPr>
            <a:lvl5pPr marL="1828800" indent="0">
              <a:buNone/>
              <a:defRPr sz="2000" b="1" i="0">
                <a:solidFill>
                  <a:schemeClr val="bg1"/>
                </a:solidFill>
                <a:latin typeface="Poppins SemiBold" pitchFamily="2" charset="77"/>
                <a:cs typeface="Poppins SemiBold" pitchFamily="2" charset="77"/>
              </a:defRPr>
            </a:lvl5pPr>
          </a:lstStyle>
          <a:p>
            <a:pPr lvl="0"/>
            <a:r>
              <a:rPr lang="en-US"/>
              <a:t>Click to edit Master text styles</a:t>
            </a:r>
          </a:p>
        </p:txBody>
      </p:sp>
      <p:sp>
        <p:nvSpPr>
          <p:cNvPr id="15" name="Picture Placeholder 14">
            <a:extLst>
              <a:ext uri="{FF2B5EF4-FFF2-40B4-BE49-F238E27FC236}">
                <a16:creationId xmlns:a16="http://schemas.microsoft.com/office/drawing/2014/main" id="{89C36E52-821C-19C5-137C-938905E2F988}"/>
              </a:ext>
            </a:extLst>
          </p:cNvPr>
          <p:cNvSpPr>
            <a:spLocks noGrp="1"/>
          </p:cNvSpPr>
          <p:nvPr>
            <p:ph type="pic" sz="quarter" idx="39" hasCustomPrompt="1"/>
          </p:nvPr>
        </p:nvSpPr>
        <p:spPr>
          <a:xfrm>
            <a:off x="608183" y="762089"/>
            <a:ext cx="585788" cy="587375"/>
          </a:xfrm>
          <a:prstGeom prst="rect">
            <a:avLst/>
          </a:prstGeom>
        </p:spPr>
        <p:txBody>
          <a:bodyPr anchor="ctr"/>
          <a:lstStyle>
            <a:lvl1pPr marL="0" indent="0" algn="ctr">
              <a:buNone/>
              <a:defRPr sz="600"/>
            </a:lvl1pPr>
          </a:lstStyle>
          <a:p>
            <a:r>
              <a:rPr lang="en-US"/>
              <a:t>White icon</a:t>
            </a:r>
          </a:p>
        </p:txBody>
      </p:sp>
      <p:sp>
        <p:nvSpPr>
          <p:cNvPr id="18" name="Freeform 17">
            <a:extLst>
              <a:ext uri="{FF2B5EF4-FFF2-40B4-BE49-F238E27FC236}">
                <a16:creationId xmlns:a16="http://schemas.microsoft.com/office/drawing/2014/main" id="{80EA981A-0BF7-45CE-574D-0F00264CFBF8}"/>
              </a:ext>
            </a:extLst>
          </p:cNvPr>
          <p:cNvSpPr/>
          <p:nvPr userDrawn="1"/>
        </p:nvSpPr>
        <p:spPr>
          <a:xfrm rot="5400000" flipH="1">
            <a:off x="650851" y="5572581"/>
            <a:ext cx="132651" cy="1742163"/>
          </a:xfrm>
          <a:custGeom>
            <a:avLst/>
            <a:gdLst>
              <a:gd name="connsiteX0" fmla="*/ 134912 w 269824"/>
              <a:gd name="connsiteY0" fmla="*/ 0 h 3222886"/>
              <a:gd name="connsiteX1" fmla="*/ 269824 w 269824"/>
              <a:gd name="connsiteY1" fmla="*/ 134912 h 3222886"/>
              <a:gd name="connsiteX2" fmla="*/ 269823 w 269824"/>
              <a:gd name="connsiteY2" fmla="*/ 134917 h 3222886"/>
              <a:gd name="connsiteX3" fmla="*/ 269823 w 269824"/>
              <a:gd name="connsiteY3" fmla="*/ 3087969 h 3222886"/>
              <a:gd name="connsiteX4" fmla="*/ 269824 w 269824"/>
              <a:gd name="connsiteY4" fmla="*/ 3087974 h 3222886"/>
              <a:gd name="connsiteX5" fmla="*/ 134912 w 269824"/>
              <a:gd name="connsiteY5" fmla="*/ 3222886 h 3222886"/>
              <a:gd name="connsiteX6" fmla="*/ 0 w 269824"/>
              <a:gd name="connsiteY6" fmla="*/ 3087974 h 3222886"/>
              <a:gd name="connsiteX7" fmla="*/ 0 w 269824"/>
              <a:gd name="connsiteY7" fmla="*/ 134912 h 3222886"/>
              <a:gd name="connsiteX8" fmla="*/ 0 w 269824"/>
              <a:gd name="connsiteY8" fmla="*/ 134911 h 3222886"/>
              <a:gd name="connsiteX9" fmla="*/ 0 w 269824"/>
              <a:gd name="connsiteY9" fmla="*/ 134911 h 3222886"/>
              <a:gd name="connsiteX10" fmla="*/ 10602 w 269824"/>
              <a:gd name="connsiteY10" fmla="*/ 82398 h 3222886"/>
              <a:gd name="connsiteX11" fmla="*/ 134912 w 269824"/>
              <a:gd name="connsiteY11" fmla="*/ 0 h 322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824" h="3222886">
                <a:moveTo>
                  <a:pt x="134912" y="0"/>
                </a:moveTo>
                <a:cubicBezTo>
                  <a:pt x="209422" y="0"/>
                  <a:pt x="269824" y="60402"/>
                  <a:pt x="269824" y="134912"/>
                </a:cubicBezTo>
                <a:lnTo>
                  <a:pt x="269823" y="134917"/>
                </a:lnTo>
                <a:lnTo>
                  <a:pt x="269823" y="3087969"/>
                </a:lnTo>
                <a:lnTo>
                  <a:pt x="269824" y="3087974"/>
                </a:lnTo>
                <a:cubicBezTo>
                  <a:pt x="269824" y="3162484"/>
                  <a:pt x="209422" y="3222886"/>
                  <a:pt x="134912" y="3222886"/>
                </a:cubicBezTo>
                <a:cubicBezTo>
                  <a:pt x="60402" y="3222886"/>
                  <a:pt x="0" y="3162484"/>
                  <a:pt x="0" y="3087974"/>
                </a:cubicBezTo>
                <a:lnTo>
                  <a:pt x="0" y="134912"/>
                </a:lnTo>
                <a:lnTo>
                  <a:pt x="0" y="134911"/>
                </a:lnTo>
                <a:lnTo>
                  <a:pt x="0" y="134911"/>
                </a:lnTo>
                <a:lnTo>
                  <a:pt x="10602" y="82398"/>
                </a:lnTo>
                <a:cubicBezTo>
                  <a:pt x="31083" y="33976"/>
                  <a:pt x="79030" y="0"/>
                  <a:pt x="134912" y="0"/>
                </a:cubicBezTo>
                <a:close/>
              </a:path>
            </a:pathLst>
          </a:custGeom>
          <a:gradFill>
            <a:gsLst>
              <a:gs pos="27000">
                <a:srgbClr val="0490DA"/>
              </a:gs>
              <a:gs pos="80000">
                <a:srgbClr val="1BBC9B"/>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45036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4CBDA2B-654D-ABBD-8EC2-9F578C88508F}"/>
              </a:ext>
            </a:extLst>
          </p:cNvPr>
          <p:cNvCxnSpPr>
            <a:cxnSpLocks/>
          </p:cNvCxnSpPr>
          <p:nvPr userDrawn="1"/>
        </p:nvCxnSpPr>
        <p:spPr>
          <a:xfrm>
            <a:off x="3465788" y="2592371"/>
            <a:ext cx="0" cy="426562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08ED629-5602-0948-1E35-C58682E8FD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125" t="-1379" r="-3125" b="-2270"/>
          <a:stretch>
            <a:fillRect/>
          </a:stretch>
        </p:blipFill>
        <p:spPr>
          <a:xfrm>
            <a:off x="608204" y="1988559"/>
            <a:ext cx="2496447" cy="2435325"/>
          </a:xfrm>
          <a:prstGeom prst="rect">
            <a:avLst/>
          </a:prstGeom>
        </p:spPr>
      </p:pic>
      <p:sp>
        <p:nvSpPr>
          <p:cNvPr id="16" name="Text Placeholder 15">
            <a:extLst>
              <a:ext uri="{FF2B5EF4-FFF2-40B4-BE49-F238E27FC236}">
                <a16:creationId xmlns:a16="http://schemas.microsoft.com/office/drawing/2014/main" id="{99C47F72-C9C7-9E3D-1D42-BD6A4B4656D2}"/>
              </a:ext>
            </a:extLst>
          </p:cNvPr>
          <p:cNvSpPr>
            <a:spLocks noGrp="1"/>
          </p:cNvSpPr>
          <p:nvPr>
            <p:ph type="body" sz="quarter" idx="10"/>
          </p:nvPr>
        </p:nvSpPr>
        <p:spPr>
          <a:xfrm>
            <a:off x="4012978" y="2264561"/>
            <a:ext cx="7058871" cy="4091993"/>
          </a:xfrm>
          <a:prstGeom prst="rect">
            <a:avLst/>
          </a:prstGeom>
        </p:spPr>
        <p:txBody>
          <a:bodyPr/>
          <a:lstStyle>
            <a:lvl1pPr marL="0" indent="0">
              <a:lnSpc>
                <a:spcPts val="6000"/>
              </a:lnSpc>
              <a:buNone/>
              <a:defRPr sz="6500" b="0" i="1">
                <a:solidFill>
                  <a:schemeClr val="bg1"/>
                </a:solidFill>
                <a:latin typeface="Poppins" pitchFamily="2" charset="77"/>
                <a:cs typeface="Poppins" pitchFamily="2" charset="77"/>
              </a:defRPr>
            </a:lvl1pPr>
            <a:lvl2pPr marL="457200" indent="0">
              <a:buNone/>
              <a:defRPr sz="7000" b="0" i="1">
                <a:solidFill>
                  <a:schemeClr val="bg1"/>
                </a:solidFill>
                <a:latin typeface="Poppins" pitchFamily="2" charset="77"/>
                <a:cs typeface="Poppins" pitchFamily="2" charset="77"/>
              </a:defRPr>
            </a:lvl2pPr>
            <a:lvl3pPr marL="914400" indent="0">
              <a:buNone/>
              <a:defRPr sz="7000" b="0" i="1">
                <a:solidFill>
                  <a:schemeClr val="bg1"/>
                </a:solidFill>
                <a:latin typeface="Poppins" pitchFamily="2" charset="77"/>
                <a:cs typeface="Poppins" pitchFamily="2" charset="77"/>
              </a:defRPr>
            </a:lvl3pPr>
            <a:lvl4pPr marL="1371600" indent="0">
              <a:buNone/>
              <a:defRPr sz="7000" b="0" i="1">
                <a:solidFill>
                  <a:schemeClr val="bg1"/>
                </a:solidFill>
                <a:latin typeface="Poppins" pitchFamily="2" charset="77"/>
                <a:cs typeface="Poppins" pitchFamily="2" charset="77"/>
              </a:defRPr>
            </a:lvl4pPr>
            <a:lvl5pPr marL="1828800" indent="0">
              <a:buNone/>
              <a:defRPr sz="7000" b="0" i="1">
                <a:solidFill>
                  <a:schemeClr val="bg1"/>
                </a:solidFill>
                <a:latin typeface="Poppins" pitchFamily="2" charset="77"/>
                <a:cs typeface="Poppins" pitchFamily="2" charset="77"/>
              </a:defRPr>
            </a:lvl5pPr>
          </a:lstStyle>
          <a:p>
            <a:pPr lvl="0"/>
            <a:r>
              <a:rPr lang="en-US"/>
              <a:t>Click to edit Master text</a:t>
            </a:r>
          </a:p>
        </p:txBody>
      </p:sp>
      <p:pic>
        <p:nvPicPr>
          <p:cNvPr id="17" name="Graphic 16">
            <a:extLst>
              <a:ext uri="{FF2B5EF4-FFF2-40B4-BE49-F238E27FC236}">
                <a16:creationId xmlns:a16="http://schemas.microsoft.com/office/drawing/2014/main" id="{FF3957AC-B875-C8A8-B8AB-504558E7613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334597" y="2150801"/>
            <a:ext cx="262382" cy="227520"/>
          </a:xfrm>
          <a:prstGeom prst="rect">
            <a:avLst/>
          </a:prstGeom>
        </p:spPr>
      </p:pic>
    </p:spTree>
    <p:extLst>
      <p:ext uri="{BB962C8B-B14F-4D97-AF65-F5344CB8AC3E}">
        <p14:creationId xmlns:p14="http://schemas.microsoft.com/office/powerpoint/2010/main" val="3913915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bg>
      <p:bgPr>
        <a:solidFill>
          <a:srgbClr val="00294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86906E-B779-6571-1B4C-DA3141BB5625}"/>
              </a:ext>
            </a:extLst>
          </p:cNvPr>
          <p:cNvPicPr>
            <a:picLocks noChangeAspect="1"/>
          </p:cNvPicPr>
          <p:nvPr userDrawn="1"/>
        </p:nvPicPr>
        <p:blipFill>
          <a:blip r:embed="rId2">
            <a:alphaModFix amt="38000"/>
          </a:blip>
          <a:srcRect/>
          <a:stretch/>
        </p:blipFill>
        <p:spPr>
          <a:xfrm>
            <a:off x="161" y="-12524"/>
            <a:ext cx="1365771" cy="6963364"/>
          </a:xfrm>
          <a:prstGeom prst="rect">
            <a:avLst/>
          </a:prstGeom>
        </p:spPr>
      </p:pic>
      <p:sp>
        <p:nvSpPr>
          <p:cNvPr id="12" name="Google Shape;44;p28">
            <a:extLst>
              <a:ext uri="{FF2B5EF4-FFF2-40B4-BE49-F238E27FC236}">
                <a16:creationId xmlns:a16="http://schemas.microsoft.com/office/drawing/2014/main" id="{FB8C28B8-7941-9885-2BF9-ECB1E9717746}"/>
              </a:ext>
            </a:extLst>
          </p:cNvPr>
          <p:cNvSpPr txBox="1">
            <a:spLocks noGrp="1"/>
          </p:cNvSpPr>
          <p:nvPr>
            <p:ph type="body" idx="10"/>
          </p:nvPr>
        </p:nvSpPr>
        <p:spPr>
          <a:xfrm>
            <a:off x="2136649" y="5201270"/>
            <a:ext cx="7592568" cy="340344"/>
          </a:xfrm>
          <a:prstGeom prst="rect">
            <a:avLst/>
          </a:prstGeom>
          <a:noFill/>
          <a:ln>
            <a:noFill/>
          </a:ln>
        </p:spPr>
        <p:txBody>
          <a:bodyPr spcFirstLastPara="1" wrap="square" lIns="0" tIns="0" rIns="0" bIns="0" anchor="ctr" anchorCtr="0">
            <a:noAutofit/>
          </a:bodyPr>
          <a:lstStyle>
            <a:lvl1pPr marL="0" lvl="0" indent="0" algn="l">
              <a:lnSpc>
                <a:spcPct val="90000"/>
              </a:lnSpc>
              <a:spcBef>
                <a:spcPts val="0"/>
              </a:spcBef>
              <a:spcAft>
                <a:spcPts val="0"/>
              </a:spcAft>
              <a:buSzPts val="1800"/>
              <a:buNone/>
              <a:tabLst/>
              <a:defRPr sz="1600" b="0" i="0" cap="all" spc="60" baseline="0">
                <a:solidFill>
                  <a:schemeClr val="bg1"/>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23" name="Title 9">
            <a:extLst>
              <a:ext uri="{FF2B5EF4-FFF2-40B4-BE49-F238E27FC236}">
                <a16:creationId xmlns:a16="http://schemas.microsoft.com/office/drawing/2014/main" id="{B12A73EA-07AB-18BB-7F86-51AA41970580}"/>
              </a:ext>
            </a:extLst>
          </p:cNvPr>
          <p:cNvSpPr>
            <a:spLocks noGrp="1"/>
          </p:cNvSpPr>
          <p:nvPr>
            <p:ph type="title" hasCustomPrompt="1"/>
          </p:nvPr>
        </p:nvSpPr>
        <p:spPr>
          <a:xfrm>
            <a:off x="2136649" y="3193773"/>
            <a:ext cx="7592568" cy="1487085"/>
          </a:xfrm>
          <a:prstGeom prst="rect">
            <a:avLst/>
          </a:prstGeom>
        </p:spPr>
        <p:txBody>
          <a:bodyPr lIns="0" tIns="0" rIns="0" bIns="0" anchor="t"/>
          <a:lstStyle>
            <a:lvl1pPr algn="l">
              <a:defRPr sz="5500" b="1" i="0" spc="50" baseline="0">
                <a:solidFill>
                  <a:schemeClr val="bg1"/>
                </a:solidFill>
                <a:latin typeface="Poppins" pitchFamily="2" charset="77"/>
                <a:cs typeface="Poppins" pitchFamily="2" charset="77"/>
              </a:defRPr>
            </a:lvl1pPr>
          </a:lstStyle>
          <a:p>
            <a:r>
              <a:rPr lang="en-US"/>
              <a:t>Click to edit master title style</a:t>
            </a:r>
          </a:p>
        </p:txBody>
      </p:sp>
      <p:pic>
        <p:nvPicPr>
          <p:cNvPr id="2" name="Image 0" descr="/mnt/data/user-PgwqPuu1GM9ji3uSP9RdbMkg/727357505fde4454a15d72cccfdc2dd2/mnt/data/template_unzip/ppt/media/image5.png">
            <a:extLst>
              <a:ext uri="{FF2B5EF4-FFF2-40B4-BE49-F238E27FC236}">
                <a16:creationId xmlns:a16="http://schemas.microsoft.com/office/drawing/2014/main" id="{5E1EA038-AC33-72E7-FDE1-DA41D402978A}"/>
              </a:ext>
            </a:extLst>
          </p:cNvPr>
          <p:cNvPicPr>
            <a:picLocks noChangeAspect="1"/>
          </p:cNvPicPr>
          <p:nvPr userDrawn="1"/>
        </p:nvPicPr>
        <p:blipFill>
          <a:blip r:embed="rId3"/>
          <a:stretch>
            <a:fillRect/>
          </a:stretch>
        </p:blipFill>
        <p:spPr>
          <a:xfrm>
            <a:off x="2048380" y="1599747"/>
            <a:ext cx="3884552" cy="713232"/>
          </a:xfrm>
          <a:prstGeom prst="rect">
            <a:avLst/>
          </a:prstGeom>
        </p:spPr>
      </p:pic>
    </p:spTree>
    <p:extLst>
      <p:ext uri="{BB962C8B-B14F-4D97-AF65-F5344CB8AC3E}">
        <p14:creationId xmlns:p14="http://schemas.microsoft.com/office/powerpoint/2010/main" val="542039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1" name="Google Shape;16;p24">
            <a:extLst>
              <a:ext uri="{FF2B5EF4-FFF2-40B4-BE49-F238E27FC236}">
                <a16:creationId xmlns:a16="http://schemas.microsoft.com/office/drawing/2014/main" id="{F523EB6A-E270-56DD-87FC-9E735C422125}"/>
              </a:ext>
            </a:extLst>
          </p:cNvPr>
          <p:cNvSpPr/>
          <p:nvPr userDrawn="1"/>
        </p:nvSpPr>
        <p:spPr>
          <a:xfrm rot="10800000">
            <a:off x="-6" y="-3"/>
            <a:ext cx="1659471" cy="6858002"/>
          </a:xfrm>
          <a:prstGeom prst="rect">
            <a:avLst/>
          </a:prstGeom>
          <a:gradFill flip="none" rotWithShape="1">
            <a:gsLst>
              <a:gs pos="80000">
                <a:srgbClr val="0490DA"/>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lang="en-US" sz="2400" b="0" i="0" u="none" strike="noStrike" cap="none">
              <a:solidFill>
                <a:schemeClr val="lt1"/>
              </a:solidFill>
              <a:latin typeface="+mn-lt"/>
              <a:ea typeface="Calibri"/>
              <a:cs typeface="Poppins" panose="00000500000000000000" pitchFamily="2" charset="0"/>
              <a:sym typeface="Calibri"/>
            </a:endParaRPr>
          </a:p>
        </p:txBody>
      </p:sp>
      <p:pic>
        <p:nvPicPr>
          <p:cNvPr id="12" name="Graphic 11">
            <a:extLst>
              <a:ext uri="{FF2B5EF4-FFF2-40B4-BE49-F238E27FC236}">
                <a16:creationId xmlns:a16="http://schemas.microsoft.com/office/drawing/2014/main" id="{8820D142-1A9B-3078-0A12-89DF7FC8F319}"/>
              </a:ext>
            </a:extLst>
          </p:cNvPr>
          <p:cNvPicPr>
            <a:picLocks noChangeAspect="1"/>
          </p:cNvPicPr>
          <p:nvPr userDrawn="1"/>
        </p:nvPicPr>
        <p:blipFill>
          <a:blip>
            <a:extLst>
              <a:ext uri="{96DAC541-7B7A-43D3-8B79-37D633B846F1}">
                <asvg:svgBlip xmlns:asvg="http://schemas.microsoft.com/office/drawing/2016/SVG/main" r:embed="rId2"/>
              </a:ext>
            </a:extLst>
          </a:blip>
          <a:srcRect l="-5955" t="-1" r="-1" b="-5027"/>
          <a:stretch>
            <a:fillRect/>
          </a:stretch>
        </p:blipFill>
        <p:spPr>
          <a:xfrm rot="10800000">
            <a:off x="10455172" y="4948518"/>
            <a:ext cx="1373756" cy="1180796"/>
          </a:xfrm>
          <a:prstGeom prst="rect">
            <a:avLst/>
          </a:prstGeom>
        </p:spPr>
      </p:pic>
      <p:pic>
        <p:nvPicPr>
          <p:cNvPr id="13" name="Graphic 12">
            <a:extLst>
              <a:ext uri="{FF2B5EF4-FFF2-40B4-BE49-F238E27FC236}">
                <a16:creationId xmlns:a16="http://schemas.microsoft.com/office/drawing/2014/main" id="{4E0C0084-83C4-2E87-117A-615B6E47060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7413" y="653345"/>
            <a:ext cx="1296543" cy="1124275"/>
          </a:xfrm>
          <a:prstGeom prst="rect">
            <a:avLst/>
          </a:prstGeom>
        </p:spPr>
      </p:pic>
      <p:sp>
        <p:nvSpPr>
          <p:cNvPr id="15" name="Text Placeholder 3">
            <a:extLst>
              <a:ext uri="{FF2B5EF4-FFF2-40B4-BE49-F238E27FC236}">
                <a16:creationId xmlns:a16="http://schemas.microsoft.com/office/drawing/2014/main" id="{B00C022D-75D5-CC08-9CEB-85B346862F14}"/>
              </a:ext>
            </a:extLst>
          </p:cNvPr>
          <p:cNvSpPr>
            <a:spLocks noGrp="1"/>
          </p:cNvSpPr>
          <p:nvPr>
            <p:ph type="body" sz="quarter" idx="13"/>
          </p:nvPr>
        </p:nvSpPr>
        <p:spPr>
          <a:xfrm>
            <a:off x="2266886" y="806823"/>
            <a:ext cx="8033562" cy="5322491"/>
          </a:xfrm>
          <a:prstGeom prst="rect">
            <a:avLst/>
          </a:prstGeom>
        </p:spPr>
        <p:txBody>
          <a:bodyPr lIns="0" tIns="0" rIns="0" bIns="0"/>
          <a:lstStyle>
            <a:lvl1pPr marL="0" indent="0">
              <a:buClr>
                <a:schemeClr val="accent1"/>
              </a:buClr>
              <a:buSzPct val="115000"/>
              <a:buFont typeface="Arial" panose="020B0604020202020204" pitchFamily="34" charset="0"/>
              <a:buNone/>
              <a:defRPr lang="en-US" sz="2400" b="0" i="1" dirty="0" smtClean="0">
                <a:solidFill>
                  <a:schemeClr val="bg1"/>
                </a:solidFill>
                <a:latin typeface="Poppins Light" pitchFamily="2" charset="77"/>
                <a:cs typeface="Poppins Light" pitchFamily="2" charset="77"/>
              </a:defRPr>
            </a:lvl1pPr>
            <a:lvl2pPr marL="18288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2pPr>
            <a:lvl3pPr marL="32004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3pPr>
            <a:lvl4pPr marL="45720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4pPr>
            <a:lvl5pPr marL="594360" indent="0">
              <a:spcBef>
                <a:spcPts val="300"/>
              </a:spcBef>
              <a:buClr>
                <a:schemeClr val="accent1"/>
              </a:buClr>
              <a:buSzPct val="115000"/>
              <a:buFont typeface="Arial" panose="020B0604020202020204" pitchFamily="34" charset="0"/>
              <a:buNone/>
              <a:defRPr lang="en-US" sz="2400" b="0" i="1" dirty="0">
                <a:solidFill>
                  <a:schemeClr val="tx1"/>
                </a:solidFill>
                <a:latin typeface="Poppins Light" pitchFamily="2" charset="77"/>
                <a:cs typeface="Poppins Light" pitchFamily="2" charset="77"/>
              </a:defRPr>
            </a:lvl5pPr>
          </a:lstStyle>
          <a:p>
            <a:pPr lvl="0"/>
            <a:r>
              <a:rPr lang="en-US"/>
              <a:t>Click to edit Master text styles</a:t>
            </a:r>
          </a:p>
        </p:txBody>
      </p:sp>
    </p:spTree>
    <p:extLst>
      <p:ext uri="{BB962C8B-B14F-4D97-AF65-F5344CB8AC3E}">
        <p14:creationId xmlns:p14="http://schemas.microsoft.com/office/powerpoint/2010/main" val="2155427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sp>
        <p:nvSpPr>
          <p:cNvPr id="2" name="Google Shape;16;p24">
            <a:extLst>
              <a:ext uri="{FF2B5EF4-FFF2-40B4-BE49-F238E27FC236}">
                <a16:creationId xmlns:a16="http://schemas.microsoft.com/office/drawing/2014/main" id="{9E16CBD9-1095-8D5C-01FE-16EB54309DF2}"/>
              </a:ext>
            </a:extLst>
          </p:cNvPr>
          <p:cNvSpPr/>
          <p:nvPr userDrawn="1"/>
        </p:nvSpPr>
        <p:spPr>
          <a:xfrm rot="10800000">
            <a:off x="-6" y="-3"/>
            <a:ext cx="1659471" cy="6858002"/>
          </a:xfrm>
          <a:prstGeom prst="rect">
            <a:avLst/>
          </a:prstGeom>
          <a:gradFill flip="none" rotWithShape="1">
            <a:gsLst>
              <a:gs pos="80000">
                <a:srgbClr val="0490DA"/>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lang="en-US" sz="2400" b="0" i="0" u="none" strike="noStrike" cap="none">
              <a:solidFill>
                <a:schemeClr val="lt1"/>
              </a:solidFill>
              <a:latin typeface="+mn-lt"/>
              <a:ea typeface="Calibri"/>
              <a:cs typeface="Poppins" panose="00000500000000000000" pitchFamily="2" charset="0"/>
              <a:sym typeface="Calibri"/>
            </a:endParaRPr>
          </a:p>
        </p:txBody>
      </p:sp>
      <p:pic>
        <p:nvPicPr>
          <p:cNvPr id="3" name="Graphic 2">
            <a:extLst>
              <a:ext uri="{FF2B5EF4-FFF2-40B4-BE49-F238E27FC236}">
                <a16:creationId xmlns:a16="http://schemas.microsoft.com/office/drawing/2014/main" id="{223C23A4-DA9B-81E5-C8EA-014DC441CCC7}"/>
              </a:ext>
            </a:extLst>
          </p:cNvPr>
          <p:cNvPicPr>
            <a:picLocks noChangeAspect="1"/>
          </p:cNvPicPr>
          <p:nvPr userDrawn="1"/>
        </p:nvPicPr>
        <p:blipFill>
          <a:blip>
            <a:extLst>
              <a:ext uri="{96DAC541-7B7A-43D3-8B79-37D633B846F1}">
                <asvg:svgBlip xmlns:asvg="http://schemas.microsoft.com/office/drawing/2016/SVG/main" r:embed="rId2"/>
              </a:ext>
            </a:extLst>
          </a:blip>
          <a:srcRect l="-5955" t="-1" r="-1" b="-5027"/>
          <a:stretch>
            <a:fillRect/>
          </a:stretch>
        </p:blipFill>
        <p:spPr>
          <a:xfrm rot="10800000">
            <a:off x="10455172" y="4585447"/>
            <a:ext cx="1373756" cy="1180796"/>
          </a:xfrm>
          <a:prstGeom prst="rect">
            <a:avLst/>
          </a:prstGeom>
        </p:spPr>
      </p:pic>
      <p:pic>
        <p:nvPicPr>
          <p:cNvPr id="4" name="Graphic 3">
            <a:extLst>
              <a:ext uri="{FF2B5EF4-FFF2-40B4-BE49-F238E27FC236}">
                <a16:creationId xmlns:a16="http://schemas.microsoft.com/office/drawing/2014/main" id="{F1B1E3BB-F7AA-CD86-AA34-F2735BB79D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7413" y="653345"/>
            <a:ext cx="1296543" cy="1124275"/>
          </a:xfrm>
          <a:prstGeom prst="rect">
            <a:avLst/>
          </a:prstGeom>
        </p:spPr>
      </p:pic>
      <p:sp>
        <p:nvSpPr>
          <p:cNvPr id="5" name="Text Placeholder 3">
            <a:extLst>
              <a:ext uri="{FF2B5EF4-FFF2-40B4-BE49-F238E27FC236}">
                <a16:creationId xmlns:a16="http://schemas.microsoft.com/office/drawing/2014/main" id="{7BDED8CB-86E8-11B2-F683-A94C2E7FED2F}"/>
              </a:ext>
            </a:extLst>
          </p:cNvPr>
          <p:cNvSpPr>
            <a:spLocks noGrp="1"/>
          </p:cNvSpPr>
          <p:nvPr>
            <p:ph type="body" sz="quarter" idx="12" hasCustomPrompt="1"/>
          </p:nvPr>
        </p:nvSpPr>
        <p:spPr>
          <a:xfrm>
            <a:off x="2266885" y="5168519"/>
            <a:ext cx="8791639" cy="1276131"/>
          </a:xfrm>
          <a:prstGeom prst="rect">
            <a:avLst/>
          </a:prstGeom>
        </p:spPr>
        <p:txBody>
          <a:bodyPr lIns="0" tIns="0" rIns="0" bIns="0"/>
          <a:lstStyle>
            <a:lvl1pPr marL="0" indent="0">
              <a:lnSpc>
                <a:spcPct val="150000"/>
              </a:lnSpc>
              <a:buClr>
                <a:schemeClr val="accent1"/>
              </a:buClr>
              <a:buSzPct val="115000"/>
              <a:buFont typeface="Arial" panose="020B0604020202020204" pitchFamily="34" charset="0"/>
              <a:buNone/>
              <a:defRPr lang="en-US" sz="1500" b="0" i="0" spc="30" baseline="0" dirty="0" smtClean="0">
                <a:solidFill>
                  <a:schemeClr val="bg1"/>
                </a:solidFill>
                <a:latin typeface="Poppins Medium" pitchFamily="2" charset="77"/>
                <a:cs typeface="Poppins Medium" pitchFamily="2" charset="77"/>
              </a:defRPr>
            </a:lvl1pPr>
            <a:lvl2pPr marL="182880" indent="0">
              <a:spcBef>
                <a:spcPts val="300"/>
              </a:spcBef>
              <a:buClr>
                <a:schemeClr val="accent1"/>
              </a:buClr>
              <a:buSzPct val="115000"/>
              <a:buFont typeface="Arial" panose="020B0604020202020204" pitchFamily="34" charset="0"/>
              <a:buNone/>
              <a:defRPr lang="en-US" sz="16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6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6" name="Text Placeholder 3">
            <a:extLst>
              <a:ext uri="{FF2B5EF4-FFF2-40B4-BE49-F238E27FC236}">
                <a16:creationId xmlns:a16="http://schemas.microsoft.com/office/drawing/2014/main" id="{C911B330-A6FF-7EB5-0D92-D839D4C602B0}"/>
              </a:ext>
            </a:extLst>
          </p:cNvPr>
          <p:cNvSpPr>
            <a:spLocks noGrp="1"/>
          </p:cNvSpPr>
          <p:nvPr>
            <p:ph type="body" sz="quarter" idx="13"/>
          </p:nvPr>
        </p:nvSpPr>
        <p:spPr>
          <a:xfrm>
            <a:off x="2266885" y="777748"/>
            <a:ext cx="8791639" cy="3995955"/>
          </a:xfrm>
          <a:prstGeom prst="rect">
            <a:avLst/>
          </a:prstGeom>
        </p:spPr>
        <p:txBody>
          <a:bodyPr lIns="0" tIns="0" rIns="0" bIns="0"/>
          <a:lstStyle>
            <a:lvl1pPr marL="0" indent="0">
              <a:buClr>
                <a:schemeClr val="accent1"/>
              </a:buClr>
              <a:buSzPct val="115000"/>
              <a:buFont typeface="Arial" panose="020B0604020202020204" pitchFamily="34" charset="0"/>
              <a:buNone/>
              <a:defRPr lang="en-US" sz="2400" b="0" i="1" dirty="0" smtClean="0">
                <a:solidFill>
                  <a:schemeClr val="bg1"/>
                </a:solidFill>
                <a:latin typeface="Poppins Light" pitchFamily="2" charset="77"/>
                <a:cs typeface="Poppins Light" pitchFamily="2" charset="77"/>
              </a:defRPr>
            </a:lvl1pPr>
            <a:lvl2pPr marL="18288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2pPr>
            <a:lvl3pPr marL="32004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3pPr>
            <a:lvl4pPr marL="45720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4pPr>
            <a:lvl5pPr marL="594360" indent="0">
              <a:spcBef>
                <a:spcPts val="300"/>
              </a:spcBef>
              <a:buClr>
                <a:schemeClr val="accent1"/>
              </a:buClr>
              <a:buSzPct val="115000"/>
              <a:buFont typeface="Arial" panose="020B0604020202020204" pitchFamily="34" charset="0"/>
              <a:buNone/>
              <a:defRPr lang="en-US" sz="2400" b="0" i="1" dirty="0">
                <a:solidFill>
                  <a:schemeClr val="tx1"/>
                </a:solidFill>
                <a:latin typeface="Poppins Light" pitchFamily="2" charset="77"/>
                <a:cs typeface="Poppins Light" pitchFamily="2" charset="77"/>
              </a:defRPr>
            </a:lvl5pPr>
          </a:lstStyle>
          <a:p>
            <a:pPr lvl="0"/>
            <a:r>
              <a:rPr lang="en-US"/>
              <a:t>Click to edit Master text styles</a:t>
            </a:r>
          </a:p>
        </p:txBody>
      </p:sp>
      <p:sp>
        <p:nvSpPr>
          <p:cNvPr id="7" name="TextBox 6">
            <a:extLst>
              <a:ext uri="{FF2B5EF4-FFF2-40B4-BE49-F238E27FC236}">
                <a16:creationId xmlns:a16="http://schemas.microsoft.com/office/drawing/2014/main" id="{AE918912-FC49-2859-03DE-D75E83E5FF6D}"/>
              </a:ext>
            </a:extLst>
          </p:cNvPr>
          <p:cNvSpPr txBox="1"/>
          <p:nvPr userDrawn="1"/>
        </p:nvSpPr>
        <p:spPr>
          <a:xfrm>
            <a:off x="11676529" y="5163671"/>
            <a:ext cx="0" cy="0"/>
          </a:xfrm>
          <a:prstGeom prst="rect">
            <a:avLst/>
          </a:prstGeom>
          <a:noFill/>
          <a:ln>
            <a:noFill/>
          </a:ln>
        </p:spPr>
        <p:txBody>
          <a:bodyPr spcFirstLastPara="1" wrap="none" lIns="91425" tIns="45700" rIns="91425" bIns="45700" rtlCol="0" anchor="t" anchorCtr="0">
            <a:noAutofit/>
          </a:bodyPr>
          <a:lstStyle/>
          <a:p>
            <a:pPr marL="0" marR="0" indent="0" algn="ctr" rtl="0">
              <a:spcBef>
                <a:spcPts val="0"/>
              </a:spcBef>
              <a:spcAft>
                <a:spcPts val="0"/>
              </a:spcAft>
              <a:buClr>
                <a:schemeClr val="accent4"/>
              </a:buClr>
              <a:buSzPts val="800"/>
              <a:buFont typeface="Arial"/>
              <a:buNone/>
            </a:pPr>
            <a:endParaRPr lang="en-US" sz="800" b="0" i="0" u="none" strike="noStrike" cap="none">
              <a:solidFill>
                <a:schemeClr val="bg2"/>
              </a:solidFill>
              <a:latin typeface="Roboto" panose="02000000000000000000" pitchFamily="2" charset="0"/>
              <a:ea typeface="Roboto" panose="02000000000000000000" pitchFamily="2" charset="0"/>
              <a:cs typeface="Poppins" panose="00000500000000000000" pitchFamily="2" charset="0"/>
              <a:sym typeface="Arial"/>
            </a:endParaRPr>
          </a:p>
        </p:txBody>
      </p:sp>
      <p:cxnSp>
        <p:nvCxnSpPr>
          <p:cNvPr id="8" name="Straight Connector 7">
            <a:extLst>
              <a:ext uri="{FF2B5EF4-FFF2-40B4-BE49-F238E27FC236}">
                <a16:creationId xmlns:a16="http://schemas.microsoft.com/office/drawing/2014/main" id="{3F3C0546-2BD1-99A9-C833-679E8F42FD22}"/>
              </a:ext>
            </a:extLst>
          </p:cNvPr>
          <p:cNvCxnSpPr>
            <a:cxnSpLocks/>
          </p:cNvCxnSpPr>
          <p:nvPr userDrawn="1"/>
        </p:nvCxnSpPr>
        <p:spPr>
          <a:xfrm>
            <a:off x="2266885" y="4998192"/>
            <a:ext cx="87916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191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Photo Collage">
    <p:spTree>
      <p:nvGrpSpPr>
        <p:cNvPr id="1" name=""/>
        <p:cNvGrpSpPr/>
        <p:nvPr/>
      </p:nvGrpSpPr>
      <p:grpSpPr>
        <a:xfrm>
          <a:off x="0" y="0"/>
          <a:ext cx="0" cy="0"/>
          <a:chOff x="0" y="0"/>
          <a:chExt cx="0" cy="0"/>
        </a:xfrm>
      </p:grpSpPr>
      <p:sp>
        <p:nvSpPr>
          <p:cNvPr id="7" name="Google Shape;44;p28">
            <a:extLst>
              <a:ext uri="{FF2B5EF4-FFF2-40B4-BE49-F238E27FC236}">
                <a16:creationId xmlns:a16="http://schemas.microsoft.com/office/drawing/2014/main" id="{CFD740B8-32E1-B32A-C0AC-BD9EEB3D8C08}"/>
              </a:ext>
            </a:extLst>
          </p:cNvPr>
          <p:cNvSpPr txBox="1">
            <a:spLocks noGrp="1"/>
          </p:cNvSpPr>
          <p:nvPr>
            <p:ph type="body" idx="1"/>
          </p:nvPr>
        </p:nvSpPr>
        <p:spPr>
          <a:xfrm>
            <a:off x="627144" y="2527744"/>
            <a:ext cx="3629170" cy="1391113"/>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spcAft>
                <a:spcPts val="0"/>
              </a:spcAft>
              <a:buSzPts val="1800"/>
              <a:buNone/>
              <a:tabLst/>
              <a:defRPr sz="3200" b="1" i="0" spc="0" baseline="0">
                <a:solidFill>
                  <a:schemeClr val="bg1"/>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8" name="Google Shape;32;p25">
            <a:extLst>
              <a:ext uri="{FF2B5EF4-FFF2-40B4-BE49-F238E27FC236}">
                <a16:creationId xmlns:a16="http://schemas.microsoft.com/office/drawing/2014/main" id="{AD0F3243-15DA-E9C7-F2DF-F321E688661F}"/>
              </a:ext>
            </a:extLst>
          </p:cNvPr>
          <p:cNvSpPr>
            <a:spLocks noGrp="1"/>
          </p:cNvSpPr>
          <p:nvPr>
            <p:ph type="pic" idx="5"/>
          </p:nvPr>
        </p:nvSpPr>
        <p:spPr>
          <a:xfrm>
            <a:off x="4616817" y="0"/>
            <a:ext cx="4041408" cy="443134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 name="Google Shape;32;p25">
            <a:extLst>
              <a:ext uri="{FF2B5EF4-FFF2-40B4-BE49-F238E27FC236}">
                <a16:creationId xmlns:a16="http://schemas.microsoft.com/office/drawing/2014/main" id="{4498E03C-6DBB-2D72-FBE1-BCE07593159F}"/>
              </a:ext>
            </a:extLst>
          </p:cNvPr>
          <p:cNvSpPr>
            <a:spLocks noGrp="1"/>
          </p:cNvSpPr>
          <p:nvPr>
            <p:ph type="pic" idx="10"/>
          </p:nvPr>
        </p:nvSpPr>
        <p:spPr>
          <a:xfrm>
            <a:off x="4616817" y="4767263"/>
            <a:ext cx="4041408" cy="2090737"/>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 name="Google Shape;32;p25">
            <a:extLst>
              <a:ext uri="{FF2B5EF4-FFF2-40B4-BE49-F238E27FC236}">
                <a16:creationId xmlns:a16="http://schemas.microsoft.com/office/drawing/2014/main" id="{CC8EFF3A-14C9-FF92-9C66-58ED72172119}"/>
              </a:ext>
            </a:extLst>
          </p:cNvPr>
          <p:cNvSpPr>
            <a:spLocks noGrp="1"/>
          </p:cNvSpPr>
          <p:nvPr>
            <p:ph type="pic" idx="11"/>
          </p:nvPr>
        </p:nvSpPr>
        <p:spPr>
          <a:xfrm>
            <a:off x="8985326" y="3065541"/>
            <a:ext cx="3206673" cy="379245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 name="Google Shape;32;p25">
            <a:extLst>
              <a:ext uri="{FF2B5EF4-FFF2-40B4-BE49-F238E27FC236}">
                <a16:creationId xmlns:a16="http://schemas.microsoft.com/office/drawing/2014/main" id="{38B42CDC-6F27-FEAA-8996-63572AC718AA}"/>
              </a:ext>
            </a:extLst>
          </p:cNvPr>
          <p:cNvSpPr>
            <a:spLocks noGrp="1"/>
          </p:cNvSpPr>
          <p:nvPr>
            <p:ph type="pic" idx="12"/>
          </p:nvPr>
        </p:nvSpPr>
        <p:spPr>
          <a:xfrm>
            <a:off x="8985327" y="414337"/>
            <a:ext cx="2169746" cy="230981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82333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12" name="Google Shape;32;p25">
            <a:extLst>
              <a:ext uri="{FF2B5EF4-FFF2-40B4-BE49-F238E27FC236}">
                <a16:creationId xmlns:a16="http://schemas.microsoft.com/office/drawing/2014/main" id="{2CF5B43C-D5DD-0C12-5ACF-88D889E25DC0}"/>
              </a:ext>
            </a:extLst>
          </p:cNvPr>
          <p:cNvSpPr>
            <a:spLocks noGrp="1"/>
          </p:cNvSpPr>
          <p:nvPr>
            <p:ph type="pic" idx="5"/>
          </p:nvPr>
        </p:nvSpPr>
        <p:spPr>
          <a:xfrm>
            <a:off x="0" y="0"/>
            <a:ext cx="7374577" cy="635329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 name="Text Placeholder 3">
            <a:extLst>
              <a:ext uri="{FF2B5EF4-FFF2-40B4-BE49-F238E27FC236}">
                <a16:creationId xmlns:a16="http://schemas.microsoft.com/office/drawing/2014/main" id="{A70E31DC-F551-661D-269A-4FC07260A64C}"/>
              </a:ext>
            </a:extLst>
          </p:cNvPr>
          <p:cNvSpPr>
            <a:spLocks noGrp="1"/>
          </p:cNvSpPr>
          <p:nvPr>
            <p:ph type="body" sz="quarter" idx="13"/>
          </p:nvPr>
        </p:nvSpPr>
        <p:spPr>
          <a:xfrm>
            <a:off x="7647708" y="2661555"/>
            <a:ext cx="3384469" cy="3691743"/>
          </a:xfrm>
          <a:prstGeom prst="rect">
            <a:avLst/>
          </a:prstGeom>
        </p:spPr>
        <p:txBody>
          <a:bodyPr lIns="0" tIns="0" rIns="0" bIns="0"/>
          <a:lstStyle>
            <a:lvl1pPr marL="0" indent="0">
              <a:lnSpc>
                <a:spcPts val="2880"/>
              </a:lnSpc>
              <a:spcBef>
                <a:spcPts val="400"/>
              </a:spcBef>
              <a:buClr>
                <a:schemeClr val="accent1"/>
              </a:buClr>
              <a:buSzPct val="115000"/>
              <a:buFont typeface="Arial" panose="020B0604020202020204" pitchFamily="34" charset="0"/>
              <a:buNone/>
              <a:defRPr lang="en-US" sz="1800" b="0" i="1" dirty="0" smtClean="0">
                <a:solidFill>
                  <a:schemeClr val="bg1"/>
                </a:solidFill>
                <a:latin typeface="Poppins Light" pitchFamily="2" charset="77"/>
                <a:cs typeface="Poppins Light" pitchFamily="2" charset="77"/>
              </a:defRPr>
            </a:lvl1pPr>
            <a:lvl2pPr marL="18288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2pPr>
            <a:lvl3pPr marL="32004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3pPr>
            <a:lvl4pPr marL="45720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4pPr>
            <a:lvl5pPr marL="594360" indent="0">
              <a:spcBef>
                <a:spcPts val="300"/>
              </a:spcBef>
              <a:buClr>
                <a:schemeClr val="accent1"/>
              </a:buClr>
              <a:buSzPct val="115000"/>
              <a:buFont typeface="Arial" panose="020B0604020202020204" pitchFamily="34" charset="0"/>
              <a:buNone/>
              <a:defRPr lang="en-US" sz="2400" b="0" i="1" dirty="0">
                <a:solidFill>
                  <a:schemeClr val="tx1"/>
                </a:solidFill>
                <a:latin typeface="Poppins Light" pitchFamily="2" charset="77"/>
                <a:cs typeface="Poppins Light" pitchFamily="2" charset="77"/>
              </a:defRPr>
            </a:lvl5pPr>
          </a:lstStyle>
          <a:p>
            <a:pPr lvl="0"/>
            <a:r>
              <a:rPr lang="en-US"/>
              <a:t>Click to edit Master text styles</a:t>
            </a:r>
          </a:p>
        </p:txBody>
      </p:sp>
      <p:sp>
        <p:nvSpPr>
          <p:cNvPr id="14" name="Freeform 13">
            <a:extLst>
              <a:ext uri="{FF2B5EF4-FFF2-40B4-BE49-F238E27FC236}">
                <a16:creationId xmlns:a16="http://schemas.microsoft.com/office/drawing/2014/main" id="{4345E97F-0C02-8DD4-4802-747756C52353}"/>
              </a:ext>
            </a:extLst>
          </p:cNvPr>
          <p:cNvSpPr/>
          <p:nvPr userDrawn="1"/>
        </p:nvSpPr>
        <p:spPr>
          <a:xfrm rot="5400000">
            <a:off x="8308198" y="1711801"/>
            <a:ext cx="124497" cy="1487042"/>
          </a:xfrm>
          <a:custGeom>
            <a:avLst/>
            <a:gdLst>
              <a:gd name="connsiteX0" fmla="*/ 134912 w 269824"/>
              <a:gd name="connsiteY0" fmla="*/ 0 h 3222886"/>
              <a:gd name="connsiteX1" fmla="*/ 269824 w 269824"/>
              <a:gd name="connsiteY1" fmla="*/ 134912 h 3222886"/>
              <a:gd name="connsiteX2" fmla="*/ 269823 w 269824"/>
              <a:gd name="connsiteY2" fmla="*/ 134917 h 3222886"/>
              <a:gd name="connsiteX3" fmla="*/ 269823 w 269824"/>
              <a:gd name="connsiteY3" fmla="*/ 3087969 h 3222886"/>
              <a:gd name="connsiteX4" fmla="*/ 269824 w 269824"/>
              <a:gd name="connsiteY4" fmla="*/ 3087974 h 3222886"/>
              <a:gd name="connsiteX5" fmla="*/ 134912 w 269824"/>
              <a:gd name="connsiteY5" fmla="*/ 3222886 h 3222886"/>
              <a:gd name="connsiteX6" fmla="*/ 0 w 269824"/>
              <a:gd name="connsiteY6" fmla="*/ 3087974 h 3222886"/>
              <a:gd name="connsiteX7" fmla="*/ 0 w 269824"/>
              <a:gd name="connsiteY7" fmla="*/ 134912 h 3222886"/>
              <a:gd name="connsiteX8" fmla="*/ 0 w 269824"/>
              <a:gd name="connsiteY8" fmla="*/ 134911 h 3222886"/>
              <a:gd name="connsiteX9" fmla="*/ 0 w 269824"/>
              <a:gd name="connsiteY9" fmla="*/ 134911 h 3222886"/>
              <a:gd name="connsiteX10" fmla="*/ 10602 w 269824"/>
              <a:gd name="connsiteY10" fmla="*/ 82398 h 3222886"/>
              <a:gd name="connsiteX11" fmla="*/ 134912 w 269824"/>
              <a:gd name="connsiteY11" fmla="*/ 0 h 322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824" h="3222886">
                <a:moveTo>
                  <a:pt x="134912" y="0"/>
                </a:moveTo>
                <a:cubicBezTo>
                  <a:pt x="209422" y="0"/>
                  <a:pt x="269824" y="60402"/>
                  <a:pt x="269824" y="134912"/>
                </a:cubicBezTo>
                <a:lnTo>
                  <a:pt x="269823" y="134917"/>
                </a:lnTo>
                <a:lnTo>
                  <a:pt x="269823" y="3087969"/>
                </a:lnTo>
                <a:lnTo>
                  <a:pt x="269824" y="3087974"/>
                </a:lnTo>
                <a:cubicBezTo>
                  <a:pt x="269824" y="3162484"/>
                  <a:pt x="209422" y="3222886"/>
                  <a:pt x="134912" y="3222886"/>
                </a:cubicBezTo>
                <a:cubicBezTo>
                  <a:pt x="60402" y="3222886"/>
                  <a:pt x="0" y="3162484"/>
                  <a:pt x="0" y="3087974"/>
                </a:cubicBezTo>
                <a:lnTo>
                  <a:pt x="0" y="134912"/>
                </a:lnTo>
                <a:lnTo>
                  <a:pt x="0" y="134911"/>
                </a:lnTo>
                <a:lnTo>
                  <a:pt x="0" y="134911"/>
                </a:lnTo>
                <a:lnTo>
                  <a:pt x="10602" y="82398"/>
                </a:lnTo>
                <a:cubicBezTo>
                  <a:pt x="31083" y="33976"/>
                  <a:pt x="79030" y="0"/>
                  <a:pt x="134912" y="0"/>
                </a:cubicBezTo>
                <a:close/>
              </a:path>
            </a:pathLst>
          </a:custGeom>
          <a:solidFill>
            <a:srgbClr val="4EA7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42551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2F91344-842F-3493-F70D-4F24A8D22721}"/>
              </a:ext>
            </a:extLst>
          </p:cNvPr>
          <p:cNvSpPr txBox="1"/>
          <p:nvPr userDrawn="1"/>
        </p:nvSpPr>
        <p:spPr>
          <a:xfrm>
            <a:off x="-192010" y="1069207"/>
            <a:ext cx="3488201" cy="6924973"/>
          </a:xfrm>
          <a:prstGeom prst="rect">
            <a:avLst/>
          </a:prstGeom>
          <a:noFill/>
        </p:spPr>
        <p:txBody>
          <a:bodyPr wrap="square" lIns="0" tIns="0" rIns="0" bIns="0" rtlCol="0">
            <a:spAutoFit/>
          </a:bodyPr>
          <a:lstStyle/>
          <a:p>
            <a:pPr algn="l"/>
            <a:r>
              <a:rPr lang="en-US" sz="45000" b="1">
                <a:solidFill>
                  <a:srgbClr val="0490DA">
                    <a:alpha val="9919"/>
                  </a:srgbClr>
                </a:solidFill>
                <a:latin typeface="+mj-lt"/>
                <a:cs typeface="Poppins" panose="00000500000000000000" pitchFamily="2" charset="0"/>
              </a:rPr>
              <a:t>Q</a:t>
            </a:r>
          </a:p>
        </p:txBody>
      </p:sp>
      <p:sp>
        <p:nvSpPr>
          <p:cNvPr id="9" name="TextBox 8">
            <a:extLst>
              <a:ext uri="{FF2B5EF4-FFF2-40B4-BE49-F238E27FC236}">
                <a16:creationId xmlns:a16="http://schemas.microsoft.com/office/drawing/2014/main" id="{F96AD277-849B-244D-41DE-10F841BEBA20}"/>
              </a:ext>
            </a:extLst>
          </p:cNvPr>
          <p:cNvSpPr txBox="1"/>
          <p:nvPr userDrawn="1"/>
        </p:nvSpPr>
        <p:spPr>
          <a:xfrm>
            <a:off x="617600" y="624157"/>
            <a:ext cx="1868982" cy="369332"/>
          </a:xfrm>
          <a:prstGeom prst="rect">
            <a:avLst/>
          </a:prstGeom>
          <a:noFill/>
        </p:spPr>
        <p:txBody>
          <a:bodyPr wrap="square" lIns="0" tIns="0" rIns="0" bIns="0" rtlCol="0">
            <a:spAutoFit/>
          </a:bodyPr>
          <a:lstStyle/>
          <a:p>
            <a:pPr algn="l"/>
            <a:r>
              <a:rPr lang="en-US" sz="2400" b="1" i="0">
                <a:solidFill>
                  <a:schemeClr val="bg1"/>
                </a:solidFill>
                <a:latin typeface="Poppins" pitchFamily="2" charset="77"/>
                <a:cs typeface="Poppins" pitchFamily="2" charset="77"/>
              </a:rPr>
              <a:t>Question</a:t>
            </a:r>
            <a:r>
              <a:rPr lang="en-US" sz="2400" b="1">
                <a:solidFill>
                  <a:schemeClr val="bg1"/>
                </a:solidFill>
                <a:latin typeface="+mj-lt"/>
                <a:cs typeface="Poppins" panose="00000500000000000000" pitchFamily="2" charset="0"/>
              </a:rPr>
              <a:t>:</a:t>
            </a:r>
          </a:p>
        </p:txBody>
      </p:sp>
      <p:sp>
        <p:nvSpPr>
          <p:cNvPr id="10" name="TextBox 9">
            <a:extLst>
              <a:ext uri="{FF2B5EF4-FFF2-40B4-BE49-F238E27FC236}">
                <a16:creationId xmlns:a16="http://schemas.microsoft.com/office/drawing/2014/main" id="{5F9C88FC-BE96-725F-DD06-F2785603E58D}"/>
              </a:ext>
            </a:extLst>
          </p:cNvPr>
          <p:cNvSpPr txBox="1"/>
          <p:nvPr userDrawn="1"/>
        </p:nvSpPr>
        <p:spPr>
          <a:xfrm>
            <a:off x="609557" y="5393508"/>
            <a:ext cx="3093161" cy="215444"/>
          </a:xfrm>
          <a:prstGeom prst="rect">
            <a:avLst/>
          </a:prstGeom>
          <a:noFill/>
        </p:spPr>
        <p:txBody>
          <a:bodyPr wrap="square" lIns="0" tIns="0" rIns="0" bIns="0" rtlCol="0">
            <a:spAutoFit/>
          </a:bodyPr>
          <a:lstStyle/>
          <a:p>
            <a:pPr algn="l"/>
            <a:r>
              <a:rPr lang="en-US" sz="1400" b="0" i="0" spc="100" baseline="0">
                <a:solidFill>
                  <a:schemeClr val="bg1"/>
                </a:solidFill>
                <a:latin typeface="Poppins Medium" pitchFamily="2" charset="77"/>
                <a:cs typeface="Poppins Medium" pitchFamily="2" charset="77"/>
              </a:rPr>
              <a:t>ASKED BY (TEAM MEMBER)</a:t>
            </a:r>
          </a:p>
        </p:txBody>
      </p:sp>
      <p:sp>
        <p:nvSpPr>
          <p:cNvPr id="11" name="Text Placeholder 3">
            <a:extLst>
              <a:ext uri="{FF2B5EF4-FFF2-40B4-BE49-F238E27FC236}">
                <a16:creationId xmlns:a16="http://schemas.microsoft.com/office/drawing/2014/main" id="{EF864AE4-F96D-6E4E-925A-3765780CF467}"/>
              </a:ext>
            </a:extLst>
          </p:cNvPr>
          <p:cNvSpPr>
            <a:spLocks noGrp="1"/>
          </p:cNvSpPr>
          <p:nvPr>
            <p:ph type="body" sz="quarter" idx="12"/>
          </p:nvPr>
        </p:nvSpPr>
        <p:spPr>
          <a:xfrm>
            <a:off x="617600" y="1190143"/>
            <a:ext cx="10057488" cy="3660713"/>
          </a:xfrm>
          <a:prstGeom prst="rect">
            <a:avLst/>
          </a:prstGeom>
        </p:spPr>
        <p:txBody>
          <a:bodyPr lIns="0" tIns="0" rIns="0" bIns="0"/>
          <a:lstStyle>
            <a:lvl1pPr marL="0" indent="0">
              <a:buClr>
                <a:schemeClr val="accent1"/>
              </a:buClr>
              <a:buSzPct val="115000"/>
              <a:buFont typeface="Arial" panose="020B0604020202020204" pitchFamily="34" charset="0"/>
              <a:buNone/>
              <a:defRPr lang="en-US" sz="2600" b="0" i="1" dirty="0" smtClean="0">
                <a:solidFill>
                  <a:schemeClr val="bg1"/>
                </a:solidFill>
                <a:latin typeface="Poppins" pitchFamily="2" charset="77"/>
                <a:cs typeface="Poppins" pitchFamily="2" charset="77"/>
              </a:defRPr>
            </a:lvl1pPr>
            <a:lvl2pPr marL="182880" indent="0">
              <a:spcBef>
                <a:spcPts val="300"/>
              </a:spcBef>
              <a:buClr>
                <a:schemeClr val="accent1"/>
              </a:buClr>
              <a:buSzPct val="115000"/>
              <a:buFont typeface="Arial" panose="020B0604020202020204" pitchFamily="34" charset="0"/>
              <a:buNone/>
              <a:defRPr lang="en-US" sz="16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6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bg1"/>
                </a:solidFill>
                <a:latin typeface="+mn-lt"/>
              </a:defRPr>
            </a:lvl5pPr>
          </a:lstStyle>
          <a:p>
            <a:pPr lvl="0"/>
            <a:r>
              <a:rPr lang="en-US"/>
              <a:t>Click to edit Master text styles</a:t>
            </a:r>
          </a:p>
        </p:txBody>
      </p:sp>
      <p:sp>
        <p:nvSpPr>
          <p:cNvPr id="12" name="Google Shape;13;p23">
            <a:extLst>
              <a:ext uri="{FF2B5EF4-FFF2-40B4-BE49-F238E27FC236}">
                <a16:creationId xmlns:a16="http://schemas.microsoft.com/office/drawing/2014/main" id="{11023E2F-5D21-418F-555A-015B02EECBC5}"/>
              </a:ext>
            </a:extLst>
          </p:cNvPr>
          <p:cNvSpPr txBox="1"/>
          <p:nvPr userDrawn="1"/>
        </p:nvSpPr>
        <p:spPr>
          <a:xfrm>
            <a:off x="11324771" y="6535813"/>
            <a:ext cx="584198" cy="21051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accent4"/>
              </a:buClr>
              <a:buSzPts val="800"/>
              <a:buFont typeface="Arial"/>
              <a:buNone/>
            </a:pPr>
            <a:r>
              <a:rPr lang="en-US" sz="800" b="0" i="0" u="none" strike="noStrike" cap="none">
                <a:solidFill>
                  <a:schemeClr val="accent4"/>
                </a:solidFill>
                <a:latin typeface="+mj-lt"/>
                <a:ea typeface="Roboto" panose="02000000000000000000" pitchFamily="2" charset="0"/>
                <a:cs typeface="Poppins" panose="00000500000000000000" pitchFamily="2" charset="0"/>
                <a:sym typeface="Arial"/>
              </a:rPr>
              <a:t> </a:t>
            </a:r>
            <a:fld id="{00000000-1234-1234-1234-123412341234}" type="slidenum">
              <a:rPr lang="en-US" sz="800" b="0" i="0" u="none" strike="noStrike" cap="none" smtClean="0">
                <a:solidFill>
                  <a:srgbClr val="0081C6"/>
                </a:solidFill>
                <a:latin typeface="+mj-lt"/>
                <a:ea typeface="Roboto" panose="02000000000000000000" pitchFamily="2" charset="0"/>
                <a:cs typeface="Poppins" panose="00000500000000000000" pitchFamily="2" charset="0"/>
                <a:sym typeface="Arial"/>
              </a:rPr>
              <a:pPr marL="0" marR="0" lvl="0" indent="0" algn="r" rtl="0">
                <a:spcBef>
                  <a:spcPts val="0"/>
                </a:spcBef>
                <a:spcAft>
                  <a:spcPts val="0"/>
                </a:spcAft>
                <a:buClr>
                  <a:schemeClr val="accent4"/>
                </a:buClr>
                <a:buSzPts val="800"/>
                <a:buFont typeface="Arial"/>
                <a:buNone/>
              </a:pPr>
              <a:t>‹#›</a:t>
            </a:fld>
            <a:endParaRPr sz="800" b="0" i="0" u="none" strike="noStrike" cap="none">
              <a:solidFill>
                <a:srgbClr val="0081C6"/>
              </a:solidFill>
              <a:latin typeface="+mj-lt"/>
              <a:ea typeface="Roboto" panose="02000000000000000000" pitchFamily="2" charset="0"/>
              <a:cs typeface="Poppins" panose="00000500000000000000" pitchFamily="2" charset="0"/>
              <a:sym typeface="Arial"/>
            </a:endParaRPr>
          </a:p>
        </p:txBody>
      </p:sp>
      <p:sp>
        <p:nvSpPr>
          <p:cNvPr id="15" name="Rectangle 14">
            <a:extLst>
              <a:ext uri="{FF2B5EF4-FFF2-40B4-BE49-F238E27FC236}">
                <a16:creationId xmlns:a16="http://schemas.microsoft.com/office/drawing/2014/main" id="{32E97C9F-35C0-3330-A9A2-673073F191CC}"/>
              </a:ext>
            </a:extLst>
          </p:cNvPr>
          <p:cNvSpPr/>
          <p:nvPr userDrawn="1"/>
        </p:nvSpPr>
        <p:spPr>
          <a:xfrm>
            <a:off x="0" y="0"/>
            <a:ext cx="167325" cy="6858000"/>
          </a:xfrm>
          <a:prstGeom prst="rect">
            <a:avLst/>
          </a:prstGeom>
          <a:gradFill>
            <a:gsLst>
              <a:gs pos="99000">
                <a:schemeClr val="accent1">
                  <a:lumMod val="50000"/>
                </a:schemeClr>
              </a:gs>
              <a:gs pos="24000">
                <a:srgbClr val="0490DA"/>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9FFDDA9-BCCE-6C09-5A56-8302EE103303}"/>
              </a:ext>
            </a:extLst>
          </p:cNvPr>
          <p:cNvCxnSpPr>
            <a:cxnSpLocks/>
          </p:cNvCxnSpPr>
          <p:nvPr userDrawn="1"/>
        </p:nvCxnSpPr>
        <p:spPr>
          <a:xfrm>
            <a:off x="609557" y="5196853"/>
            <a:ext cx="366473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Google Shape;84;g9a74927944_2_2">
            <a:extLst>
              <a:ext uri="{FF2B5EF4-FFF2-40B4-BE49-F238E27FC236}">
                <a16:creationId xmlns:a16="http://schemas.microsoft.com/office/drawing/2014/main" id="{998E5770-C76F-275B-C425-D0443EE0680D}"/>
              </a:ext>
            </a:extLst>
          </p:cNvPr>
          <p:cNvSpPr txBox="1">
            <a:spLocks noGrp="1"/>
          </p:cNvSpPr>
          <p:nvPr>
            <p:ph type="body" idx="14"/>
          </p:nvPr>
        </p:nvSpPr>
        <p:spPr>
          <a:xfrm>
            <a:off x="5192190" y="5700541"/>
            <a:ext cx="3664731" cy="307777"/>
          </a:xfrm>
          <a:prstGeom prst="rect">
            <a:avLst/>
          </a:prstGeom>
          <a:noFill/>
          <a:ln>
            <a:noFill/>
          </a:ln>
        </p:spPr>
        <p:txBody>
          <a:bodyPr spcFirstLastPara="1" wrap="square" lIns="0" tIns="0" rIns="0" bIns="0" anchor="t" anchorCtr="0">
            <a:noAutofit/>
          </a:bodyPr>
          <a:lstStyle>
            <a:lvl1pPr marL="6350" marR="0" lvl="0" indent="0" algn="l" rtl="0">
              <a:lnSpc>
                <a:spcPct val="90000"/>
              </a:lnSpc>
              <a:spcBef>
                <a:spcPts val="0"/>
              </a:spcBef>
              <a:spcAft>
                <a:spcPts val="0"/>
              </a:spcAft>
              <a:buClr>
                <a:srgbClr val="000000"/>
              </a:buClr>
              <a:buSzPts val="1800"/>
              <a:buFont typeface="Arial"/>
              <a:buNone/>
              <a:tabLst/>
              <a:defRPr sz="1600" b="0" i="0" u="none" strike="noStrike" cap="none">
                <a:solidFill>
                  <a:schemeClr val="accent1"/>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8" name="TextBox 17">
            <a:extLst>
              <a:ext uri="{FF2B5EF4-FFF2-40B4-BE49-F238E27FC236}">
                <a16:creationId xmlns:a16="http://schemas.microsoft.com/office/drawing/2014/main" id="{6716AC0C-BD60-D439-13D5-1751F53E64F5}"/>
              </a:ext>
            </a:extLst>
          </p:cNvPr>
          <p:cNvSpPr txBox="1"/>
          <p:nvPr userDrawn="1"/>
        </p:nvSpPr>
        <p:spPr>
          <a:xfrm>
            <a:off x="5181557" y="5393508"/>
            <a:ext cx="3664731" cy="215444"/>
          </a:xfrm>
          <a:prstGeom prst="rect">
            <a:avLst/>
          </a:prstGeom>
          <a:noFill/>
        </p:spPr>
        <p:txBody>
          <a:bodyPr wrap="square" lIns="0" tIns="0" rIns="0" bIns="0" rtlCol="0">
            <a:spAutoFit/>
          </a:bodyPr>
          <a:lstStyle/>
          <a:p>
            <a:pPr algn="l"/>
            <a:r>
              <a:rPr lang="en-US" sz="1400" b="0" i="0" spc="100" baseline="0">
                <a:solidFill>
                  <a:schemeClr val="bg1"/>
                </a:solidFill>
                <a:latin typeface="Poppins Medium" pitchFamily="2" charset="77"/>
                <a:cs typeface="Poppins Medium" pitchFamily="2" charset="77"/>
              </a:rPr>
              <a:t>ANSWERED BY (PRESENTER/TEAM)</a:t>
            </a:r>
          </a:p>
        </p:txBody>
      </p:sp>
      <p:sp>
        <p:nvSpPr>
          <p:cNvPr id="19" name="Google Shape;84;g9a74927944_2_2">
            <a:extLst>
              <a:ext uri="{FF2B5EF4-FFF2-40B4-BE49-F238E27FC236}">
                <a16:creationId xmlns:a16="http://schemas.microsoft.com/office/drawing/2014/main" id="{FBC3E892-ECEE-7DF6-C4A0-C87D7F670CD7}"/>
              </a:ext>
            </a:extLst>
          </p:cNvPr>
          <p:cNvSpPr txBox="1">
            <a:spLocks noGrp="1"/>
          </p:cNvSpPr>
          <p:nvPr>
            <p:ph type="body" idx="15"/>
          </p:nvPr>
        </p:nvSpPr>
        <p:spPr>
          <a:xfrm>
            <a:off x="609557" y="5700541"/>
            <a:ext cx="3664731" cy="307777"/>
          </a:xfrm>
          <a:prstGeom prst="rect">
            <a:avLst/>
          </a:prstGeom>
          <a:noFill/>
          <a:ln>
            <a:noFill/>
          </a:ln>
        </p:spPr>
        <p:txBody>
          <a:bodyPr spcFirstLastPara="1" wrap="square" lIns="0" tIns="0" rIns="0" bIns="0" anchor="t" anchorCtr="0">
            <a:noAutofit/>
          </a:bodyPr>
          <a:lstStyle>
            <a:lvl1pPr marL="6350" marR="0" lvl="0" indent="0" algn="l" rtl="0">
              <a:lnSpc>
                <a:spcPct val="90000"/>
              </a:lnSpc>
              <a:spcBef>
                <a:spcPts val="0"/>
              </a:spcBef>
              <a:spcAft>
                <a:spcPts val="0"/>
              </a:spcAft>
              <a:buClr>
                <a:srgbClr val="000000"/>
              </a:buClr>
              <a:buSzPts val="1800"/>
              <a:buFont typeface="Arial"/>
              <a:buNone/>
              <a:tabLst/>
              <a:defRPr sz="1600" b="0" i="0" u="none" strike="noStrike" cap="none">
                <a:solidFill>
                  <a:schemeClr val="accent1"/>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a:p>
        </p:txBody>
      </p:sp>
      <p:cxnSp>
        <p:nvCxnSpPr>
          <p:cNvPr id="20" name="Straight Connector 19">
            <a:extLst>
              <a:ext uri="{FF2B5EF4-FFF2-40B4-BE49-F238E27FC236}">
                <a16:creationId xmlns:a16="http://schemas.microsoft.com/office/drawing/2014/main" id="{4440843B-CC57-5D45-7863-31050C2D9D65}"/>
              </a:ext>
            </a:extLst>
          </p:cNvPr>
          <p:cNvCxnSpPr>
            <a:cxnSpLocks/>
          </p:cNvCxnSpPr>
          <p:nvPr userDrawn="1"/>
        </p:nvCxnSpPr>
        <p:spPr>
          <a:xfrm>
            <a:off x="5154663" y="5196853"/>
            <a:ext cx="366473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181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eBreaker">
    <p:spTree>
      <p:nvGrpSpPr>
        <p:cNvPr id="1" name=""/>
        <p:cNvGrpSpPr/>
        <p:nvPr/>
      </p:nvGrpSpPr>
      <p:grpSpPr>
        <a:xfrm>
          <a:off x="0" y="0"/>
          <a:ext cx="0" cy="0"/>
          <a:chOff x="0" y="0"/>
          <a:chExt cx="0" cy="0"/>
        </a:xfrm>
      </p:grpSpPr>
      <p:sp>
        <p:nvSpPr>
          <p:cNvPr id="2" name="Google Shape;84;g9a74927944_2_2">
            <a:extLst>
              <a:ext uri="{FF2B5EF4-FFF2-40B4-BE49-F238E27FC236}">
                <a16:creationId xmlns:a16="http://schemas.microsoft.com/office/drawing/2014/main" id="{C267428A-5DFD-0246-3B6C-246E18CD9B13}"/>
              </a:ext>
            </a:extLst>
          </p:cNvPr>
          <p:cNvSpPr txBox="1">
            <a:spLocks noGrp="1"/>
          </p:cNvSpPr>
          <p:nvPr>
            <p:ph type="body" idx="11"/>
          </p:nvPr>
        </p:nvSpPr>
        <p:spPr>
          <a:xfrm>
            <a:off x="3094074" y="4020363"/>
            <a:ext cx="6007396" cy="1901964"/>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0"/>
              </a:spcBef>
              <a:spcAft>
                <a:spcPts val="0"/>
              </a:spcAft>
              <a:buClr>
                <a:srgbClr val="000000"/>
              </a:buClr>
              <a:buSzPts val="1800"/>
              <a:buFont typeface="Arial"/>
              <a:buNone/>
              <a:tabLst/>
              <a:defRPr sz="2600" b="0" i="0" u="none" strike="noStrike" cap="none">
                <a:solidFill>
                  <a:srgbClr val="0490DA"/>
                </a:solidFill>
                <a:latin typeface="Poppins Light" pitchFamily="2" charset="77"/>
                <a:ea typeface="Poppins Light" pitchFamily="2" charset="77"/>
                <a:cs typeface="Poppins Light"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a:p>
        </p:txBody>
      </p:sp>
      <p:pic>
        <p:nvPicPr>
          <p:cNvPr id="3" name="Picture 2">
            <a:extLst>
              <a:ext uri="{FF2B5EF4-FFF2-40B4-BE49-F238E27FC236}">
                <a16:creationId xmlns:a16="http://schemas.microsoft.com/office/drawing/2014/main" id="{A6E1F0E8-BC77-0506-185D-B14ECB71B821}"/>
              </a:ext>
            </a:extLst>
          </p:cNvPr>
          <p:cNvPicPr>
            <a:picLocks noChangeAspect="1"/>
          </p:cNvPicPr>
          <p:nvPr userDrawn="1"/>
        </p:nvPicPr>
        <p:blipFill>
          <a:blip r:embed="rId2">
            <a:alphaModFix amt="38000"/>
          </a:blip>
          <a:srcRect/>
          <a:stretch/>
        </p:blipFill>
        <p:spPr>
          <a:xfrm>
            <a:off x="161" y="-12524"/>
            <a:ext cx="1365771" cy="6963364"/>
          </a:xfrm>
          <a:prstGeom prst="rect">
            <a:avLst/>
          </a:prstGeom>
        </p:spPr>
      </p:pic>
      <p:sp>
        <p:nvSpPr>
          <p:cNvPr id="4" name="TextBox 3">
            <a:extLst>
              <a:ext uri="{FF2B5EF4-FFF2-40B4-BE49-F238E27FC236}">
                <a16:creationId xmlns:a16="http://schemas.microsoft.com/office/drawing/2014/main" id="{B5291DB5-D5E2-58F5-0A9D-992CB1405A98}"/>
              </a:ext>
            </a:extLst>
          </p:cNvPr>
          <p:cNvSpPr txBox="1"/>
          <p:nvPr userDrawn="1"/>
        </p:nvSpPr>
        <p:spPr>
          <a:xfrm>
            <a:off x="2094614" y="999460"/>
            <a:ext cx="0" cy="0"/>
          </a:xfrm>
          <a:prstGeom prst="rect">
            <a:avLst/>
          </a:prstGeom>
          <a:noFill/>
          <a:ln>
            <a:noFill/>
          </a:ln>
        </p:spPr>
        <p:txBody>
          <a:bodyPr spcFirstLastPara="1" wrap="none" lIns="91425" tIns="45700" rIns="91425" bIns="45700" rtlCol="0" anchor="t" anchorCtr="0">
            <a:noAutofit/>
          </a:bodyPr>
          <a:lstStyle/>
          <a:p>
            <a:pPr marL="0" marR="0" indent="0" algn="ctr" rtl="0">
              <a:spcBef>
                <a:spcPts val="0"/>
              </a:spcBef>
              <a:spcAft>
                <a:spcPts val="0"/>
              </a:spcAft>
              <a:buClr>
                <a:schemeClr val="accent4"/>
              </a:buClr>
              <a:buSzPts val="800"/>
              <a:buFont typeface="Arial"/>
              <a:buNone/>
            </a:pPr>
            <a:endParaRPr lang="en-US" sz="800" b="0" i="0" u="none" strike="noStrike" cap="none">
              <a:solidFill>
                <a:schemeClr val="bg2"/>
              </a:solidFill>
              <a:latin typeface="Roboto" panose="02000000000000000000" pitchFamily="2" charset="0"/>
              <a:ea typeface="Roboto" panose="02000000000000000000" pitchFamily="2" charset="0"/>
              <a:cs typeface="Poppins" panose="00000500000000000000" pitchFamily="2" charset="0"/>
              <a:sym typeface="Arial"/>
            </a:endParaRPr>
          </a:p>
        </p:txBody>
      </p:sp>
      <p:cxnSp>
        <p:nvCxnSpPr>
          <p:cNvPr id="5" name="Straight Connector 4">
            <a:extLst>
              <a:ext uri="{FF2B5EF4-FFF2-40B4-BE49-F238E27FC236}">
                <a16:creationId xmlns:a16="http://schemas.microsoft.com/office/drawing/2014/main" id="{0206E839-BAD2-3974-A685-79A8E470C7B0}"/>
              </a:ext>
            </a:extLst>
          </p:cNvPr>
          <p:cNvCxnSpPr>
            <a:cxnSpLocks/>
          </p:cNvCxnSpPr>
          <p:nvPr userDrawn="1"/>
        </p:nvCxnSpPr>
        <p:spPr>
          <a:xfrm>
            <a:off x="5606902" y="3803052"/>
            <a:ext cx="978195" cy="0"/>
          </a:xfrm>
          <a:prstGeom prst="line">
            <a:avLst/>
          </a:prstGeom>
          <a:ln>
            <a:solidFill>
              <a:srgbClr val="0490D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D5CC8FC-999D-94EF-970C-52C42B795BAF}"/>
              </a:ext>
            </a:extLst>
          </p:cNvPr>
          <p:cNvSpPr txBox="1"/>
          <p:nvPr userDrawn="1"/>
        </p:nvSpPr>
        <p:spPr>
          <a:xfrm>
            <a:off x="4303842" y="3150637"/>
            <a:ext cx="3584314" cy="593818"/>
          </a:xfrm>
          <a:prstGeom prst="rect">
            <a:avLst/>
          </a:prstGeom>
          <a:noFill/>
          <a:ln>
            <a:noFill/>
          </a:ln>
        </p:spPr>
        <p:txBody>
          <a:bodyPr spcFirstLastPara="1" wrap="square" lIns="0" tIns="0" rIns="0" bIns="0" rtlCol="0" anchor="t" anchorCtr="0">
            <a:noAutofit/>
          </a:bodyPr>
          <a:lstStyle/>
          <a:p>
            <a:pPr marL="0" marR="0" indent="0" algn="ctr" rtl="0">
              <a:spcBef>
                <a:spcPts val="0"/>
              </a:spcBef>
              <a:spcAft>
                <a:spcPts val="0"/>
              </a:spcAft>
              <a:buClr>
                <a:schemeClr val="accent4"/>
              </a:buClr>
              <a:buSzPts val="800"/>
              <a:buFont typeface="Arial"/>
              <a:buNone/>
            </a:pPr>
            <a:r>
              <a:rPr lang="en-US" sz="4200" b="1" i="0" u="none" strike="noStrike" cap="none">
                <a:solidFill>
                  <a:schemeClr val="bg2"/>
                </a:solidFill>
                <a:latin typeface="Poppins" pitchFamily="2" charset="77"/>
                <a:ea typeface="Roboto" panose="02000000000000000000" pitchFamily="2" charset="0"/>
                <a:cs typeface="Poppins" pitchFamily="2" charset="77"/>
                <a:sym typeface="Arial"/>
              </a:rPr>
              <a:t>ICEBREAKER</a:t>
            </a:r>
          </a:p>
        </p:txBody>
      </p:sp>
      <p:pic>
        <p:nvPicPr>
          <p:cNvPr id="7" name="Picture 6" descr="A close up of a ice cube&#10;&#10;AI-generated content may be incorrect.">
            <a:extLst>
              <a:ext uri="{FF2B5EF4-FFF2-40B4-BE49-F238E27FC236}">
                <a16:creationId xmlns:a16="http://schemas.microsoft.com/office/drawing/2014/main" id="{21F06C0F-010A-EE0A-1CB6-978BB9487D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13114" y="1930203"/>
            <a:ext cx="1365771" cy="1244369"/>
          </a:xfrm>
          <a:prstGeom prst="rect">
            <a:avLst/>
          </a:prstGeom>
        </p:spPr>
      </p:pic>
    </p:spTree>
    <p:extLst>
      <p:ext uri="{BB962C8B-B14F-4D97-AF65-F5344CB8AC3E}">
        <p14:creationId xmlns:p14="http://schemas.microsoft.com/office/powerpoint/2010/main" val="2029357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07D2C77F-F49F-1B69-DD05-1A53A6E7053E}"/>
              </a:ext>
            </a:extLst>
          </p:cNvPr>
          <p:cNvSpPr txBox="1">
            <a:spLocks noGrp="1"/>
          </p:cNvSpPr>
          <p:nvPr>
            <p:ph type="body" idx="15" hasCustomPrompt="1"/>
          </p:nvPr>
        </p:nvSpPr>
        <p:spPr>
          <a:xfrm>
            <a:off x="644718" y="1608605"/>
            <a:ext cx="10371114" cy="4409714"/>
          </a:xfrm>
          <a:prstGeom prst="rect">
            <a:avLst/>
          </a:prstGeom>
          <a:noFill/>
          <a:ln>
            <a:noFill/>
          </a:ln>
        </p:spPr>
        <p:txBody>
          <a:bodyPr spcFirstLastPara="1" wrap="square" lIns="0" tIns="45700" rIns="91440" bIns="45700" numCol="2" spcCol="722376" anchor="t" anchorCtr="0">
            <a:noAutofit/>
          </a:bodyPr>
          <a:lstStyle>
            <a:lvl1pPr marL="0" lvl="0" indent="-571500" algn="l">
              <a:lnSpc>
                <a:spcPct val="100000"/>
              </a:lnSpc>
              <a:spcBef>
                <a:spcPts val="0"/>
              </a:spcBef>
              <a:spcAft>
                <a:spcPts val="0"/>
              </a:spcAft>
              <a:buClr>
                <a:srgbClr val="0490DA"/>
              </a:buClr>
              <a:buSzPct val="125000"/>
              <a:buFont typeface="+mj-lt"/>
              <a:buAutoNum type="arabicPeriod"/>
              <a:tabLst/>
              <a:defRPr sz="2000" b="1">
                <a:solidFill>
                  <a:schemeClr val="tx1"/>
                </a:solidFill>
                <a:latin typeface="Poppins" pitchFamily="2" charset="77"/>
                <a:cs typeface="Poppins" pitchFamily="2" charset="77"/>
              </a:defRPr>
            </a:lvl1pPr>
            <a:lvl2pPr marL="306388" lvl="1" indent="-130175" algn="l">
              <a:lnSpc>
                <a:spcPct val="90000"/>
              </a:lnSpc>
              <a:spcBef>
                <a:spcPts val="375"/>
              </a:spcBef>
              <a:spcAft>
                <a:spcPts val="0"/>
              </a:spcAft>
              <a:buClr>
                <a:schemeClr val="accent1"/>
              </a:buClr>
              <a:buSzPct val="75000"/>
              <a:buFont typeface="Arial" panose="020B0604020202020204" pitchFamily="34" charset="0"/>
              <a:buChar char="•"/>
              <a:tabLst/>
              <a:defRPr sz="1600"/>
            </a:lvl2pPr>
            <a:lvl3pPr marL="571500" lvl="2" indent="0" algn="l">
              <a:lnSpc>
                <a:spcPct val="100000"/>
              </a:lnSpc>
              <a:spcBef>
                <a:spcPts val="375"/>
              </a:spcBef>
              <a:spcAft>
                <a:spcPts val="0"/>
              </a:spcAft>
              <a:buClr>
                <a:schemeClr val="accent1"/>
              </a:buClr>
              <a:buSzPct val="175000"/>
              <a:buFontTx/>
              <a:buNone/>
              <a:tabLst/>
              <a:defRPr sz="1400">
                <a:solidFill>
                  <a:schemeClr val="tx1"/>
                </a:solidFill>
                <a:latin typeface="Poppins" pitchFamily="2" charset="77"/>
                <a:ea typeface="Roboto" panose="02000000000000000000" pitchFamily="2" charset="0"/>
                <a:cs typeface="Poppins" pitchFamily="2" charset="77"/>
              </a:defRPr>
            </a:lvl3pPr>
            <a:lvl4pPr marL="803275" lvl="3" indent="-342900" algn="l">
              <a:lnSpc>
                <a:spcPct val="150000"/>
              </a:lnSpc>
              <a:spcBef>
                <a:spcPts val="375"/>
              </a:spcBef>
              <a:spcAft>
                <a:spcPts val="0"/>
              </a:spcAft>
              <a:buClr>
                <a:schemeClr val="accent1"/>
              </a:buClr>
              <a:buSzPct val="150000"/>
              <a:buFont typeface="+mj-lt"/>
              <a:buAutoNum type="arabicPeriod"/>
              <a:tabLst/>
              <a:defRPr sz="1600">
                <a:solidFill>
                  <a:srgbClr val="151521"/>
                </a:solidFill>
                <a:latin typeface="+mn-lt"/>
                <a:ea typeface="Roboto" panose="02000000000000000000" pitchFamily="2" charset="0"/>
              </a:defRPr>
            </a:lvl4pPr>
            <a:lvl5pPr marL="914400" lvl="4" indent="-342900" algn="l">
              <a:lnSpc>
                <a:spcPct val="150000"/>
              </a:lnSpc>
              <a:spcBef>
                <a:spcPts val="375"/>
              </a:spcBef>
              <a:spcAft>
                <a:spcPts val="0"/>
              </a:spcAft>
              <a:buClr>
                <a:schemeClr val="accent1"/>
              </a:buClr>
              <a:buSzPct val="150000"/>
              <a:buFont typeface="+mj-lt"/>
              <a:buAutoNum type="arabicPeriod"/>
              <a:tabLst/>
              <a:defRPr sz="1600">
                <a:solidFill>
                  <a:srgbClr val="151521"/>
                </a:solidFill>
                <a:latin typeface="+mn-lt"/>
                <a:ea typeface="Roboto" panose="02000000000000000000" pitchFamily="2" charset="0"/>
              </a:defRPr>
            </a:lvl5pPr>
            <a:lvl6pPr marL="1019175" lvl="5" indent="-342900" algn="l">
              <a:lnSpc>
                <a:spcPct val="150000"/>
              </a:lnSpc>
              <a:spcBef>
                <a:spcPts val="375"/>
              </a:spcBef>
              <a:spcAft>
                <a:spcPts val="0"/>
              </a:spcAft>
              <a:buClr>
                <a:schemeClr val="accent1"/>
              </a:buClr>
              <a:buSzPct val="150000"/>
              <a:buFont typeface="+mj-lt"/>
              <a:buAutoNum type="arabicPeriod"/>
              <a:tabLst/>
              <a:defRPr>
                <a:solidFill>
                  <a:srgbClr val="151521"/>
                </a:solidFill>
                <a:latin typeface="+mn-lt"/>
                <a:ea typeface="Roboto" panose="02000000000000000000" pitchFamily="2" charset="0"/>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a:t>First Topic</a:t>
            </a:r>
          </a:p>
          <a:p>
            <a:pPr lvl="2"/>
            <a:r>
              <a:rPr lang="en-US"/>
              <a:t>Details</a:t>
            </a:r>
          </a:p>
          <a:p>
            <a:pPr lvl="2"/>
            <a:endParaRPr lang="en-US"/>
          </a:p>
          <a:p>
            <a:r>
              <a:rPr lang="en-US"/>
              <a:t>Second Topic</a:t>
            </a:r>
          </a:p>
          <a:p>
            <a:pPr lvl="2"/>
            <a:r>
              <a:rPr lang="en-US"/>
              <a:t>Details</a:t>
            </a:r>
          </a:p>
          <a:p>
            <a:pPr lvl="2"/>
            <a:endParaRPr lang="en-US"/>
          </a:p>
          <a:p>
            <a:r>
              <a:rPr lang="en-US"/>
              <a:t>Third Topic</a:t>
            </a:r>
          </a:p>
          <a:p>
            <a:pPr lvl="2"/>
            <a:r>
              <a:rPr lang="en-US"/>
              <a:t>Details</a:t>
            </a:r>
          </a:p>
          <a:p>
            <a:pPr lvl="2"/>
            <a:endParaRPr lang="en-US"/>
          </a:p>
          <a:p>
            <a:r>
              <a:rPr lang="en-US"/>
              <a:t>Fourth Topic</a:t>
            </a:r>
          </a:p>
          <a:p>
            <a:pPr lvl="2"/>
            <a:r>
              <a:rPr lang="en-US"/>
              <a:t>Details</a:t>
            </a:r>
          </a:p>
          <a:p>
            <a:pPr lvl="2"/>
            <a:endParaRPr lang="en-US"/>
          </a:p>
          <a:p>
            <a:r>
              <a:rPr lang="en-US"/>
              <a:t>Fifth Topic</a:t>
            </a:r>
          </a:p>
          <a:p>
            <a:pPr lvl="2"/>
            <a:r>
              <a:rPr lang="en-US"/>
              <a:t>Details</a:t>
            </a:r>
          </a:p>
          <a:p>
            <a:pPr lvl="2"/>
            <a:endParaRPr lang="en-US"/>
          </a:p>
          <a:p>
            <a:r>
              <a:rPr lang="en-US"/>
              <a:t>Sixth Topic</a:t>
            </a:r>
          </a:p>
          <a:p>
            <a:pPr lvl="2"/>
            <a:r>
              <a:rPr lang="en-US"/>
              <a:t>Details</a:t>
            </a:r>
          </a:p>
          <a:p>
            <a:pPr lvl="2"/>
            <a:endParaRPr lang="en-US"/>
          </a:p>
          <a:p>
            <a:r>
              <a:rPr lang="en-US"/>
              <a:t>Seventh Topic</a:t>
            </a:r>
          </a:p>
          <a:p>
            <a:pPr lvl="2"/>
            <a:r>
              <a:rPr lang="en-US"/>
              <a:t>Details</a:t>
            </a:r>
          </a:p>
          <a:p>
            <a:pPr lvl="2"/>
            <a:endParaRPr lang="en-US"/>
          </a:p>
          <a:p>
            <a:r>
              <a:rPr lang="en-US"/>
              <a:t>Eighth Topic</a:t>
            </a:r>
          </a:p>
          <a:p>
            <a:pPr lvl="2"/>
            <a:r>
              <a:rPr lang="en-US"/>
              <a:t>Details</a:t>
            </a:r>
          </a:p>
          <a:p>
            <a:pPr lvl="2"/>
            <a:endParaRPr lang="en-US"/>
          </a:p>
          <a:p>
            <a:r>
              <a:rPr lang="en-US"/>
              <a:t>Ninth Topic</a:t>
            </a:r>
          </a:p>
          <a:p>
            <a:pPr lvl="2"/>
            <a:r>
              <a:rPr lang="en-US"/>
              <a:t>Details</a:t>
            </a:r>
          </a:p>
          <a:p>
            <a:pPr lvl="2"/>
            <a:endParaRPr lang="en-US"/>
          </a:p>
          <a:p>
            <a:pPr lvl="2"/>
            <a:endParaRPr lang="en-US"/>
          </a:p>
          <a:p>
            <a:endParaRPr lang="en-US"/>
          </a:p>
        </p:txBody>
      </p:sp>
      <p:sp>
        <p:nvSpPr>
          <p:cNvPr id="8" name="TextBox 7">
            <a:extLst>
              <a:ext uri="{FF2B5EF4-FFF2-40B4-BE49-F238E27FC236}">
                <a16:creationId xmlns:a16="http://schemas.microsoft.com/office/drawing/2014/main" id="{6CAA3075-4BB8-6FAC-5744-740A30DEE1F9}"/>
              </a:ext>
            </a:extLst>
          </p:cNvPr>
          <p:cNvSpPr txBox="1"/>
          <p:nvPr userDrawn="1"/>
        </p:nvSpPr>
        <p:spPr>
          <a:xfrm>
            <a:off x="644717" y="703406"/>
            <a:ext cx="1539341" cy="360000"/>
          </a:xfrm>
          <a:prstGeom prst="rect">
            <a:avLst/>
          </a:prstGeom>
          <a:noFill/>
          <a:ln>
            <a:noFill/>
          </a:ln>
        </p:spPr>
        <p:txBody>
          <a:bodyPr spcFirstLastPara="1" wrap="square" lIns="0" tIns="45700" rIns="91425" bIns="45700" rtlCol="0" anchor="t" anchorCtr="0">
            <a:noAutofit/>
          </a:bodyPr>
          <a:lstStyle/>
          <a:p>
            <a:pPr marL="0" marR="0" indent="0" algn="l" rtl="0">
              <a:spcBef>
                <a:spcPts val="0"/>
              </a:spcBef>
              <a:spcAft>
                <a:spcPts val="0"/>
              </a:spcAft>
              <a:buClr>
                <a:schemeClr val="accent4"/>
              </a:buClr>
              <a:buSzPts val="800"/>
              <a:buFont typeface="Arial"/>
              <a:buNone/>
            </a:pPr>
            <a:r>
              <a:rPr lang="en-US" sz="2400" b="1" i="0" u="none" strike="noStrike" cap="none">
                <a:solidFill>
                  <a:srgbClr val="0490DA"/>
                </a:solidFill>
                <a:latin typeface="Poppins" pitchFamily="2" charset="77"/>
                <a:ea typeface="Roboto" panose="02000000000000000000" pitchFamily="2" charset="0"/>
                <a:cs typeface="Poppins" pitchFamily="2" charset="77"/>
                <a:sym typeface="Arial"/>
              </a:rPr>
              <a:t>Agenda</a:t>
            </a:r>
          </a:p>
        </p:txBody>
      </p:sp>
    </p:spTree>
    <p:extLst>
      <p:ext uri="{BB962C8B-B14F-4D97-AF65-F5344CB8AC3E}">
        <p14:creationId xmlns:p14="http://schemas.microsoft.com/office/powerpoint/2010/main" val="220784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1 Col">
    <p:spTree>
      <p:nvGrpSpPr>
        <p:cNvPr id="1" name=""/>
        <p:cNvGrpSpPr/>
        <p:nvPr/>
      </p:nvGrpSpPr>
      <p:grpSpPr>
        <a:xfrm>
          <a:off x="0" y="0"/>
          <a:ext cx="0" cy="0"/>
          <a:chOff x="0" y="0"/>
          <a:chExt cx="0" cy="0"/>
        </a:xfrm>
      </p:grpSpPr>
      <p:sp>
        <p:nvSpPr>
          <p:cNvPr id="7" name="Google Shape;44;p28">
            <a:extLst>
              <a:ext uri="{FF2B5EF4-FFF2-40B4-BE49-F238E27FC236}">
                <a16:creationId xmlns:a16="http://schemas.microsoft.com/office/drawing/2014/main" id="{9556766B-D21D-0B96-8902-B0723F44F929}"/>
              </a:ext>
            </a:extLst>
          </p:cNvPr>
          <p:cNvSpPr txBox="1">
            <a:spLocks noGrp="1"/>
          </p:cNvSpPr>
          <p:nvPr>
            <p:ph type="body" idx="1"/>
          </p:nvPr>
        </p:nvSpPr>
        <p:spPr>
          <a:xfrm>
            <a:off x="627143" y="1953585"/>
            <a:ext cx="3944857" cy="1119224"/>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SzPts val="1800"/>
              <a:buNone/>
              <a:tabLst/>
              <a:defRPr sz="2400" b="1" i="0">
                <a:solidFill>
                  <a:srgbClr val="0490DA"/>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8" name="Text Placeholder 3">
            <a:extLst>
              <a:ext uri="{FF2B5EF4-FFF2-40B4-BE49-F238E27FC236}">
                <a16:creationId xmlns:a16="http://schemas.microsoft.com/office/drawing/2014/main" id="{5B4C597D-3878-FE54-2848-244E58306AA7}"/>
              </a:ext>
            </a:extLst>
          </p:cNvPr>
          <p:cNvSpPr>
            <a:spLocks noGrp="1"/>
          </p:cNvSpPr>
          <p:nvPr>
            <p:ph type="body" sz="quarter" idx="11"/>
          </p:nvPr>
        </p:nvSpPr>
        <p:spPr>
          <a:xfrm>
            <a:off x="5114260" y="1063256"/>
            <a:ext cx="5901569" cy="4890977"/>
          </a:xfrm>
          <a:prstGeom prst="rect">
            <a:avLst/>
          </a:prstGeom>
        </p:spPr>
        <p:txBody>
          <a:bodyPr lIns="0" rIns="0"/>
          <a:lstStyle>
            <a:lvl1pPr marL="0" indent="0">
              <a:lnSpc>
                <a:spcPts val="2360"/>
              </a:lnSpc>
              <a:spcBef>
                <a:spcPts val="400"/>
              </a:spcBef>
              <a:buClr>
                <a:srgbClr val="0490DA"/>
              </a:buClr>
              <a:buSzPct val="115000"/>
              <a:buFont typeface="Arial" panose="020B0604020202020204" pitchFamily="34" charset="0"/>
              <a:buNone/>
              <a:defRPr lang="en-US" sz="1800" spc="0" baseline="0" dirty="0" smtClean="0">
                <a:solidFill>
                  <a:schemeClr val="bg2">
                    <a:lumMod val="25000"/>
                  </a:schemeClr>
                </a:solidFill>
                <a:latin typeface="Poppins" pitchFamily="2" charset="77"/>
                <a:cs typeface="Poppins" pitchFamily="2" charset="77"/>
              </a:defRPr>
            </a:lvl1pPr>
            <a:lvl2pPr marL="344488" indent="-161925">
              <a:spcBef>
                <a:spcPts val="300"/>
              </a:spcBef>
              <a:buClr>
                <a:srgbClr val="0490DA"/>
              </a:buClr>
              <a:buSzPct val="115000"/>
              <a:buFont typeface="Arial" panose="020B0604020202020204" pitchFamily="34" charset="0"/>
              <a:buChar char="•"/>
              <a:tabLst/>
              <a:defRPr lang="en-US" sz="1600" dirty="0" smtClean="0">
                <a:solidFill>
                  <a:schemeClr val="bg2">
                    <a:lumMod val="25000"/>
                  </a:schemeClr>
                </a:solidFill>
                <a:latin typeface="Poppins" pitchFamily="2" charset="77"/>
                <a:cs typeface="Poppins" pitchFamily="2" charset="77"/>
              </a:defRPr>
            </a:lvl2pPr>
            <a:lvl3pPr marL="522288" indent="0">
              <a:spcBef>
                <a:spcPts val="300"/>
              </a:spcBef>
              <a:buClr>
                <a:srgbClr val="0490DA"/>
              </a:buClr>
              <a:buSzPct val="100000"/>
              <a:buFontTx/>
              <a:buNone/>
              <a:tabLst/>
              <a:defRPr lang="en-US" sz="1300" i="0" cap="all" baseline="0" dirty="0" smtClean="0">
                <a:solidFill>
                  <a:schemeClr val="bg2">
                    <a:lumMod val="25000"/>
                  </a:schemeClr>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a:p>
            <a:pPr lvl="2"/>
            <a:r>
              <a:rPr lang="en-US"/>
              <a:t>Third level</a:t>
            </a:r>
          </a:p>
        </p:txBody>
      </p:sp>
      <p:sp>
        <p:nvSpPr>
          <p:cNvPr id="2" name="Freeform 1">
            <a:extLst>
              <a:ext uri="{FF2B5EF4-FFF2-40B4-BE49-F238E27FC236}">
                <a16:creationId xmlns:a16="http://schemas.microsoft.com/office/drawing/2014/main" id="{456A072C-1264-BC88-13D8-F59C95B78827}"/>
              </a:ext>
            </a:extLst>
          </p:cNvPr>
          <p:cNvSpPr/>
          <p:nvPr userDrawn="1"/>
        </p:nvSpPr>
        <p:spPr>
          <a:xfrm rot="5400000" flipH="1">
            <a:off x="1027523" y="1293656"/>
            <a:ext cx="81775" cy="882534"/>
          </a:xfrm>
          <a:custGeom>
            <a:avLst/>
            <a:gdLst>
              <a:gd name="connsiteX0" fmla="*/ 134912 w 269824"/>
              <a:gd name="connsiteY0" fmla="*/ 0 h 2911983"/>
              <a:gd name="connsiteX1" fmla="*/ 269824 w 269824"/>
              <a:gd name="connsiteY1" fmla="*/ 134912 h 2911983"/>
              <a:gd name="connsiteX2" fmla="*/ 269823 w 269824"/>
              <a:gd name="connsiteY2" fmla="*/ 134917 h 2911983"/>
              <a:gd name="connsiteX3" fmla="*/ 269823 w 269824"/>
              <a:gd name="connsiteY3" fmla="*/ 2777066 h 2911983"/>
              <a:gd name="connsiteX4" fmla="*/ 269824 w 269824"/>
              <a:gd name="connsiteY4" fmla="*/ 2777071 h 2911983"/>
              <a:gd name="connsiteX5" fmla="*/ 134912 w 269824"/>
              <a:gd name="connsiteY5" fmla="*/ 2911983 h 2911983"/>
              <a:gd name="connsiteX6" fmla="*/ 0 w 269824"/>
              <a:gd name="connsiteY6" fmla="*/ 2777071 h 2911983"/>
              <a:gd name="connsiteX7" fmla="*/ 0 w 269824"/>
              <a:gd name="connsiteY7" fmla="*/ 2777070 h 2911983"/>
              <a:gd name="connsiteX8" fmla="*/ 0 w 269824"/>
              <a:gd name="connsiteY8" fmla="*/ 2777070 h 2911983"/>
              <a:gd name="connsiteX9" fmla="*/ 0 w 269824"/>
              <a:gd name="connsiteY9" fmla="*/ 134912 h 2911983"/>
              <a:gd name="connsiteX10" fmla="*/ 134912 w 269824"/>
              <a:gd name="connsiteY10" fmla="*/ 0 h 29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824" h="2911983">
                <a:moveTo>
                  <a:pt x="134912" y="0"/>
                </a:moveTo>
                <a:cubicBezTo>
                  <a:pt x="209422" y="0"/>
                  <a:pt x="269824" y="60402"/>
                  <a:pt x="269824" y="134912"/>
                </a:cubicBezTo>
                <a:lnTo>
                  <a:pt x="269823" y="134917"/>
                </a:lnTo>
                <a:lnTo>
                  <a:pt x="269823" y="2777066"/>
                </a:lnTo>
                <a:lnTo>
                  <a:pt x="269824" y="2777071"/>
                </a:lnTo>
                <a:cubicBezTo>
                  <a:pt x="269824" y="2851581"/>
                  <a:pt x="209422" y="2911983"/>
                  <a:pt x="134912" y="2911983"/>
                </a:cubicBezTo>
                <a:cubicBezTo>
                  <a:pt x="60402" y="2911983"/>
                  <a:pt x="0" y="2851581"/>
                  <a:pt x="0" y="2777071"/>
                </a:cubicBezTo>
                <a:lnTo>
                  <a:pt x="0" y="2777070"/>
                </a:lnTo>
                <a:lnTo>
                  <a:pt x="0" y="2777070"/>
                </a:lnTo>
                <a:lnTo>
                  <a:pt x="0" y="134912"/>
                </a:lnTo>
                <a:cubicBezTo>
                  <a:pt x="0" y="60402"/>
                  <a:pt x="60402" y="0"/>
                  <a:pt x="134912" y="0"/>
                </a:cubicBezTo>
                <a:close/>
              </a:path>
            </a:pathLst>
          </a:custGeom>
          <a:solidFill>
            <a:srgbClr val="1BBC9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23968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1 Col Long">
    <p:spTree>
      <p:nvGrpSpPr>
        <p:cNvPr id="1" name=""/>
        <p:cNvGrpSpPr/>
        <p:nvPr/>
      </p:nvGrpSpPr>
      <p:grpSpPr>
        <a:xfrm>
          <a:off x="0" y="0"/>
          <a:ext cx="0" cy="0"/>
          <a:chOff x="0" y="0"/>
          <a:chExt cx="0" cy="0"/>
        </a:xfrm>
      </p:grpSpPr>
      <p:sp>
        <p:nvSpPr>
          <p:cNvPr id="7" name="Google Shape;44;p28">
            <a:extLst>
              <a:ext uri="{FF2B5EF4-FFF2-40B4-BE49-F238E27FC236}">
                <a16:creationId xmlns:a16="http://schemas.microsoft.com/office/drawing/2014/main" id="{9556766B-D21D-0B96-8902-B0723F44F929}"/>
              </a:ext>
            </a:extLst>
          </p:cNvPr>
          <p:cNvSpPr txBox="1">
            <a:spLocks noGrp="1"/>
          </p:cNvSpPr>
          <p:nvPr>
            <p:ph type="body" idx="1"/>
          </p:nvPr>
        </p:nvSpPr>
        <p:spPr>
          <a:xfrm>
            <a:off x="627144" y="698943"/>
            <a:ext cx="10388687" cy="423439"/>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SzPts val="1800"/>
              <a:buNone/>
              <a:tabLst/>
              <a:defRPr sz="2400" b="1" i="0">
                <a:solidFill>
                  <a:srgbClr val="0490DA"/>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8" name="Text Placeholder 3">
            <a:extLst>
              <a:ext uri="{FF2B5EF4-FFF2-40B4-BE49-F238E27FC236}">
                <a16:creationId xmlns:a16="http://schemas.microsoft.com/office/drawing/2014/main" id="{5B4C597D-3878-FE54-2848-244E58306AA7}"/>
              </a:ext>
            </a:extLst>
          </p:cNvPr>
          <p:cNvSpPr>
            <a:spLocks noGrp="1"/>
          </p:cNvSpPr>
          <p:nvPr>
            <p:ph type="body" sz="quarter" idx="11"/>
          </p:nvPr>
        </p:nvSpPr>
        <p:spPr>
          <a:xfrm>
            <a:off x="627144" y="1321292"/>
            <a:ext cx="10388686" cy="4700015"/>
          </a:xfrm>
          <a:prstGeom prst="rect">
            <a:avLst/>
          </a:prstGeom>
        </p:spPr>
        <p:txBody>
          <a:bodyPr lIns="0" rIns="0"/>
          <a:lstStyle>
            <a:lvl1pPr marL="0" indent="0">
              <a:lnSpc>
                <a:spcPts val="2360"/>
              </a:lnSpc>
              <a:spcBef>
                <a:spcPts val="400"/>
              </a:spcBef>
              <a:buClr>
                <a:srgbClr val="0490DA"/>
              </a:buClr>
              <a:buSzPct val="115000"/>
              <a:buFont typeface="Arial" panose="020B0604020202020204" pitchFamily="34" charset="0"/>
              <a:buNone/>
              <a:defRPr lang="en-US" sz="1800" spc="0" baseline="0" dirty="0" smtClean="0">
                <a:solidFill>
                  <a:schemeClr val="bg2">
                    <a:lumMod val="25000"/>
                  </a:schemeClr>
                </a:solidFill>
                <a:latin typeface="Poppins" pitchFamily="2" charset="77"/>
                <a:cs typeface="Poppins" pitchFamily="2" charset="77"/>
              </a:defRPr>
            </a:lvl1pPr>
            <a:lvl2pPr marL="344488" indent="-161925">
              <a:spcBef>
                <a:spcPts val="300"/>
              </a:spcBef>
              <a:buClr>
                <a:srgbClr val="0490DA"/>
              </a:buClr>
              <a:buSzPct val="115000"/>
              <a:buFont typeface="Arial" panose="020B0604020202020204" pitchFamily="34" charset="0"/>
              <a:buChar char="•"/>
              <a:tabLst/>
              <a:defRPr lang="en-US" sz="1600" dirty="0" smtClean="0">
                <a:solidFill>
                  <a:schemeClr val="bg2">
                    <a:lumMod val="25000"/>
                  </a:schemeClr>
                </a:solidFill>
                <a:latin typeface="Poppins" pitchFamily="2" charset="77"/>
                <a:cs typeface="Poppins" pitchFamily="2" charset="77"/>
              </a:defRPr>
            </a:lvl2pPr>
            <a:lvl3pPr marL="522288" indent="0">
              <a:spcBef>
                <a:spcPts val="300"/>
              </a:spcBef>
              <a:buClr>
                <a:srgbClr val="0490DA"/>
              </a:buClr>
              <a:buSzPct val="100000"/>
              <a:buFontTx/>
              <a:buNone/>
              <a:tabLst/>
              <a:defRPr lang="en-US" sz="1300" i="0" cap="all" baseline="0" dirty="0" smtClean="0">
                <a:solidFill>
                  <a:schemeClr val="bg2">
                    <a:lumMod val="25000"/>
                  </a:schemeClr>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50757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 Short">
    <p:spTree>
      <p:nvGrpSpPr>
        <p:cNvPr id="1" name=""/>
        <p:cNvGrpSpPr/>
        <p:nvPr/>
      </p:nvGrpSpPr>
      <p:grpSpPr>
        <a:xfrm>
          <a:off x="0" y="0"/>
          <a:ext cx="0" cy="0"/>
          <a:chOff x="0" y="0"/>
          <a:chExt cx="0" cy="0"/>
        </a:xfrm>
      </p:grpSpPr>
      <p:sp>
        <p:nvSpPr>
          <p:cNvPr id="7" name="Google Shape;44;p28">
            <a:extLst>
              <a:ext uri="{FF2B5EF4-FFF2-40B4-BE49-F238E27FC236}">
                <a16:creationId xmlns:a16="http://schemas.microsoft.com/office/drawing/2014/main" id="{9556766B-D21D-0B96-8902-B0723F44F929}"/>
              </a:ext>
            </a:extLst>
          </p:cNvPr>
          <p:cNvSpPr txBox="1">
            <a:spLocks noGrp="1"/>
          </p:cNvSpPr>
          <p:nvPr>
            <p:ph type="body" idx="1"/>
          </p:nvPr>
        </p:nvSpPr>
        <p:spPr>
          <a:xfrm>
            <a:off x="627144" y="1879156"/>
            <a:ext cx="6454141" cy="423439"/>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SzPts val="1800"/>
              <a:buNone/>
              <a:tabLst/>
              <a:defRPr sz="2400" b="1" i="0">
                <a:solidFill>
                  <a:srgbClr val="0490DA"/>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8" name="Text Placeholder 3">
            <a:extLst>
              <a:ext uri="{FF2B5EF4-FFF2-40B4-BE49-F238E27FC236}">
                <a16:creationId xmlns:a16="http://schemas.microsoft.com/office/drawing/2014/main" id="{5B4C597D-3878-FE54-2848-244E58306AA7}"/>
              </a:ext>
            </a:extLst>
          </p:cNvPr>
          <p:cNvSpPr>
            <a:spLocks noGrp="1"/>
          </p:cNvSpPr>
          <p:nvPr>
            <p:ph type="body" sz="quarter" idx="11"/>
          </p:nvPr>
        </p:nvSpPr>
        <p:spPr>
          <a:xfrm>
            <a:off x="627144" y="2509284"/>
            <a:ext cx="6454140" cy="3512023"/>
          </a:xfrm>
          <a:prstGeom prst="rect">
            <a:avLst/>
          </a:prstGeom>
        </p:spPr>
        <p:txBody>
          <a:bodyPr lIns="0" rIns="0"/>
          <a:lstStyle>
            <a:lvl1pPr marL="0" indent="0">
              <a:lnSpc>
                <a:spcPts val="2360"/>
              </a:lnSpc>
              <a:spcBef>
                <a:spcPts val="400"/>
              </a:spcBef>
              <a:buClr>
                <a:srgbClr val="0490DA"/>
              </a:buClr>
              <a:buSzPct val="115000"/>
              <a:buFont typeface="Arial" panose="020B0604020202020204" pitchFamily="34" charset="0"/>
              <a:buNone/>
              <a:defRPr lang="en-US" sz="1800" spc="0" baseline="0" dirty="0" smtClean="0">
                <a:solidFill>
                  <a:schemeClr val="bg2">
                    <a:lumMod val="25000"/>
                  </a:schemeClr>
                </a:solidFill>
                <a:latin typeface="Poppins" pitchFamily="2" charset="77"/>
                <a:cs typeface="Poppins" pitchFamily="2" charset="77"/>
              </a:defRPr>
            </a:lvl1pPr>
            <a:lvl2pPr marL="344488" indent="-161925">
              <a:spcBef>
                <a:spcPts val="300"/>
              </a:spcBef>
              <a:buClr>
                <a:srgbClr val="0490DA"/>
              </a:buClr>
              <a:buSzPct val="115000"/>
              <a:buFont typeface="Arial" panose="020B0604020202020204" pitchFamily="34" charset="0"/>
              <a:buChar char="•"/>
              <a:tabLst/>
              <a:defRPr lang="en-US" sz="1600" dirty="0" smtClean="0">
                <a:solidFill>
                  <a:schemeClr val="bg2">
                    <a:lumMod val="25000"/>
                  </a:schemeClr>
                </a:solidFill>
                <a:latin typeface="Poppins" pitchFamily="2" charset="77"/>
                <a:cs typeface="Poppins" pitchFamily="2" charset="77"/>
              </a:defRPr>
            </a:lvl2pPr>
            <a:lvl3pPr marL="522288" indent="0">
              <a:spcBef>
                <a:spcPts val="300"/>
              </a:spcBef>
              <a:buClr>
                <a:srgbClr val="0490DA"/>
              </a:buClr>
              <a:buSzPct val="100000"/>
              <a:buFontTx/>
              <a:buNone/>
              <a:tabLst/>
              <a:defRPr lang="en-US" sz="1300" i="0" cap="all" baseline="0" dirty="0" smtClean="0">
                <a:solidFill>
                  <a:schemeClr val="bg2">
                    <a:lumMod val="25000"/>
                  </a:schemeClr>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315E87ED-9AFA-68AC-9D3E-8B57868137AA}"/>
              </a:ext>
            </a:extLst>
          </p:cNvPr>
          <p:cNvSpPr>
            <a:spLocks noGrp="1"/>
          </p:cNvSpPr>
          <p:nvPr>
            <p:ph type="pic" sz="quarter" idx="12"/>
          </p:nvPr>
        </p:nvSpPr>
        <p:spPr>
          <a:xfrm>
            <a:off x="7432158" y="1879156"/>
            <a:ext cx="3848617" cy="4142232"/>
          </a:xfrm>
          <a:prstGeom prst="rect">
            <a:avLst/>
          </a:prstGeom>
        </p:spPr>
        <p:txBody>
          <a:bodyPr/>
          <a:lstStyle/>
          <a:p>
            <a:endParaRPr lang="en-US"/>
          </a:p>
        </p:txBody>
      </p:sp>
      <p:sp>
        <p:nvSpPr>
          <p:cNvPr id="5" name="Freeform 4">
            <a:extLst>
              <a:ext uri="{FF2B5EF4-FFF2-40B4-BE49-F238E27FC236}">
                <a16:creationId xmlns:a16="http://schemas.microsoft.com/office/drawing/2014/main" id="{79820704-8ED5-3F47-70D4-6F8F57355C00}"/>
              </a:ext>
            </a:extLst>
          </p:cNvPr>
          <p:cNvSpPr/>
          <p:nvPr userDrawn="1"/>
        </p:nvSpPr>
        <p:spPr>
          <a:xfrm rot="5400000" flipH="1">
            <a:off x="1027523" y="1293656"/>
            <a:ext cx="81775" cy="882534"/>
          </a:xfrm>
          <a:custGeom>
            <a:avLst/>
            <a:gdLst>
              <a:gd name="connsiteX0" fmla="*/ 134912 w 269824"/>
              <a:gd name="connsiteY0" fmla="*/ 0 h 2911983"/>
              <a:gd name="connsiteX1" fmla="*/ 269824 w 269824"/>
              <a:gd name="connsiteY1" fmla="*/ 134912 h 2911983"/>
              <a:gd name="connsiteX2" fmla="*/ 269823 w 269824"/>
              <a:gd name="connsiteY2" fmla="*/ 134917 h 2911983"/>
              <a:gd name="connsiteX3" fmla="*/ 269823 w 269824"/>
              <a:gd name="connsiteY3" fmla="*/ 2777066 h 2911983"/>
              <a:gd name="connsiteX4" fmla="*/ 269824 w 269824"/>
              <a:gd name="connsiteY4" fmla="*/ 2777071 h 2911983"/>
              <a:gd name="connsiteX5" fmla="*/ 134912 w 269824"/>
              <a:gd name="connsiteY5" fmla="*/ 2911983 h 2911983"/>
              <a:gd name="connsiteX6" fmla="*/ 0 w 269824"/>
              <a:gd name="connsiteY6" fmla="*/ 2777071 h 2911983"/>
              <a:gd name="connsiteX7" fmla="*/ 0 w 269824"/>
              <a:gd name="connsiteY7" fmla="*/ 2777070 h 2911983"/>
              <a:gd name="connsiteX8" fmla="*/ 0 w 269824"/>
              <a:gd name="connsiteY8" fmla="*/ 2777070 h 2911983"/>
              <a:gd name="connsiteX9" fmla="*/ 0 w 269824"/>
              <a:gd name="connsiteY9" fmla="*/ 134912 h 2911983"/>
              <a:gd name="connsiteX10" fmla="*/ 134912 w 269824"/>
              <a:gd name="connsiteY10" fmla="*/ 0 h 29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824" h="2911983">
                <a:moveTo>
                  <a:pt x="134912" y="0"/>
                </a:moveTo>
                <a:cubicBezTo>
                  <a:pt x="209422" y="0"/>
                  <a:pt x="269824" y="60402"/>
                  <a:pt x="269824" y="134912"/>
                </a:cubicBezTo>
                <a:lnTo>
                  <a:pt x="269823" y="134917"/>
                </a:lnTo>
                <a:lnTo>
                  <a:pt x="269823" y="2777066"/>
                </a:lnTo>
                <a:lnTo>
                  <a:pt x="269824" y="2777071"/>
                </a:lnTo>
                <a:cubicBezTo>
                  <a:pt x="269824" y="2851581"/>
                  <a:pt x="209422" y="2911983"/>
                  <a:pt x="134912" y="2911983"/>
                </a:cubicBezTo>
                <a:cubicBezTo>
                  <a:pt x="60402" y="2911983"/>
                  <a:pt x="0" y="2851581"/>
                  <a:pt x="0" y="2777071"/>
                </a:cubicBezTo>
                <a:lnTo>
                  <a:pt x="0" y="2777070"/>
                </a:lnTo>
                <a:lnTo>
                  <a:pt x="0" y="2777070"/>
                </a:lnTo>
                <a:lnTo>
                  <a:pt x="0" y="134912"/>
                </a:lnTo>
                <a:cubicBezTo>
                  <a:pt x="0" y="60402"/>
                  <a:pt x="60402" y="0"/>
                  <a:pt x="134912" y="0"/>
                </a:cubicBezTo>
                <a:close/>
              </a:path>
            </a:pathLst>
          </a:custGeom>
          <a:solidFill>
            <a:srgbClr val="1BBC9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26624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3">
    <p:bg>
      <p:bgPr>
        <a:gradFill flip="none" rotWithShape="1">
          <a:gsLst>
            <a:gs pos="55000">
              <a:srgbClr val="151521">
                <a:lumMod val="98000"/>
              </a:srgbClr>
            </a:gs>
            <a:gs pos="11000">
              <a:srgbClr val="002949"/>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3F9D6C-BB96-9737-390A-D279FC783E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80884" y="2756177"/>
            <a:ext cx="7843364" cy="1345646"/>
          </a:xfrm>
          <a:prstGeom prst="rect">
            <a:avLst/>
          </a:prstGeom>
        </p:spPr>
      </p:pic>
      <p:sp>
        <p:nvSpPr>
          <p:cNvPr id="18" name="Google Shape;44;p28">
            <a:extLst>
              <a:ext uri="{FF2B5EF4-FFF2-40B4-BE49-F238E27FC236}">
                <a16:creationId xmlns:a16="http://schemas.microsoft.com/office/drawing/2014/main" id="{BEB24D9F-42FF-1086-63F1-36D606CD117C}"/>
              </a:ext>
            </a:extLst>
          </p:cNvPr>
          <p:cNvSpPr txBox="1">
            <a:spLocks noGrp="1"/>
          </p:cNvSpPr>
          <p:nvPr>
            <p:ph type="body" idx="10"/>
          </p:nvPr>
        </p:nvSpPr>
        <p:spPr>
          <a:xfrm>
            <a:off x="3256959" y="5128495"/>
            <a:ext cx="2597010" cy="282314"/>
          </a:xfrm>
          <a:prstGeom prst="rect">
            <a:avLst/>
          </a:prstGeom>
          <a:noFill/>
          <a:ln>
            <a:noFill/>
          </a:ln>
        </p:spPr>
        <p:txBody>
          <a:bodyPr spcFirstLastPara="1" wrap="square" lIns="0" tIns="0" rIns="0" bIns="0" anchor="ctr" anchorCtr="0">
            <a:noAutofit/>
          </a:bodyPr>
          <a:lstStyle>
            <a:lvl1pPr marL="0" lvl="0" indent="0" algn="l">
              <a:lnSpc>
                <a:spcPct val="90000"/>
              </a:lnSpc>
              <a:spcBef>
                <a:spcPts val="0"/>
              </a:spcBef>
              <a:spcAft>
                <a:spcPts val="0"/>
              </a:spcAft>
              <a:buSzPts val="1800"/>
              <a:buNone/>
              <a:tabLst/>
              <a:defRPr sz="1000" b="0" i="0" cap="all" spc="150" baseline="0">
                <a:solidFill>
                  <a:srgbClr val="1BBC9B"/>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pic>
        <p:nvPicPr>
          <p:cNvPr id="22" name="Picture 21">
            <a:extLst>
              <a:ext uri="{FF2B5EF4-FFF2-40B4-BE49-F238E27FC236}">
                <a16:creationId xmlns:a16="http://schemas.microsoft.com/office/drawing/2014/main" id="{A436DC13-CE93-CE1B-13FC-9DB2C2B06B1D}"/>
              </a:ext>
            </a:extLst>
          </p:cNvPr>
          <p:cNvPicPr>
            <a:picLocks noChangeAspect="1"/>
          </p:cNvPicPr>
          <p:nvPr userDrawn="1"/>
        </p:nvPicPr>
        <p:blipFill>
          <a:blip r:embed="rId3">
            <a:alphaModFix amt="38000"/>
          </a:blip>
          <a:srcRect/>
          <a:stretch/>
        </p:blipFill>
        <p:spPr>
          <a:xfrm>
            <a:off x="161" y="-12524"/>
            <a:ext cx="1365771" cy="6963364"/>
          </a:xfrm>
          <a:prstGeom prst="rect">
            <a:avLst/>
          </a:prstGeom>
        </p:spPr>
      </p:pic>
      <p:sp>
        <p:nvSpPr>
          <p:cNvPr id="2" name="Google Shape;44;p28">
            <a:extLst>
              <a:ext uri="{FF2B5EF4-FFF2-40B4-BE49-F238E27FC236}">
                <a16:creationId xmlns:a16="http://schemas.microsoft.com/office/drawing/2014/main" id="{C873848A-FB24-5C92-9F03-0B4B850F1A67}"/>
              </a:ext>
            </a:extLst>
          </p:cNvPr>
          <p:cNvSpPr txBox="1">
            <a:spLocks noGrp="1"/>
          </p:cNvSpPr>
          <p:nvPr>
            <p:ph type="body" idx="11"/>
          </p:nvPr>
        </p:nvSpPr>
        <p:spPr>
          <a:xfrm>
            <a:off x="3256959" y="4468172"/>
            <a:ext cx="6841198" cy="435131"/>
          </a:xfrm>
          <a:prstGeom prst="rect">
            <a:avLst/>
          </a:prstGeom>
          <a:noFill/>
          <a:ln>
            <a:noFill/>
          </a:ln>
        </p:spPr>
        <p:txBody>
          <a:bodyPr spcFirstLastPara="1" wrap="square" lIns="0" tIns="0" rIns="0" bIns="0" anchor="t" anchorCtr="0">
            <a:noAutofit/>
          </a:bodyPr>
          <a:lstStyle>
            <a:lvl1pPr marL="0" lvl="0" indent="0" algn="l">
              <a:lnSpc>
                <a:spcPts val="2980"/>
              </a:lnSpc>
              <a:spcBef>
                <a:spcPts val="0"/>
              </a:spcBef>
              <a:spcAft>
                <a:spcPts val="0"/>
              </a:spcAft>
              <a:buSzPts val="1800"/>
              <a:buNone/>
              <a:tabLst/>
              <a:defRPr sz="2000" b="0" i="0" spc="60" baseline="0">
                <a:solidFill>
                  <a:schemeClr val="bg1"/>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370141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sp>
        <p:nvSpPr>
          <p:cNvPr id="8" name="Google Shape;84;g9a74927944_2_2">
            <a:extLst>
              <a:ext uri="{FF2B5EF4-FFF2-40B4-BE49-F238E27FC236}">
                <a16:creationId xmlns:a16="http://schemas.microsoft.com/office/drawing/2014/main" id="{7CC7DF6A-1CA2-0144-1DC9-B8AFC5D24EA9}"/>
              </a:ext>
            </a:extLst>
          </p:cNvPr>
          <p:cNvSpPr txBox="1">
            <a:spLocks noGrp="1"/>
          </p:cNvSpPr>
          <p:nvPr>
            <p:ph type="body" idx="11"/>
          </p:nvPr>
        </p:nvSpPr>
        <p:spPr>
          <a:xfrm>
            <a:off x="609039" y="5474407"/>
            <a:ext cx="7996400" cy="26475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000000"/>
              </a:buClr>
              <a:buSzPts val="1800"/>
              <a:buFont typeface="Arial"/>
              <a:buNone/>
              <a:tabLst/>
              <a:defRPr sz="1400" b="0" i="0" u="none" strike="noStrike" cap="none">
                <a:solidFill>
                  <a:srgbClr val="0490DA"/>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0" name="Google Shape;83;g9a74927944_2_2">
            <a:extLst>
              <a:ext uri="{FF2B5EF4-FFF2-40B4-BE49-F238E27FC236}">
                <a16:creationId xmlns:a16="http://schemas.microsoft.com/office/drawing/2014/main" id="{B262DE28-18C5-69CF-C04B-48B43BFE10D4}"/>
              </a:ext>
            </a:extLst>
          </p:cNvPr>
          <p:cNvSpPr txBox="1">
            <a:spLocks noGrp="1"/>
          </p:cNvSpPr>
          <p:nvPr>
            <p:ph type="body" idx="10"/>
          </p:nvPr>
        </p:nvSpPr>
        <p:spPr>
          <a:xfrm>
            <a:off x="595883" y="4388178"/>
            <a:ext cx="7996400" cy="867977"/>
          </a:xfrm>
          <a:prstGeom prst="rect">
            <a:avLst/>
          </a:prstGeom>
          <a:noFill/>
          <a:ln>
            <a:noFill/>
          </a:ln>
        </p:spPr>
        <p:txBody>
          <a:bodyPr spcFirstLastPara="1" wrap="square" lIns="0" tIns="0" rIns="0" bIns="0" anchor="b" anchorCtr="0">
            <a:noAutofit/>
          </a:bodyPr>
          <a:lstStyle>
            <a:lvl1pPr marL="6350" marR="0" lvl="0" indent="0" algn="l" rtl="0">
              <a:lnSpc>
                <a:spcPct val="90000"/>
              </a:lnSpc>
              <a:spcBef>
                <a:spcPts val="1000"/>
              </a:spcBef>
              <a:spcAft>
                <a:spcPts val="0"/>
              </a:spcAft>
              <a:buClr>
                <a:srgbClr val="000000"/>
              </a:buClr>
              <a:buSzPts val="3200"/>
              <a:buFont typeface="Arial"/>
              <a:buNone/>
              <a:tabLst/>
              <a:defRPr sz="3000" b="1" i="0" u="none" strike="noStrike" cap="all" baseline="0">
                <a:solidFill>
                  <a:srgbClr val="0490DA"/>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lang="en-US"/>
          </a:p>
        </p:txBody>
      </p:sp>
      <p:pic>
        <p:nvPicPr>
          <p:cNvPr id="5" name="Picture 4">
            <a:extLst>
              <a:ext uri="{FF2B5EF4-FFF2-40B4-BE49-F238E27FC236}">
                <a16:creationId xmlns:a16="http://schemas.microsoft.com/office/drawing/2014/main" id="{269B2662-4B58-F057-C617-F020379186A2}"/>
              </a:ext>
            </a:extLst>
          </p:cNvPr>
          <p:cNvPicPr>
            <a:picLocks noChangeAspect="1"/>
          </p:cNvPicPr>
          <p:nvPr userDrawn="1"/>
        </p:nvPicPr>
        <p:blipFill>
          <a:blip r:embed="rId2" cstate="screen">
            <a:alphaModFix amt="34000"/>
            <a:extLst>
              <a:ext uri="{28A0092B-C50C-407E-A947-70E740481C1C}">
                <a14:useLocalDpi xmlns:a14="http://schemas.microsoft.com/office/drawing/2010/main"/>
              </a:ext>
            </a:extLst>
          </a:blip>
          <a:srcRect l="24754" t="-4135" r="-6660" b="19562"/>
          <a:stretch>
            <a:fillRect/>
          </a:stretch>
        </p:blipFill>
        <p:spPr>
          <a:xfrm>
            <a:off x="-10634" y="223424"/>
            <a:ext cx="5273749" cy="6092179"/>
          </a:xfrm>
          <a:prstGeom prst="rect">
            <a:avLst/>
          </a:prstGeom>
        </p:spPr>
      </p:pic>
    </p:spTree>
    <p:extLst>
      <p:ext uri="{BB962C8B-B14F-4D97-AF65-F5344CB8AC3E}">
        <p14:creationId xmlns:p14="http://schemas.microsoft.com/office/powerpoint/2010/main" val="111104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2AC80-1497-68D8-3C16-3D09233B001A}"/>
              </a:ext>
            </a:extLst>
          </p:cNvPr>
          <p:cNvPicPr>
            <a:picLocks noChangeAspect="1"/>
          </p:cNvPicPr>
          <p:nvPr userDrawn="1"/>
        </p:nvPicPr>
        <p:blipFill>
          <a:blip r:embed="rId2">
            <a:alphaModFix amt="26000"/>
          </a:blip>
          <a:srcRect/>
          <a:stretch/>
        </p:blipFill>
        <p:spPr>
          <a:xfrm>
            <a:off x="161" y="-12524"/>
            <a:ext cx="1365771" cy="6963364"/>
          </a:xfrm>
          <a:prstGeom prst="rect">
            <a:avLst/>
          </a:prstGeom>
        </p:spPr>
      </p:pic>
      <p:sp>
        <p:nvSpPr>
          <p:cNvPr id="3" name="TextBox 2">
            <a:extLst>
              <a:ext uri="{FF2B5EF4-FFF2-40B4-BE49-F238E27FC236}">
                <a16:creationId xmlns:a16="http://schemas.microsoft.com/office/drawing/2014/main" id="{EE519520-D817-3298-235E-82C09D00E078}"/>
              </a:ext>
            </a:extLst>
          </p:cNvPr>
          <p:cNvSpPr txBox="1"/>
          <p:nvPr userDrawn="1"/>
        </p:nvSpPr>
        <p:spPr>
          <a:xfrm>
            <a:off x="2094614" y="999460"/>
            <a:ext cx="0" cy="0"/>
          </a:xfrm>
          <a:prstGeom prst="rect">
            <a:avLst/>
          </a:prstGeom>
          <a:noFill/>
          <a:ln>
            <a:noFill/>
          </a:ln>
        </p:spPr>
        <p:txBody>
          <a:bodyPr spcFirstLastPara="1" wrap="none" lIns="91425" tIns="45700" rIns="91425" bIns="45700" rtlCol="0" anchor="t" anchorCtr="0">
            <a:noAutofit/>
          </a:bodyPr>
          <a:lstStyle/>
          <a:p>
            <a:pPr marL="0" marR="0" indent="0" algn="ctr" rtl="0">
              <a:spcBef>
                <a:spcPts val="0"/>
              </a:spcBef>
              <a:spcAft>
                <a:spcPts val="0"/>
              </a:spcAft>
              <a:buClr>
                <a:schemeClr val="accent4"/>
              </a:buClr>
              <a:buSzPts val="800"/>
              <a:buFont typeface="Arial"/>
              <a:buNone/>
            </a:pPr>
            <a:endParaRPr lang="en-US" sz="800" b="0" i="0" u="none" strike="noStrike" cap="none">
              <a:solidFill>
                <a:schemeClr val="bg2"/>
              </a:solidFill>
              <a:latin typeface="Roboto" panose="02000000000000000000" pitchFamily="2" charset="0"/>
              <a:ea typeface="Roboto" panose="02000000000000000000" pitchFamily="2" charset="0"/>
              <a:cs typeface="Poppins" panose="00000500000000000000" pitchFamily="2" charset="0"/>
              <a:sym typeface="Arial"/>
            </a:endParaRPr>
          </a:p>
        </p:txBody>
      </p:sp>
      <p:cxnSp>
        <p:nvCxnSpPr>
          <p:cNvPr id="4" name="Straight Connector 3">
            <a:extLst>
              <a:ext uri="{FF2B5EF4-FFF2-40B4-BE49-F238E27FC236}">
                <a16:creationId xmlns:a16="http://schemas.microsoft.com/office/drawing/2014/main" id="{2F8271A0-E832-FB9E-9BEB-649B640C5E5F}"/>
              </a:ext>
            </a:extLst>
          </p:cNvPr>
          <p:cNvCxnSpPr>
            <a:cxnSpLocks/>
          </p:cNvCxnSpPr>
          <p:nvPr userDrawn="1"/>
        </p:nvCxnSpPr>
        <p:spPr>
          <a:xfrm>
            <a:off x="1674190" y="4197433"/>
            <a:ext cx="8643701" cy="0"/>
          </a:xfrm>
          <a:prstGeom prst="line">
            <a:avLst/>
          </a:prstGeom>
          <a:ln>
            <a:solidFill>
              <a:srgbClr val="0490D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9AE8B8E-7C21-2E55-1FE1-0F1D411E0C9B}"/>
              </a:ext>
            </a:extLst>
          </p:cNvPr>
          <p:cNvSpPr txBox="1"/>
          <p:nvPr userDrawn="1"/>
        </p:nvSpPr>
        <p:spPr>
          <a:xfrm>
            <a:off x="2409568" y="3694670"/>
            <a:ext cx="0" cy="0"/>
          </a:xfrm>
          <a:prstGeom prst="rect">
            <a:avLst/>
          </a:prstGeom>
          <a:noFill/>
          <a:ln>
            <a:noFill/>
          </a:ln>
        </p:spPr>
        <p:txBody>
          <a:bodyPr spcFirstLastPara="1" wrap="none" lIns="91425" tIns="45700" rIns="91425" bIns="45700" rtlCol="0" anchor="t" anchorCtr="0">
            <a:noAutofit/>
          </a:bodyPr>
          <a:lstStyle/>
          <a:p>
            <a:pPr marL="0" marR="0" indent="0" algn="ctr" rtl="0">
              <a:spcBef>
                <a:spcPts val="0"/>
              </a:spcBef>
              <a:spcAft>
                <a:spcPts val="0"/>
              </a:spcAft>
              <a:buClr>
                <a:schemeClr val="accent4"/>
              </a:buClr>
              <a:buSzPts val="800"/>
              <a:buFont typeface="Arial"/>
              <a:buNone/>
            </a:pPr>
            <a:endParaRPr lang="en-US" sz="800" b="0" i="0" u="none" strike="noStrike" cap="none">
              <a:solidFill>
                <a:schemeClr val="bg2"/>
              </a:solidFill>
              <a:latin typeface="Roboto" panose="02000000000000000000" pitchFamily="2" charset="0"/>
              <a:ea typeface="Roboto" panose="02000000000000000000" pitchFamily="2" charset="0"/>
              <a:cs typeface="Poppins" panose="00000500000000000000" pitchFamily="2" charset="0"/>
              <a:sym typeface="Arial"/>
            </a:endParaRPr>
          </a:p>
        </p:txBody>
      </p:sp>
      <p:sp>
        <p:nvSpPr>
          <p:cNvPr id="6" name="Google Shape;44;p28">
            <a:extLst>
              <a:ext uri="{FF2B5EF4-FFF2-40B4-BE49-F238E27FC236}">
                <a16:creationId xmlns:a16="http://schemas.microsoft.com/office/drawing/2014/main" id="{7E1D1B72-A34E-2E14-8F3D-D3545F96819B}"/>
              </a:ext>
            </a:extLst>
          </p:cNvPr>
          <p:cNvSpPr txBox="1">
            <a:spLocks noGrp="1"/>
          </p:cNvSpPr>
          <p:nvPr>
            <p:ph type="body" idx="1"/>
          </p:nvPr>
        </p:nvSpPr>
        <p:spPr>
          <a:xfrm>
            <a:off x="1674190" y="3360989"/>
            <a:ext cx="8643701" cy="743680"/>
          </a:xfrm>
          <a:prstGeom prst="rect">
            <a:avLst/>
          </a:prstGeom>
          <a:noFill/>
          <a:ln>
            <a:noFill/>
          </a:ln>
        </p:spPr>
        <p:txBody>
          <a:bodyPr spcFirstLastPara="1" wrap="square" lIns="0" tIns="0" rIns="0" bIns="0" anchor="ctr" anchorCtr="0">
            <a:noAutofit/>
          </a:bodyPr>
          <a:lstStyle>
            <a:lvl1pPr marL="0" lvl="0" indent="0" algn="l">
              <a:lnSpc>
                <a:spcPct val="90000"/>
              </a:lnSpc>
              <a:spcBef>
                <a:spcPts val="0"/>
              </a:spcBef>
              <a:spcAft>
                <a:spcPts val="0"/>
              </a:spcAft>
              <a:buSzPts val="1800"/>
              <a:buNone/>
              <a:tabLst/>
              <a:defRPr sz="4300" b="0" i="0">
                <a:solidFill>
                  <a:srgbClr val="0490DA"/>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 name="Google Shape;84;g9a74927944_2_2">
            <a:extLst>
              <a:ext uri="{FF2B5EF4-FFF2-40B4-BE49-F238E27FC236}">
                <a16:creationId xmlns:a16="http://schemas.microsoft.com/office/drawing/2014/main" id="{7AC19198-261D-2D7F-8E05-464DEED36FA2}"/>
              </a:ext>
            </a:extLst>
          </p:cNvPr>
          <p:cNvSpPr txBox="1">
            <a:spLocks noGrp="1"/>
          </p:cNvSpPr>
          <p:nvPr>
            <p:ph type="body" idx="11"/>
          </p:nvPr>
        </p:nvSpPr>
        <p:spPr>
          <a:xfrm>
            <a:off x="1674190" y="4324515"/>
            <a:ext cx="5666292" cy="491831"/>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800"/>
              <a:buFont typeface="Arial"/>
              <a:buNone/>
              <a:tabLst/>
              <a:defRPr sz="2000" b="0" i="0" u="none" strike="noStrike" cap="none">
                <a:solidFill>
                  <a:srgbClr val="1BBC9B"/>
                </a:solidFill>
                <a:latin typeface="Poppins Medium" pitchFamily="2" charset="77"/>
                <a:ea typeface="Poppins Medium" pitchFamily="2" charset="77"/>
                <a:cs typeface="Poppins Medium"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lang="en-US"/>
          </a:p>
        </p:txBody>
      </p:sp>
    </p:spTree>
    <p:extLst>
      <p:ext uri="{BB962C8B-B14F-4D97-AF65-F5344CB8AC3E}">
        <p14:creationId xmlns:p14="http://schemas.microsoft.com/office/powerpoint/2010/main" val="3581872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872156-EEF3-77F9-1A49-EFB9AE0AD623}"/>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F833F2F-0BFC-6A57-0234-B6D5C5CE8633}"/>
              </a:ext>
            </a:extLst>
          </p:cNvPr>
          <p:cNvSpPr/>
          <p:nvPr userDrawn="1"/>
        </p:nvSpPr>
        <p:spPr>
          <a:xfrm>
            <a:off x="127591" y="127590"/>
            <a:ext cx="11940362" cy="6602819"/>
          </a:xfrm>
          <a:prstGeom prst="rect">
            <a:avLst/>
          </a:prstGeom>
          <a:noFill/>
          <a:ln w="254000">
            <a:gradFill>
              <a:gsLst>
                <a:gs pos="0">
                  <a:srgbClr val="0490DA"/>
                </a:gs>
                <a:gs pos="99000">
                  <a:srgbClr val="1BBC9B"/>
                </a:gs>
              </a:gsLst>
              <a:lin ang="120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1ABCE4A-333E-D006-CE02-3E66B2677CB2}"/>
              </a:ext>
            </a:extLst>
          </p:cNvPr>
          <p:cNvPicPr>
            <a:picLocks noChangeAspect="1"/>
          </p:cNvPicPr>
          <p:nvPr userDrawn="1"/>
        </p:nvPicPr>
        <p:blipFill>
          <a:blip r:embed="rId2" cstate="screen">
            <a:extLst>
              <a:ext uri="{28A0092B-C50C-407E-A947-70E740481C1C}">
                <a14:useLocalDpi xmlns:a14="http://schemas.microsoft.com/office/drawing/2010/main"/>
              </a:ext>
            </a:extLst>
          </a:blip>
          <a:srcRect l="-9419" t="-5543" r="-9419" b="-5546"/>
          <a:stretch>
            <a:fillRect/>
          </a:stretch>
        </p:blipFill>
        <p:spPr>
          <a:xfrm>
            <a:off x="5717761" y="2326272"/>
            <a:ext cx="760022" cy="710455"/>
          </a:xfrm>
          <a:prstGeom prst="rect">
            <a:avLst/>
          </a:prstGeom>
        </p:spPr>
      </p:pic>
      <p:cxnSp>
        <p:nvCxnSpPr>
          <p:cNvPr id="13" name="Straight Connector 12">
            <a:extLst>
              <a:ext uri="{FF2B5EF4-FFF2-40B4-BE49-F238E27FC236}">
                <a16:creationId xmlns:a16="http://schemas.microsoft.com/office/drawing/2014/main" id="{8AE086C4-599E-FA71-072C-EA24BDCBE2A1}"/>
              </a:ext>
            </a:extLst>
          </p:cNvPr>
          <p:cNvCxnSpPr>
            <a:cxnSpLocks/>
          </p:cNvCxnSpPr>
          <p:nvPr userDrawn="1"/>
        </p:nvCxnSpPr>
        <p:spPr>
          <a:xfrm>
            <a:off x="5852607" y="3237017"/>
            <a:ext cx="490330" cy="0"/>
          </a:xfrm>
          <a:prstGeom prst="line">
            <a:avLst/>
          </a:prstGeom>
          <a:ln>
            <a:solidFill>
              <a:srgbClr val="6DBA44"/>
            </a:solidFill>
          </a:ln>
        </p:spPr>
        <p:style>
          <a:lnRef idx="2">
            <a:schemeClr val="accent1"/>
          </a:lnRef>
          <a:fillRef idx="0">
            <a:schemeClr val="accent1"/>
          </a:fillRef>
          <a:effectRef idx="1">
            <a:schemeClr val="accent1"/>
          </a:effectRef>
          <a:fontRef idx="minor">
            <a:schemeClr val="tx1"/>
          </a:fontRef>
        </p:style>
      </p:cxnSp>
      <p:sp>
        <p:nvSpPr>
          <p:cNvPr id="15" name="Text Placeholder 14">
            <a:extLst>
              <a:ext uri="{FF2B5EF4-FFF2-40B4-BE49-F238E27FC236}">
                <a16:creationId xmlns:a16="http://schemas.microsoft.com/office/drawing/2014/main" id="{A8E5EF3D-2880-E81D-55DC-8E75203B1B9B}"/>
              </a:ext>
            </a:extLst>
          </p:cNvPr>
          <p:cNvSpPr>
            <a:spLocks noGrp="1"/>
          </p:cNvSpPr>
          <p:nvPr>
            <p:ph type="body" sz="quarter" idx="10"/>
          </p:nvPr>
        </p:nvSpPr>
        <p:spPr>
          <a:xfrm>
            <a:off x="2322697" y="3720092"/>
            <a:ext cx="7550150" cy="1127125"/>
          </a:xfrm>
          <a:prstGeom prst="rect">
            <a:avLst/>
          </a:prstGeom>
        </p:spPr>
        <p:txBody>
          <a:bodyPr lIns="0" tIns="0" rIns="0" bIns="0"/>
          <a:lstStyle>
            <a:lvl1pPr marL="0" indent="0" algn="ctr">
              <a:buNone/>
              <a:defRPr sz="3200" b="0" i="0">
                <a:solidFill>
                  <a:srgbClr val="0490DA"/>
                </a:solidFill>
                <a:latin typeface="Poppins Medium" pitchFamily="2" charset="77"/>
                <a:cs typeface="Poppins Medium" pitchFamily="2" charset="77"/>
              </a:defRPr>
            </a:lvl1pPr>
            <a:lvl2pPr marL="457200" indent="0" algn="ctr">
              <a:buNone/>
              <a:defRPr sz="3200" b="0" i="0">
                <a:solidFill>
                  <a:srgbClr val="0490DA"/>
                </a:solidFill>
                <a:latin typeface="Poppins Medium" pitchFamily="2" charset="77"/>
                <a:cs typeface="Poppins Medium" pitchFamily="2" charset="77"/>
              </a:defRPr>
            </a:lvl2pPr>
            <a:lvl3pPr marL="914400" indent="0" algn="ctr">
              <a:buNone/>
              <a:defRPr sz="3200" b="0" i="0">
                <a:solidFill>
                  <a:srgbClr val="0490DA"/>
                </a:solidFill>
                <a:latin typeface="Poppins Medium" pitchFamily="2" charset="77"/>
                <a:cs typeface="Poppins Medium" pitchFamily="2" charset="77"/>
              </a:defRPr>
            </a:lvl3pPr>
            <a:lvl4pPr marL="1371600" indent="0" algn="ctr">
              <a:buNone/>
              <a:defRPr sz="3200" b="0" i="0">
                <a:solidFill>
                  <a:srgbClr val="0490DA"/>
                </a:solidFill>
                <a:latin typeface="Poppins Medium" pitchFamily="2" charset="77"/>
                <a:cs typeface="Poppins Medium" pitchFamily="2" charset="77"/>
              </a:defRPr>
            </a:lvl4pPr>
            <a:lvl5pPr marL="1828800" indent="0" algn="ctr">
              <a:buNone/>
              <a:defRPr sz="3200" b="0" i="0">
                <a:solidFill>
                  <a:srgbClr val="0490DA"/>
                </a:solidFill>
                <a:latin typeface="Poppins Medium" pitchFamily="2" charset="77"/>
                <a:cs typeface="Poppins Medium" pitchFamily="2" charset="77"/>
              </a:defRPr>
            </a:lvl5pPr>
          </a:lstStyle>
          <a:p>
            <a:pPr lvl="0"/>
            <a:r>
              <a:rPr lang="en-US"/>
              <a:t>Click to edit Master text styles</a:t>
            </a:r>
          </a:p>
        </p:txBody>
      </p:sp>
    </p:spTree>
    <p:extLst>
      <p:ext uri="{BB962C8B-B14F-4D97-AF65-F5344CB8AC3E}">
        <p14:creationId xmlns:p14="http://schemas.microsoft.com/office/powerpoint/2010/main" val="2481632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llout">
    <p:spTree>
      <p:nvGrpSpPr>
        <p:cNvPr id="1" name=""/>
        <p:cNvGrpSpPr/>
        <p:nvPr/>
      </p:nvGrpSpPr>
      <p:grpSpPr>
        <a:xfrm>
          <a:off x="0" y="0"/>
          <a:ext cx="0" cy="0"/>
          <a:chOff x="0" y="0"/>
          <a:chExt cx="0" cy="0"/>
        </a:xfrm>
      </p:grpSpPr>
      <p:sp>
        <p:nvSpPr>
          <p:cNvPr id="9" name="Google Shape;44;p28">
            <a:extLst>
              <a:ext uri="{FF2B5EF4-FFF2-40B4-BE49-F238E27FC236}">
                <a16:creationId xmlns:a16="http://schemas.microsoft.com/office/drawing/2014/main" id="{CB810103-C0C5-DBCB-A210-2A7C6E7FD254}"/>
              </a:ext>
            </a:extLst>
          </p:cNvPr>
          <p:cNvSpPr txBox="1">
            <a:spLocks noGrp="1"/>
          </p:cNvSpPr>
          <p:nvPr>
            <p:ph type="body" idx="1"/>
          </p:nvPr>
        </p:nvSpPr>
        <p:spPr>
          <a:xfrm>
            <a:off x="627144" y="2037887"/>
            <a:ext cx="3629170" cy="2165978"/>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spcAft>
                <a:spcPts val="0"/>
              </a:spcAft>
              <a:buSzPts val="1800"/>
              <a:buNone/>
              <a:tabLst/>
              <a:defRPr sz="3200" b="1" i="0" spc="0" baseline="0">
                <a:gradFill>
                  <a:gsLst>
                    <a:gs pos="55000">
                      <a:srgbClr val="1BBC9B"/>
                    </a:gs>
                    <a:gs pos="12000">
                      <a:srgbClr val="0490DA"/>
                    </a:gs>
                  </a:gsLst>
                  <a:path path="circle">
                    <a:fillToRect l="100000" b="100000"/>
                  </a:path>
                </a:gra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10" name="Text Placeholder 3">
            <a:extLst>
              <a:ext uri="{FF2B5EF4-FFF2-40B4-BE49-F238E27FC236}">
                <a16:creationId xmlns:a16="http://schemas.microsoft.com/office/drawing/2014/main" id="{C76F68AF-24FD-3948-3D61-0756750DAA01}"/>
              </a:ext>
            </a:extLst>
          </p:cNvPr>
          <p:cNvSpPr>
            <a:spLocks noGrp="1"/>
          </p:cNvSpPr>
          <p:nvPr>
            <p:ph type="body" sz="quarter" idx="11"/>
          </p:nvPr>
        </p:nvSpPr>
        <p:spPr>
          <a:xfrm>
            <a:off x="4637314" y="2003526"/>
            <a:ext cx="5898164" cy="3847282"/>
          </a:xfrm>
          <a:prstGeom prst="rect">
            <a:avLst/>
          </a:prstGeom>
        </p:spPr>
        <p:txBody>
          <a:bodyPr lIns="0" tIns="0" rIns="0" bIns="0"/>
          <a:lstStyle>
            <a:lvl1pPr marL="0" indent="0">
              <a:lnSpc>
                <a:spcPts val="2560"/>
              </a:lnSpc>
              <a:spcBef>
                <a:spcPts val="500"/>
              </a:spcBef>
              <a:buClr>
                <a:schemeClr val="accent1"/>
              </a:buClr>
              <a:buSzPct val="115000"/>
              <a:buFont typeface="Arial" panose="020B0604020202020204" pitchFamily="34" charset="0"/>
              <a:buNone/>
              <a:defRPr lang="en-US" sz="1800" b="0" i="0" spc="0" baseline="0" dirty="0" smtClean="0">
                <a:solidFill>
                  <a:schemeClr val="bg2">
                    <a:lumMod val="25000"/>
                  </a:schemeClr>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6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Tree>
    <p:extLst>
      <p:ext uri="{BB962C8B-B14F-4D97-AF65-F5344CB8AC3E}">
        <p14:creationId xmlns:p14="http://schemas.microsoft.com/office/powerpoint/2010/main" val="2651789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Callout - 2 col White">
    <p:spTree>
      <p:nvGrpSpPr>
        <p:cNvPr id="1" name=""/>
        <p:cNvGrpSpPr/>
        <p:nvPr/>
      </p:nvGrpSpPr>
      <p:grpSpPr>
        <a:xfrm>
          <a:off x="0" y="0"/>
          <a:ext cx="0" cy="0"/>
          <a:chOff x="0" y="0"/>
          <a:chExt cx="0" cy="0"/>
        </a:xfrm>
      </p:grpSpPr>
      <p:sp>
        <p:nvSpPr>
          <p:cNvPr id="10" name="Google Shape;44;p28">
            <a:extLst>
              <a:ext uri="{FF2B5EF4-FFF2-40B4-BE49-F238E27FC236}">
                <a16:creationId xmlns:a16="http://schemas.microsoft.com/office/drawing/2014/main" id="{EC99FFAD-4529-B8D7-4AED-1ED5312C18F5}"/>
              </a:ext>
            </a:extLst>
          </p:cNvPr>
          <p:cNvSpPr txBox="1">
            <a:spLocks noGrp="1"/>
          </p:cNvSpPr>
          <p:nvPr>
            <p:ph type="body" idx="1"/>
          </p:nvPr>
        </p:nvSpPr>
        <p:spPr>
          <a:xfrm>
            <a:off x="627144" y="698943"/>
            <a:ext cx="10388687" cy="423439"/>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SzPts val="1800"/>
              <a:buNone/>
              <a:tabLst/>
              <a:defRPr sz="2400" b="1" i="0" spc="50" baseline="0">
                <a:solidFill>
                  <a:srgbClr val="0490DA"/>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11" name="Text Placeholder 3">
            <a:extLst>
              <a:ext uri="{FF2B5EF4-FFF2-40B4-BE49-F238E27FC236}">
                <a16:creationId xmlns:a16="http://schemas.microsoft.com/office/drawing/2014/main" id="{DC40A8A1-2762-2F53-3886-CE426671DD88}"/>
              </a:ext>
            </a:extLst>
          </p:cNvPr>
          <p:cNvSpPr>
            <a:spLocks noGrp="1"/>
          </p:cNvSpPr>
          <p:nvPr>
            <p:ph type="body" sz="quarter" idx="11"/>
          </p:nvPr>
        </p:nvSpPr>
        <p:spPr>
          <a:xfrm>
            <a:off x="627144" y="1321292"/>
            <a:ext cx="3928527" cy="4837765"/>
          </a:xfrm>
          <a:prstGeom prst="rect">
            <a:avLst/>
          </a:prstGeom>
        </p:spPr>
        <p:txBody>
          <a:bodyPr lIns="0" rIns="0"/>
          <a:lstStyle>
            <a:lvl1pPr marL="0" indent="0">
              <a:lnSpc>
                <a:spcPts val="2360"/>
              </a:lnSpc>
              <a:spcBef>
                <a:spcPts val="400"/>
              </a:spcBef>
              <a:buClr>
                <a:srgbClr val="0490DA"/>
              </a:buClr>
              <a:buSzPct val="115000"/>
              <a:buFont typeface="Arial" panose="020B0604020202020204" pitchFamily="34" charset="0"/>
              <a:buNone/>
              <a:defRPr lang="en-US" sz="1800" b="0" i="0" spc="0" baseline="0" dirty="0" smtClean="0">
                <a:solidFill>
                  <a:schemeClr val="bg2">
                    <a:lumMod val="25000"/>
                  </a:schemeClr>
                </a:solidFill>
                <a:latin typeface="Poppins" pitchFamily="2" charset="77"/>
                <a:cs typeface="Poppins" pitchFamily="2" charset="77"/>
              </a:defRPr>
            </a:lvl1pPr>
            <a:lvl2pPr marL="344488" indent="-161925">
              <a:spcBef>
                <a:spcPts val="300"/>
              </a:spcBef>
              <a:buClr>
                <a:srgbClr val="0490DA"/>
              </a:buClr>
              <a:buSzPct val="115000"/>
              <a:buFont typeface="Arial" panose="020B0604020202020204" pitchFamily="34" charset="0"/>
              <a:buChar char="•"/>
              <a:tabLst/>
              <a:defRPr lang="en-US" sz="1600" b="0" i="0" dirty="0" smtClean="0">
                <a:solidFill>
                  <a:schemeClr val="bg2">
                    <a:lumMod val="25000"/>
                  </a:schemeClr>
                </a:solidFill>
                <a:latin typeface="Poppins" pitchFamily="2" charset="77"/>
                <a:cs typeface="Poppins" pitchFamily="2" charset="77"/>
              </a:defRPr>
            </a:lvl2pPr>
            <a:lvl3pPr marL="522288" indent="0">
              <a:spcBef>
                <a:spcPts val="300"/>
              </a:spcBef>
              <a:buClr>
                <a:srgbClr val="0490DA"/>
              </a:buClr>
              <a:buSzPct val="100000"/>
              <a:buFontTx/>
              <a:buNone/>
              <a:tabLst/>
              <a:defRPr lang="en-US" sz="1300" b="0" i="0" cap="all" baseline="0" dirty="0" smtClean="0">
                <a:solidFill>
                  <a:schemeClr val="bg2">
                    <a:lumMod val="25000"/>
                  </a:schemeClr>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8F60C6D2-5049-F012-117A-93505DCA35A9}"/>
              </a:ext>
            </a:extLst>
          </p:cNvPr>
          <p:cNvSpPr>
            <a:spLocks noGrp="1"/>
          </p:cNvSpPr>
          <p:nvPr>
            <p:ph type="body" sz="quarter" idx="12"/>
          </p:nvPr>
        </p:nvSpPr>
        <p:spPr>
          <a:xfrm>
            <a:off x="4920848" y="1321292"/>
            <a:ext cx="3928527" cy="3757604"/>
          </a:xfrm>
          <a:prstGeom prst="rect">
            <a:avLst/>
          </a:prstGeom>
        </p:spPr>
        <p:txBody>
          <a:bodyPr lIns="0" rIns="0"/>
          <a:lstStyle>
            <a:lvl1pPr marL="0" indent="0">
              <a:lnSpc>
                <a:spcPts val="2360"/>
              </a:lnSpc>
              <a:spcBef>
                <a:spcPts val="400"/>
              </a:spcBef>
              <a:buClr>
                <a:srgbClr val="0490DA"/>
              </a:buClr>
              <a:buSzPct val="115000"/>
              <a:buFont typeface="Arial" panose="020B0604020202020204" pitchFamily="34" charset="0"/>
              <a:buNone/>
              <a:defRPr lang="en-US" sz="1800" b="0" i="0" spc="0" baseline="0" dirty="0" smtClean="0">
                <a:solidFill>
                  <a:schemeClr val="bg2">
                    <a:lumMod val="25000"/>
                  </a:schemeClr>
                </a:solidFill>
                <a:latin typeface="Poppins" pitchFamily="2" charset="77"/>
                <a:cs typeface="Poppins" pitchFamily="2" charset="77"/>
              </a:defRPr>
            </a:lvl1pPr>
            <a:lvl2pPr marL="344488" indent="-161925">
              <a:spcBef>
                <a:spcPts val="300"/>
              </a:spcBef>
              <a:buClr>
                <a:srgbClr val="0490DA"/>
              </a:buClr>
              <a:buSzPct val="115000"/>
              <a:buFont typeface="Arial" panose="020B0604020202020204" pitchFamily="34" charset="0"/>
              <a:buChar char="•"/>
              <a:tabLst/>
              <a:defRPr lang="en-US" sz="1600" b="0" i="0" dirty="0" smtClean="0">
                <a:solidFill>
                  <a:schemeClr val="bg2">
                    <a:lumMod val="25000"/>
                  </a:schemeClr>
                </a:solidFill>
                <a:latin typeface="Poppins" pitchFamily="2" charset="77"/>
                <a:cs typeface="Poppins" pitchFamily="2" charset="77"/>
              </a:defRPr>
            </a:lvl2pPr>
            <a:lvl3pPr marL="522288" indent="0">
              <a:spcBef>
                <a:spcPts val="300"/>
              </a:spcBef>
              <a:buClr>
                <a:srgbClr val="0490DA"/>
              </a:buClr>
              <a:buSzPct val="100000"/>
              <a:buFontTx/>
              <a:buNone/>
              <a:tabLst/>
              <a:defRPr lang="en-US" sz="1300" b="0" i="0" cap="all" baseline="0" dirty="0" smtClean="0">
                <a:solidFill>
                  <a:schemeClr val="bg2">
                    <a:lumMod val="25000"/>
                  </a:schemeClr>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a:p>
            <a:pPr lvl="2"/>
            <a:r>
              <a:rPr lang="en-US"/>
              <a:t>Third level</a:t>
            </a:r>
          </a:p>
        </p:txBody>
      </p:sp>
      <p:sp>
        <p:nvSpPr>
          <p:cNvPr id="13" name="Google Shape;84;g9a74927944_2_2">
            <a:extLst>
              <a:ext uri="{FF2B5EF4-FFF2-40B4-BE49-F238E27FC236}">
                <a16:creationId xmlns:a16="http://schemas.microsoft.com/office/drawing/2014/main" id="{D1703C9C-9D4A-CA91-D451-EA7FD330F10B}"/>
              </a:ext>
            </a:extLst>
          </p:cNvPr>
          <p:cNvSpPr txBox="1">
            <a:spLocks noGrp="1"/>
          </p:cNvSpPr>
          <p:nvPr>
            <p:ph type="body" idx="13"/>
          </p:nvPr>
        </p:nvSpPr>
        <p:spPr>
          <a:xfrm>
            <a:off x="4920848" y="5436704"/>
            <a:ext cx="6644008" cy="85473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000000"/>
              </a:buClr>
              <a:buSzPts val="1800"/>
              <a:buFont typeface="Arial"/>
              <a:buNone/>
              <a:tabLst/>
              <a:defRPr sz="1800" b="0" i="1" u="none" strike="noStrike" cap="none">
                <a:solidFill>
                  <a:srgbClr val="1BBC9B"/>
                </a:solidFill>
                <a:latin typeface="Poppins Light" pitchFamily="2" charset="77"/>
                <a:ea typeface="Poppins Light" pitchFamily="2" charset="77"/>
                <a:cs typeface="Poppins Light"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859927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Title, Content + Large Imag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F58C7560-F685-5810-B256-B7493E5EF2E7}"/>
              </a:ext>
            </a:extLst>
          </p:cNvPr>
          <p:cNvSpPr>
            <a:spLocks noGrp="1"/>
          </p:cNvSpPr>
          <p:nvPr>
            <p:ph type="body" sz="quarter" idx="11"/>
          </p:nvPr>
        </p:nvSpPr>
        <p:spPr>
          <a:xfrm>
            <a:off x="627144" y="1566876"/>
            <a:ext cx="3587047" cy="4602430"/>
          </a:xfrm>
          <a:prstGeom prst="rect">
            <a:avLst/>
          </a:prstGeom>
        </p:spPr>
        <p:txBody>
          <a:bodyPr lIns="0" rIns="0"/>
          <a:lstStyle>
            <a:lvl1pPr marL="0" indent="0">
              <a:lnSpc>
                <a:spcPts val="2260"/>
              </a:lnSpc>
              <a:spcBef>
                <a:spcPts val="400"/>
              </a:spcBef>
              <a:buClr>
                <a:schemeClr val="accent1"/>
              </a:buClr>
              <a:buSzPct val="115000"/>
              <a:buFont typeface="Arial" panose="020B0604020202020204" pitchFamily="34" charset="0"/>
              <a:buNone/>
              <a:defRPr lang="en-US" sz="1600" b="0" i="0" spc="0" baseline="0" dirty="0" smtClean="0">
                <a:solidFill>
                  <a:schemeClr val="bg2">
                    <a:lumMod val="25000"/>
                  </a:schemeClr>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2">
                    <a:lumMod val="25000"/>
                  </a:schemeClr>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2">
                    <a:lumMod val="25000"/>
                  </a:schemeClr>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a:p>
            <a:pPr lvl="2"/>
            <a:r>
              <a:rPr lang="en-US"/>
              <a:t>Third level</a:t>
            </a:r>
          </a:p>
        </p:txBody>
      </p:sp>
      <p:sp>
        <p:nvSpPr>
          <p:cNvPr id="7" name="Google Shape;44;p28">
            <a:extLst>
              <a:ext uri="{FF2B5EF4-FFF2-40B4-BE49-F238E27FC236}">
                <a16:creationId xmlns:a16="http://schemas.microsoft.com/office/drawing/2014/main" id="{C668E967-C625-A343-BCB2-7FDB97A22D72}"/>
              </a:ext>
            </a:extLst>
          </p:cNvPr>
          <p:cNvSpPr txBox="1">
            <a:spLocks noGrp="1"/>
          </p:cNvSpPr>
          <p:nvPr>
            <p:ph type="body" idx="14"/>
          </p:nvPr>
        </p:nvSpPr>
        <p:spPr>
          <a:xfrm>
            <a:off x="627144" y="683181"/>
            <a:ext cx="3587047" cy="638111"/>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SzPts val="1800"/>
              <a:buNone/>
              <a:tabLst/>
              <a:defRPr sz="2400" b="1" i="0" spc="50" baseline="0">
                <a:solidFill>
                  <a:srgbClr val="0490DA"/>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BD80BB17-667F-C617-4407-36482269CB65}"/>
              </a:ext>
            </a:extLst>
          </p:cNvPr>
          <p:cNvSpPr>
            <a:spLocks noGrp="1"/>
          </p:cNvSpPr>
          <p:nvPr>
            <p:ph type="pic" sz="quarter" idx="15"/>
          </p:nvPr>
        </p:nvSpPr>
        <p:spPr>
          <a:xfrm>
            <a:off x="4531807" y="0"/>
            <a:ext cx="7660193" cy="6169025"/>
          </a:xfrm>
          <a:custGeom>
            <a:avLst/>
            <a:gdLst>
              <a:gd name="connsiteX0" fmla="*/ 0 w 7660193"/>
              <a:gd name="connsiteY0" fmla="*/ 0 h 6169025"/>
              <a:gd name="connsiteX1" fmla="*/ 7660193 w 7660193"/>
              <a:gd name="connsiteY1" fmla="*/ 0 h 6169025"/>
              <a:gd name="connsiteX2" fmla="*/ 7660193 w 7660193"/>
              <a:gd name="connsiteY2" fmla="*/ 6084372 h 6169025"/>
              <a:gd name="connsiteX3" fmla="*/ 6177109 w 7660193"/>
              <a:gd name="connsiteY3" fmla="*/ 6084372 h 6169025"/>
              <a:gd name="connsiteX4" fmla="*/ 6098850 w 7660193"/>
              <a:gd name="connsiteY4" fmla="*/ 6136246 h 6169025"/>
              <a:gd name="connsiteX5" fmla="*/ 6092232 w 7660193"/>
              <a:gd name="connsiteY5" fmla="*/ 6169025 h 6169025"/>
              <a:gd name="connsiteX6" fmla="*/ 0 w 7660193"/>
              <a:gd name="connsiteY6" fmla="*/ 6169025 h 61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0193" h="6169025">
                <a:moveTo>
                  <a:pt x="0" y="0"/>
                </a:moveTo>
                <a:lnTo>
                  <a:pt x="7660193" y="0"/>
                </a:lnTo>
                <a:lnTo>
                  <a:pt x="7660193" y="6084372"/>
                </a:lnTo>
                <a:lnTo>
                  <a:pt x="6177109" y="6084372"/>
                </a:lnTo>
                <a:cubicBezTo>
                  <a:pt x="6141928" y="6084372"/>
                  <a:pt x="6111743" y="6105762"/>
                  <a:pt x="6098850" y="6136246"/>
                </a:cubicBezTo>
                <a:lnTo>
                  <a:pt x="6092232" y="6169025"/>
                </a:lnTo>
                <a:lnTo>
                  <a:pt x="0" y="6169025"/>
                </a:lnTo>
                <a:close/>
              </a:path>
            </a:pathLst>
          </a:custGeom>
        </p:spPr>
        <p:txBody>
          <a:bodyPr wrap="square" anchor="ctr">
            <a:noAutofit/>
          </a:bodyPr>
          <a:lstStyle>
            <a:lvl1pPr marL="0" indent="0" algn="ctr">
              <a:buNone/>
              <a:defRPr sz="1000" b="0" i="0">
                <a:latin typeface="Poppins" pitchFamily="2" charset="77"/>
                <a:cs typeface="Poppins" pitchFamily="2" charset="77"/>
              </a:defRPr>
            </a:lvl1pPr>
          </a:lstStyle>
          <a:p>
            <a:endParaRPr lang="en-US"/>
          </a:p>
        </p:txBody>
      </p:sp>
      <p:sp>
        <p:nvSpPr>
          <p:cNvPr id="9" name="Freeform 8">
            <a:extLst>
              <a:ext uri="{FF2B5EF4-FFF2-40B4-BE49-F238E27FC236}">
                <a16:creationId xmlns:a16="http://schemas.microsoft.com/office/drawing/2014/main" id="{BD7D577F-1E60-3934-17E9-CC63852069DD}"/>
              </a:ext>
            </a:extLst>
          </p:cNvPr>
          <p:cNvSpPr>
            <a:spLocks/>
          </p:cNvSpPr>
          <p:nvPr userDrawn="1"/>
        </p:nvSpPr>
        <p:spPr>
          <a:xfrm rot="5400000">
            <a:off x="11455664" y="5252690"/>
            <a:ext cx="169867" cy="1833231"/>
          </a:xfrm>
          <a:custGeom>
            <a:avLst/>
            <a:gdLst>
              <a:gd name="connsiteX0" fmla="*/ 134912 w 269824"/>
              <a:gd name="connsiteY0" fmla="*/ 0 h 2911983"/>
              <a:gd name="connsiteX1" fmla="*/ 269824 w 269824"/>
              <a:gd name="connsiteY1" fmla="*/ 134912 h 2911983"/>
              <a:gd name="connsiteX2" fmla="*/ 269823 w 269824"/>
              <a:gd name="connsiteY2" fmla="*/ 134917 h 2911983"/>
              <a:gd name="connsiteX3" fmla="*/ 269823 w 269824"/>
              <a:gd name="connsiteY3" fmla="*/ 2777066 h 2911983"/>
              <a:gd name="connsiteX4" fmla="*/ 269824 w 269824"/>
              <a:gd name="connsiteY4" fmla="*/ 2777071 h 2911983"/>
              <a:gd name="connsiteX5" fmla="*/ 134912 w 269824"/>
              <a:gd name="connsiteY5" fmla="*/ 2911983 h 2911983"/>
              <a:gd name="connsiteX6" fmla="*/ 0 w 269824"/>
              <a:gd name="connsiteY6" fmla="*/ 2777071 h 2911983"/>
              <a:gd name="connsiteX7" fmla="*/ 0 w 269824"/>
              <a:gd name="connsiteY7" fmla="*/ 2777070 h 2911983"/>
              <a:gd name="connsiteX8" fmla="*/ 0 w 269824"/>
              <a:gd name="connsiteY8" fmla="*/ 2777070 h 2911983"/>
              <a:gd name="connsiteX9" fmla="*/ 0 w 269824"/>
              <a:gd name="connsiteY9" fmla="*/ 134912 h 2911983"/>
              <a:gd name="connsiteX10" fmla="*/ 134912 w 269824"/>
              <a:gd name="connsiteY10" fmla="*/ 0 h 29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824" h="2911983">
                <a:moveTo>
                  <a:pt x="134912" y="0"/>
                </a:moveTo>
                <a:cubicBezTo>
                  <a:pt x="209422" y="0"/>
                  <a:pt x="269824" y="60402"/>
                  <a:pt x="269824" y="134912"/>
                </a:cubicBezTo>
                <a:lnTo>
                  <a:pt x="269823" y="134917"/>
                </a:lnTo>
                <a:lnTo>
                  <a:pt x="269823" y="2777066"/>
                </a:lnTo>
                <a:lnTo>
                  <a:pt x="269824" y="2777071"/>
                </a:lnTo>
                <a:cubicBezTo>
                  <a:pt x="269824" y="2851581"/>
                  <a:pt x="209422" y="2911983"/>
                  <a:pt x="134912" y="2911983"/>
                </a:cubicBezTo>
                <a:cubicBezTo>
                  <a:pt x="60402" y="2911983"/>
                  <a:pt x="0" y="2851581"/>
                  <a:pt x="0" y="2777071"/>
                </a:cubicBezTo>
                <a:lnTo>
                  <a:pt x="0" y="2777070"/>
                </a:lnTo>
                <a:lnTo>
                  <a:pt x="0" y="2777070"/>
                </a:lnTo>
                <a:lnTo>
                  <a:pt x="0" y="134912"/>
                </a:lnTo>
                <a:cubicBezTo>
                  <a:pt x="0" y="60402"/>
                  <a:pt x="60402" y="0"/>
                  <a:pt x="134912" y="0"/>
                </a:cubicBezTo>
                <a:close/>
              </a:path>
            </a:pathLst>
          </a:custGeom>
          <a:gradFill>
            <a:gsLst>
              <a:gs pos="81000">
                <a:srgbClr val="0490DA"/>
              </a:gs>
              <a:gs pos="22000">
                <a:srgbClr val="4EA72E"/>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22728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x3 Whit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292F49D-D5E1-3783-5BA0-D3245C984B8C}"/>
              </a:ext>
            </a:extLst>
          </p:cNvPr>
          <p:cNvSpPr>
            <a:spLocks noGrp="1"/>
          </p:cNvSpPr>
          <p:nvPr>
            <p:ph type="body" sz="quarter" idx="11"/>
          </p:nvPr>
        </p:nvSpPr>
        <p:spPr>
          <a:xfrm>
            <a:off x="627145" y="2043828"/>
            <a:ext cx="3120995" cy="650271"/>
          </a:xfrm>
          <a:prstGeom prst="rect">
            <a:avLst/>
          </a:prstGeom>
        </p:spPr>
        <p:txBody>
          <a:bodyPr lIns="0" tIns="0" rIns="0" bIns="0"/>
          <a:lstStyle>
            <a:lvl1pPr marL="0" indent="0">
              <a:lnSpc>
                <a:spcPts val="2260"/>
              </a:lnSpc>
              <a:spcBef>
                <a:spcPts val="0"/>
              </a:spcBef>
              <a:buClr>
                <a:schemeClr val="accent1"/>
              </a:buClr>
              <a:buSzPct val="115000"/>
              <a:buFont typeface="Arial" panose="020B0604020202020204" pitchFamily="34" charset="0"/>
              <a:buNone/>
              <a:defRPr lang="en-US" sz="2000" b="1" i="0" spc="0" baseline="0" dirty="0" smtClean="0">
                <a:solidFill>
                  <a:srgbClr val="0490DA"/>
                </a:solidFill>
                <a:latin typeface="Poppins SemiBold" pitchFamily="2" charset="77"/>
                <a:cs typeface="Poppins SemiBold"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6" name="Text Placeholder 3">
            <a:extLst>
              <a:ext uri="{FF2B5EF4-FFF2-40B4-BE49-F238E27FC236}">
                <a16:creationId xmlns:a16="http://schemas.microsoft.com/office/drawing/2014/main" id="{E9101358-E48D-740F-925A-01AA35017683}"/>
              </a:ext>
            </a:extLst>
          </p:cNvPr>
          <p:cNvSpPr>
            <a:spLocks noGrp="1"/>
          </p:cNvSpPr>
          <p:nvPr>
            <p:ph type="body" sz="quarter" idx="15"/>
          </p:nvPr>
        </p:nvSpPr>
        <p:spPr>
          <a:xfrm>
            <a:off x="627145" y="2814934"/>
            <a:ext cx="3120992" cy="3128623"/>
          </a:xfrm>
          <a:prstGeom prst="rect">
            <a:avLst/>
          </a:prstGeom>
        </p:spPr>
        <p:txBody>
          <a:bodyPr lIns="0" tIns="0" rIns="0" bIns="0"/>
          <a:lstStyle>
            <a:lvl1pPr marL="0" indent="0">
              <a:lnSpc>
                <a:spcPts val="2260"/>
              </a:lnSpc>
              <a:spcBef>
                <a:spcPts val="0"/>
              </a:spcBef>
              <a:buClr>
                <a:schemeClr val="accent1"/>
              </a:buClr>
              <a:buSzPct val="115000"/>
              <a:buFont typeface="Arial" panose="020B0604020202020204" pitchFamily="34" charset="0"/>
              <a:buNone/>
              <a:defRPr lang="en-US" sz="1300" b="0" i="0" spc="0" baseline="0" dirty="0" smtClean="0">
                <a:solidFill>
                  <a:schemeClr val="bg2">
                    <a:lumMod val="25000"/>
                  </a:schemeClr>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7" name="Google Shape;44;p28">
            <a:extLst>
              <a:ext uri="{FF2B5EF4-FFF2-40B4-BE49-F238E27FC236}">
                <a16:creationId xmlns:a16="http://schemas.microsoft.com/office/drawing/2014/main" id="{3AF00B62-CFEC-F21B-D63E-F2904E22F886}"/>
              </a:ext>
            </a:extLst>
          </p:cNvPr>
          <p:cNvSpPr txBox="1">
            <a:spLocks noGrp="1"/>
          </p:cNvSpPr>
          <p:nvPr>
            <p:ph type="body" idx="1"/>
          </p:nvPr>
        </p:nvSpPr>
        <p:spPr>
          <a:xfrm>
            <a:off x="627144" y="698944"/>
            <a:ext cx="10388687" cy="384314"/>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SzPts val="1800"/>
              <a:buNone/>
              <a:tabLst/>
              <a:defRPr sz="2400" b="1" i="0" spc="50" baseline="0">
                <a:solidFill>
                  <a:srgbClr val="0490DA"/>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8" name="Freeform 7">
            <a:extLst>
              <a:ext uri="{FF2B5EF4-FFF2-40B4-BE49-F238E27FC236}">
                <a16:creationId xmlns:a16="http://schemas.microsoft.com/office/drawing/2014/main" id="{C882A7E4-4D73-837F-F141-9D269B94701E}"/>
              </a:ext>
            </a:extLst>
          </p:cNvPr>
          <p:cNvSpPr/>
          <p:nvPr userDrawn="1"/>
        </p:nvSpPr>
        <p:spPr>
          <a:xfrm rot="5400000">
            <a:off x="850988" y="1653429"/>
            <a:ext cx="45719" cy="493408"/>
          </a:xfrm>
          <a:custGeom>
            <a:avLst/>
            <a:gdLst>
              <a:gd name="connsiteX0" fmla="*/ 134912 w 269824"/>
              <a:gd name="connsiteY0" fmla="*/ 0 h 2911983"/>
              <a:gd name="connsiteX1" fmla="*/ 269824 w 269824"/>
              <a:gd name="connsiteY1" fmla="*/ 134912 h 2911983"/>
              <a:gd name="connsiteX2" fmla="*/ 269823 w 269824"/>
              <a:gd name="connsiteY2" fmla="*/ 134917 h 2911983"/>
              <a:gd name="connsiteX3" fmla="*/ 269823 w 269824"/>
              <a:gd name="connsiteY3" fmla="*/ 2777066 h 2911983"/>
              <a:gd name="connsiteX4" fmla="*/ 269824 w 269824"/>
              <a:gd name="connsiteY4" fmla="*/ 2777071 h 2911983"/>
              <a:gd name="connsiteX5" fmla="*/ 134912 w 269824"/>
              <a:gd name="connsiteY5" fmla="*/ 2911983 h 2911983"/>
              <a:gd name="connsiteX6" fmla="*/ 0 w 269824"/>
              <a:gd name="connsiteY6" fmla="*/ 2777071 h 2911983"/>
              <a:gd name="connsiteX7" fmla="*/ 0 w 269824"/>
              <a:gd name="connsiteY7" fmla="*/ 2777070 h 2911983"/>
              <a:gd name="connsiteX8" fmla="*/ 0 w 269824"/>
              <a:gd name="connsiteY8" fmla="*/ 2777070 h 2911983"/>
              <a:gd name="connsiteX9" fmla="*/ 0 w 269824"/>
              <a:gd name="connsiteY9" fmla="*/ 134912 h 2911983"/>
              <a:gd name="connsiteX10" fmla="*/ 134912 w 269824"/>
              <a:gd name="connsiteY10" fmla="*/ 0 h 29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824" h="2911983">
                <a:moveTo>
                  <a:pt x="134912" y="0"/>
                </a:moveTo>
                <a:cubicBezTo>
                  <a:pt x="209422" y="0"/>
                  <a:pt x="269824" y="60402"/>
                  <a:pt x="269824" y="134912"/>
                </a:cubicBezTo>
                <a:lnTo>
                  <a:pt x="269823" y="134917"/>
                </a:lnTo>
                <a:lnTo>
                  <a:pt x="269823" y="2777066"/>
                </a:lnTo>
                <a:lnTo>
                  <a:pt x="269824" y="2777071"/>
                </a:lnTo>
                <a:cubicBezTo>
                  <a:pt x="269824" y="2851581"/>
                  <a:pt x="209422" y="2911983"/>
                  <a:pt x="134912" y="2911983"/>
                </a:cubicBezTo>
                <a:cubicBezTo>
                  <a:pt x="60402" y="2911983"/>
                  <a:pt x="0" y="2851581"/>
                  <a:pt x="0" y="2777071"/>
                </a:cubicBezTo>
                <a:lnTo>
                  <a:pt x="0" y="2777070"/>
                </a:lnTo>
                <a:lnTo>
                  <a:pt x="0" y="2777070"/>
                </a:lnTo>
                <a:lnTo>
                  <a:pt x="0" y="134912"/>
                </a:lnTo>
                <a:cubicBezTo>
                  <a:pt x="0" y="60402"/>
                  <a:pt x="60402" y="0"/>
                  <a:pt x="134912" y="0"/>
                </a:cubicBezTo>
                <a:close/>
              </a:path>
            </a:pathLst>
          </a:custGeom>
          <a:gradFill>
            <a:gsLst>
              <a:gs pos="0">
                <a:srgbClr val="1BBC9B"/>
              </a:gs>
              <a:gs pos="100000">
                <a:srgbClr val="0490DA"/>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3">
            <a:extLst>
              <a:ext uri="{FF2B5EF4-FFF2-40B4-BE49-F238E27FC236}">
                <a16:creationId xmlns:a16="http://schemas.microsoft.com/office/drawing/2014/main" id="{79227A7E-00E7-6334-F4FC-1DACE7B93B19}"/>
              </a:ext>
            </a:extLst>
          </p:cNvPr>
          <p:cNvSpPr>
            <a:spLocks noGrp="1"/>
          </p:cNvSpPr>
          <p:nvPr>
            <p:ph type="body" sz="quarter" idx="16"/>
          </p:nvPr>
        </p:nvSpPr>
        <p:spPr>
          <a:xfrm>
            <a:off x="4230422" y="2043829"/>
            <a:ext cx="3120995" cy="650271"/>
          </a:xfrm>
          <a:prstGeom prst="rect">
            <a:avLst/>
          </a:prstGeom>
        </p:spPr>
        <p:txBody>
          <a:bodyPr lIns="0" tIns="0" rIns="0" bIns="0"/>
          <a:lstStyle>
            <a:lvl1pPr marL="0" indent="0">
              <a:lnSpc>
                <a:spcPts val="2260"/>
              </a:lnSpc>
              <a:spcBef>
                <a:spcPts val="0"/>
              </a:spcBef>
              <a:buClr>
                <a:schemeClr val="accent1"/>
              </a:buClr>
              <a:buSzPct val="115000"/>
              <a:buFont typeface="Arial" panose="020B0604020202020204" pitchFamily="34" charset="0"/>
              <a:buNone/>
              <a:defRPr lang="en-US" sz="2000" b="1" i="0" spc="0" baseline="0" dirty="0" smtClean="0">
                <a:solidFill>
                  <a:srgbClr val="0490DA"/>
                </a:solidFill>
                <a:latin typeface="Poppins SemiBold" pitchFamily="2" charset="77"/>
                <a:cs typeface="Poppins SemiBold"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10" name="Text Placeholder 3">
            <a:extLst>
              <a:ext uri="{FF2B5EF4-FFF2-40B4-BE49-F238E27FC236}">
                <a16:creationId xmlns:a16="http://schemas.microsoft.com/office/drawing/2014/main" id="{E5D70FCB-FBF8-C447-FB6C-94A2E9A67A7A}"/>
              </a:ext>
            </a:extLst>
          </p:cNvPr>
          <p:cNvSpPr>
            <a:spLocks noGrp="1"/>
          </p:cNvSpPr>
          <p:nvPr>
            <p:ph type="body" sz="quarter" idx="17"/>
          </p:nvPr>
        </p:nvSpPr>
        <p:spPr>
          <a:xfrm>
            <a:off x="4230422" y="2814935"/>
            <a:ext cx="3120992" cy="3128623"/>
          </a:xfrm>
          <a:prstGeom prst="rect">
            <a:avLst/>
          </a:prstGeom>
        </p:spPr>
        <p:txBody>
          <a:bodyPr lIns="0" tIns="0" rIns="0" bIns="0"/>
          <a:lstStyle>
            <a:lvl1pPr marL="0" indent="0">
              <a:lnSpc>
                <a:spcPts val="2260"/>
              </a:lnSpc>
              <a:spcBef>
                <a:spcPts val="0"/>
              </a:spcBef>
              <a:buClr>
                <a:schemeClr val="accent1"/>
              </a:buClr>
              <a:buSzPct val="115000"/>
              <a:buFont typeface="Arial" panose="020B0604020202020204" pitchFamily="34" charset="0"/>
              <a:buNone/>
              <a:defRPr lang="en-US" sz="1300" b="0" i="0" spc="0" baseline="0" dirty="0" smtClean="0">
                <a:solidFill>
                  <a:schemeClr val="bg2">
                    <a:lumMod val="25000"/>
                  </a:schemeClr>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11" name="Freeform 10">
            <a:extLst>
              <a:ext uri="{FF2B5EF4-FFF2-40B4-BE49-F238E27FC236}">
                <a16:creationId xmlns:a16="http://schemas.microsoft.com/office/drawing/2014/main" id="{E9AD5EA6-DCCD-46C6-90F3-34C40AAD250A}"/>
              </a:ext>
            </a:extLst>
          </p:cNvPr>
          <p:cNvSpPr/>
          <p:nvPr userDrawn="1"/>
        </p:nvSpPr>
        <p:spPr>
          <a:xfrm rot="5400000">
            <a:off x="4454265" y="1653430"/>
            <a:ext cx="45719" cy="493408"/>
          </a:xfrm>
          <a:custGeom>
            <a:avLst/>
            <a:gdLst>
              <a:gd name="connsiteX0" fmla="*/ 134912 w 269824"/>
              <a:gd name="connsiteY0" fmla="*/ 0 h 2911983"/>
              <a:gd name="connsiteX1" fmla="*/ 269824 w 269824"/>
              <a:gd name="connsiteY1" fmla="*/ 134912 h 2911983"/>
              <a:gd name="connsiteX2" fmla="*/ 269823 w 269824"/>
              <a:gd name="connsiteY2" fmla="*/ 134917 h 2911983"/>
              <a:gd name="connsiteX3" fmla="*/ 269823 w 269824"/>
              <a:gd name="connsiteY3" fmla="*/ 2777066 h 2911983"/>
              <a:gd name="connsiteX4" fmla="*/ 269824 w 269824"/>
              <a:gd name="connsiteY4" fmla="*/ 2777071 h 2911983"/>
              <a:gd name="connsiteX5" fmla="*/ 134912 w 269824"/>
              <a:gd name="connsiteY5" fmla="*/ 2911983 h 2911983"/>
              <a:gd name="connsiteX6" fmla="*/ 0 w 269824"/>
              <a:gd name="connsiteY6" fmla="*/ 2777071 h 2911983"/>
              <a:gd name="connsiteX7" fmla="*/ 0 w 269824"/>
              <a:gd name="connsiteY7" fmla="*/ 2777070 h 2911983"/>
              <a:gd name="connsiteX8" fmla="*/ 0 w 269824"/>
              <a:gd name="connsiteY8" fmla="*/ 2777070 h 2911983"/>
              <a:gd name="connsiteX9" fmla="*/ 0 w 269824"/>
              <a:gd name="connsiteY9" fmla="*/ 134912 h 2911983"/>
              <a:gd name="connsiteX10" fmla="*/ 134912 w 269824"/>
              <a:gd name="connsiteY10" fmla="*/ 0 h 29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824" h="2911983">
                <a:moveTo>
                  <a:pt x="134912" y="0"/>
                </a:moveTo>
                <a:cubicBezTo>
                  <a:pt x="209422" y="0"/>
                  <a:pt x="269824" y="60402"/>
                  <a:pt x="269824" y="134912"/>
                </a:cubicBezTo>
                <a:lnTo>
                  <a:pt x="269823" y="134917"/>
                </a:lnTo>
                <a:lnTo>
                  <a:pt x="269823" y="2777066"/>
                </a:lnTo>
                <a:lnTo>
                  <a:pt x="269824" y="2777071"/>
                </a:lnTo>
                <a:cubicBezTo>
                  <a:pt x="269824" y="2851581"/>
                  <a:pt x="209422" y="2911983"/>
                  <a:pt x="134912" y="2911983"/>
                </a:cubicBezTo>
                <a:cubicBezTo>
                  <a:pt x="60402" y="2911983"/>
                  <a:pt x="0" y="2851581"/>
                  <a:pt x="0" y="2777071"/>
                </a:cubicBezTo>
                <a:lnTo>
                  <a:pt x="0" y="2777070"/>
                </a:lnTo>
                <a:lnTo>
                  <a:pt x="0" y="2777070"/>
                </a:lnTo>
                <a:lnTo>
                  <a:pt x="0" y="134912"/>
                </a:lnTo>
                <a:cubicBezTo>
                  <a:pt x="0" y="60402"/>
                  <a:pt x="60402" y="0"/>
                  <a:pt x="134912" y="0"/>
                </a:cubicBezTo>
                <a:close/>
              </a:path>
            </a:pathLst>
          </a:custGeom>
          <a:gradFill>
            <a:gsLst>
              <a:gs pos="0">
                <a:srgbClr val="1BBC9B"/>
              </a:gs>
              <a:gs pos="100000">
                <a:srgbClr val="0490DA"/>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3">
            <a:extLst>
              <a:ext uri="{FF2B5EF4-FFF2-40B4-BE49-F238E27FC236}">
                <a16:creationId xmlns:a16="http://schemas.microsoft.com/office/drawing/2014/main" id="{10B55B83-4A2F-49A0-C685-D9CB192FA698}"/>
              </a:ext>
            </a:extLst>
          </p:cNvPr>
          <p:cNvSpPr>
            <a:spLocks noGrp="1"/>
          </p:cNvSpPr>
          <p:nvPr>
            <p:ph type="body" sz="quarter" idx="18"/>
          </p:nvPr>
        </p:nvSpPr>
        <p:spPr>
          <a:xfrm>
            <a:off x="7833705" y="2043829"/>
            <a:ext cx="3120995" cy="650271"/>
          </a:xfrm>
          <a:prstGeom prst="rect">
            <a:avLst/>
          </a:prstGeom>
        </p:spPr>
        <p:txBody>
          <a:bodyPr lIns="0" tIns="0" rIns="0" bIns="0"/>
          <a:lstStyle>
            <a:lvl1pPr marL="0" indent="0">
              <a:lnSpc>
                <a:spcPts val="2260"/>
              </a:lnSpc>
              <a:spcBef>
                <a:spcPts val="0"/>
              </a:spcBef>
              <a:buClr>
                <a:schemeClr val="accent1"/>
              </a:buClr>
              <a:buSzPct val="115000"/>
              <a:buFont typeface="Arial" panose="020B0604020202020204" pitchFamily="34" charset="0"/>
              <a:buNone/>
              <a:defRPr lang="en-US" sz="2000" b="1" i="0" spc="0" baseline="0" dirty="0" smtClean="0">
                <a:solidFill>
                  <a:srgbClr val="0490DA"/>
                </a:solidFill>
                <a:latin typeface="Poppins SemiBold" pitchFamily="2" charset="77"/>
                <a:cs typeface="Poppins SemiBold"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13" name="Text Placeholder 3">
            <a:extLst>
              <a:ext uri="{FF2B5EF4-FFF2-40B4-BE49-F238E27FC236}">
                <a16:creationId xmlns:a16="http://schemas.microsoft.com/office/drawing/2014/main" id="{0CCECC6D-FCB9-9F2D-E416-B057DA18A110}"/>
              </a:ext>
            </a:extLst>
          </p:cNvPr>
          <p:cNvSpPr>
            <a:spLocks noGrp="1"/>
          </p:cNvSpPr>
          <p:nvPr>
            <p:ph type="body" sz="quarter" idx="19"/>
          </p:nvPr>
        </p:nvSpPr>
        <p:spPr>
          <a:xfrm>
            <a:off x="7833705" y="2814935"/>
            <a:ext cx="3120992" cy="3128623"/>
          </a:xfrm>
          <a:prstGeom prst="rect">
            <a:avLst/>
          </a:prstGeom>
        </p:spPr>
        <p:txBody>
          <a:bodyPr lIns="0" tIns="0" rIns="0" bIns="0"/>
          <a:lstStyle>
            <a:lvl1pPr marL="0" indent="0">
              <a:lnSpc>
                <a:spcPts val="2260"/>
              </a:lnSpc>
              <a:spcBef>
                <a:spcPts val="0"/>
              </a:spcBef>
              <a:buClr>
                <a:schemeClr val="accent1"/>
              </a:buClr>
              <a:buSzPct val="115000"/>
              <a:buFont typeface="Arial" panose="020B0604020202020204" pitchFamily="34" charset="0"/>
              <a:buNone/>
              <a:defRPr lang="en-US" sz="1300" b="0" i="0" spc="0" baseline="0" dirty="0" smtClean="0">
                <a:solidFill>
                  <a:schemeClr val="bg2">
                    <a:lumMod val="25000"/>
                  </a:schemeClr>
                </a:solidFill>
                <a:latin typeface="Poppins" pitchFamily="2" charset="77"/>
                <a:cs typeface="Poppins" pitchFamily="2" charset="77"/>
              </a:defRPr>
            </a:lvl1pPr>
            <a:lvl2pPr marL="344488" indent="-161925">
              <a:spcBef>
                <a:spcPts val="300"/>
              </a:spcBef>
              <a:buClr>
                <a:schemeClr val="accent1"/>
              </a:buClr>
              <a:buSzPct val="115000"/>
              <a:buFont typeface="Arial" panose="020B0604020202020204" pitchFamily="34" charset="0"/>
              <a:buChar char="•"/>
              <a:tabLst/>
              <a:defRPr lang="en-US" sz="1500" b="0" i="0" dirty="0" smtClean="0">
                <a:solidFill>
                  <a:schemeClr val="bg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b="0" i="0" cap="all" baseline="0" dirty="0" smtClean="0">
                <a:solidFill>
                  <a:schemeClr val="bg1"/>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14" name="Freeform 13">
            <a:extLst>
              <a:ext uri="{FF2B5EF4-FFF2-40B4-BE49-F238E27FC236}">
                <a16:creationId xmlns:a16="http://schemas.microsoft.com/office/drawing/2014/main" id="{824068C2-365F-1336-10F3-765C3C9619D2}"/>
              </a:ext>
            </a:extLst>
          </p:cNvPr>
          <p:cNvSpPr/>
          <p:nvPr userDrawn="1"/>
        </p:nvSpPr>
        <p:spPr>
          <a:xfrm rot="5400000">
            <a:off x="8057548" y="1653430"/>
            <a:ext cx="45719" cy="493408"/>
          </a:xfrm>
          <a:custGeom>
            <a:avLst/>
            <a:gdLst>
              <a:gd name="connsiteX0" fmla="*/ 134912 w 269824"/>
              <a:gd name="connsiteY0" fmla="*/ 0 h 2911983"/>
              <a:gd name="connsiteX1" fmla="*/ 269824 w 269824"/>
              <a:gd name="connsiteY1" fmla="*/ 134912 h 2911983"/>
              <a:gd name="connsiteX2" fmla="*/ 269823 w 269824"/>
              <a:gd name="connsiteY2" fmla="*/ 134917 h 2911983"/>
              <a:gd name="connsiteX3" fmla="*/ 269823 w 269824"/>
              <a:gd name="connsiteY3" fmla="*/ 2777066 h 2911983"/>
              <a:gd name="connsiteX4" fmla="*/ 269824 w 269824"/>
              <a:gd name="connsiteY4" fmla="*/ 2777071 h 2911983"/>
              <a:gd name="connsiteX5" fmla="*/ 134912 w 269824"/>
              <a:gd name="connsiteY5" fmla="*/ 2911983 h 2911983"/>
              <a:gd name="connsiteX6" fmla="*/ 0 w 269824"/>
              <a:gd name="connsiteY6" fmla="*/ 2777071 h 2911983"/>
              <a:gd name="connsiteX7" fmla="*/ 0 w 269824"/>
              <a:gd name="connsiteY7" fmla="*/ 2777070 h 2911983"/>
              <a:gd name="connsiteX8" fmla="*/ 0 w 269824"/>
              <a:gd name="connsiteY8" fmla="*/ 2777070 h 2911983"/>
              <a:gd name="connsiteX9" fmla="*/ 0 w 269824"/>
              <a:gd name="connsiteY9" fmla="*/ 134912 h 2911983"/>
              <a:gd name="connsiteX10" fmla="*/ 134912 w 269824"/>
              <a:gd name="connsiteY10" fmla="*/ 0 h 29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824" h="2911983">
                <a:moveTo>
                  <a:pt x="134912" y="0"/>
                </a:moveTo>
                <a:cubicBezTo>
                  <a:pt x="209422" y="0"/>
                  <a:pt x="269824" y="60402"/>
                  <a:pt x="269824" y="134912"/>
                </a:cubicBezTo>
                <a:lnTo>
                  <a:pt x="269823" y="134917"/>
                </a:lnTo>
                <a:lnTo>
                  <a:pt x="269823" y="2777066"/>
                </a:lnTo>
                <a:lnTo>
                  <a:pt x="269824" y="2777071"/>
                </a:lnTo>
                <a:cubicBezTo>
                  <a:pt x="269824" y="2851581"/>
                  <a:pt x="209422" y="2911983"/>
                  <a:pt x="134912" y="2911983"/>
                </a:cubicBezTo>
                <a:cubicBezTo>
                  <a:pt x="60402" y="2911983"/>
                  <a:pt x="0" y="2851581"/>
                  <a:pt x="0" y="2777071"/>
                </a:cubicBezTo>
                <a:lnTo>
                  <a:pt x="0" y="2777070"/>
                </a:lnTo>
                <a:lnTo>
                  <a:pt x="0" y="2777070"/>
                </a:lnTo>
                <a:lnTo>
                  <a:pt x="0" y="134912"/>
                </a:lnTo>
                <a:cubicBezTo>
                  <a:pt x="0" y="60402"/>
                  <a:pt x="60402" y="0"/>
                  <a:pt x="134912" y="0"/>
                </a:cubicBezTo>
                <a:close/>
              </a:path>
            </a:pathLst>
          </a:custGeom>
          <a:gradFill>
            <a:gsLst>
              <a:gs pos="0">
                <a:srgbClr val="1BBC9B"/>
              </a:gs>
              <a:gs pos="100000">
                <a:srgbClr val="0490DA"/>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73244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mparison x3 White">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328E83F3-B958-1B51-672D-8ABD53CAC480}"/>
              </a:ext>
            </a:extLst>
          </p:cNvPr>
          <p:cNvSpPr>
            <a:spLocks noGrp="1"/>
          </p:cNvSpPr>
          <p:nvPr>
            <p:ph type="body" sz="quarter" idx="20"/>
          </p:nvPr>
        </p:nvSpPr>
        <p:spPr>
          <a:xfrm>
            <a:off x="615025" y="1764096"/>
            <a:ext cx="3048000" cy="977195"/>
          </a:xfrm>
          <a:prstGeom prst="roundRect">
            <a:avLst/>
          </a:prstGeom>
          <a:solidFill>
            <a:srgbClr val="6DBA44"/>
          </a:solidFill>
        </p:spPr>
        <p:txBody>
          <a:bodyPr lIns="274320" tIns="274320" rIns="274320" bIns="274320"/>
          <a:lstStyle>
            <a:lvl1pPr marL="0" indent="0" algn="l">
              <a:buNone/>
              <a:defRPr sz="1800">
                <a:solidFill>
                  <a:schemeClr val="bg1"/>
                </a:solidFill>
                <a:latin typeface="Poppins" pitchFamily="2" charset="77"/>
                <a:cs typeface="Poppins" pitchFamily="2" charset="77"/>
              </a:defRPr>
            </a:lvl1pPr>
          </a:lstStyle>
          <a:p>
            <a:pPr lvl="0"/>
            <a:r>
              <a:rPr lang="en-US"/>
              <a:t>Click to edit Master text styles</a:t>
            </a:r>
          </a:p>
        </p:txBody>
      </p:sp>
      <p:sp>
        <p:nvSpPr>
          <p:cNvPr id="29" name="Text Placeholder 25">
            <a:extLst>
              <a:ext uri="{FF2B5EF4-FFF2-40B4-BE49-F238E27FC236}">
                <a16:creationId xmlns:a16="http://schemas.microsoft.com/office/drawing/2014/main" id="{E8F14B65-3C0A-6522-B553-2D7E7E05E9E0}"/>
              </a:ext>
            </a:extLst>
          </p:cNvPr>
          <p:cNvSpPr>
            <a:spLocks noGrp="1"/>
          </p:cNvSpPr>
          <p:nvPr>
            <p:ph type="body" sz="quarter" idx="22"/>
          </p:nvPr>
        </p:nvSpPr>
        <p:spPr>
          <a:xfrm>
            <a:off x="4188219" y="1755560"/>
            <a:ext cx="3048000" cy="977195"/>
          </a:xfrm>
          <a:prstGeom prst="roundRect">
            <a:avLst/>
          </a:prstGeom>
          <a:solidFill>
            <a:srgbClr val="0490DA"/>
          </a:solidFill>
        </p:spPr>
        <p:txBody>
          <a:bodyPr lIns="274320" tIns="274320" rIns="274320" bIns="274320"/>
          <a:lstStyle>
            <a:lvl1pPr marL="0" indent="0" algn="l">
              <a:buNone/>
              <a:defRPr sz="1800">
                <a:solidFill>
                  <a:schemeClr val="bg1"/>
                </a:solidFill>
                <a:latin typeface="Poppins" pitchFamily="2" charset="77"/>
                <a:cs typeface="Poppins" pitchFamily="2" charset="77"/>
              </a:defRPr>
            </a:lvl1pPr>
          </a:lstStyle>
          <a:p>
            <a:pPr lvl="0"/>
            <a:r>
              <a:rPr lang="en-US"/>
              <a:t>Click to edit Master text styles</a:t>
            </a:r>
          </a:p>
        </p:txBody>
      </p:sp>
      <p:sp>
        <p:nvSpPr>
          <p:cNvPr id="30" name="Text Placeholder 25">
            <a:extLst>
              <a:ext uri="{FF2B5EF4-FFF2-40B4-BE49-F238E27FC236}">
                <a16:creationId xmlns:a16="http://schemas.microsoft.com/office/drawing/2014/main" id="{B0B75D96-D4C2-3B1D-0E4B-EEB582CC1B87}"/>
              </a:ext>
            </a:extLst>
          </p:cNvPr>
          <p:cNvSpPr>
            <a:spLocks noGrp="1"/>
          </p:cNvSpPr>
          <p:nvPr>
            <p:ph type="body" sz="quarter" idx="23"/>
          </p:nvPr>
        </p:nvSpPr>
        <p:spPr>
          <a:xfrm>
            <a:off x="7789548" y="1755560"/>
            <a:ext cx="3048000" cy="977195"/>
          </a:xfrm>
          <a:prstGeom prst="roundRect">
            <a:avLst/>
          </a:prstGeom>
          <a:solidFill>
            <a:srgbClr val="002949"/>
          </a:solidFill>
        </p:spPr>
        <p:txBody>
          <a:bodyPr lIns="274320" tIns="274320" rIns="274320" bIns="274320"/>
          <a:lstStyle>
            <a:lvl1pPr marL="0" indent="0" algn="l">
              <a:buNone/>
              <a:defRPr sz="1800">
                <a:solidFill>
                  <a:schemeClr val="bg1"/>
                </a:solidFill>
                <a:latin typeface="Poppins" pitchFamily="2" charset="77"/>
                <a:cs typeface="Poppins" pitchFamily="2" charset="77"/>
              </a:defRPr>
            </a:lvl1pPr>
          </a:lstStyle>
          <a:p>
            <a:pPr lvl="0"/>
            <a:r>
              <a:rPr lang="en-US"/>
              <a:t>Click to edit Master text styles</a:t>
            </a:r>
          </a:p>
        </p:txBody>
      </p:sp>
      <p:sp>
        <p:nvSpPr>
          <p:cNvPr id="7" name="Google Shape;44;p28">
            <a:extLst>
              <a:ext uri="{FF2B5EF4-FFF2-40B4-BE49-F238E27FC236}">
                <a16:creationId xmlns:a16="http://schemas.microsoft.com/office/drawing/2014/main" id="{3AF00B62-CFEC-F21B-D63E-F2904E22F886}"/>
              </a:ext>
            </a:extLst>
          </p:cNvPr>
          <p:cNvSpPr txBox="1">
            <a:spLocks noGrp="1"/>
          </p:cNvSpPr>
          <p:nvPr>
            <p:ph type="body" idx="1"/>
          </p:nvPr>
        </p:nvSpPr>
        <p:spPr>
          <a:xfrm>
            <a:off x="627144" y="698944"/>
            <a:ext cx="10388687" cy="384314"/>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SzPts val="1800"/>
              <a:buNone/>
              <a:tabLst/>
              <a:defRPr sz="2400" b="1" i="0" spc="50" baseline="0">
                <a:solidFill>
                  <a:srgbClr val="0490DA"/>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938948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mparison x3 White">
    <p:spTree>
      <p:nvGrpSpPr>
        <p:cNvPr id="1" name=""/>
        <p:cNvGrpSpPr/>
        <p:nvPr/>
      </p:nvGrpSpPr>
      <p:grpSpPr>
        <a:xfrm>
          <a:off x="0" y="0"/>
          <a:ext cx="0" cy="0"/>
          <a:chOff x="0" y="0"/>
          <a:chExt cx="0" cy="0"/>
        </a:xfrm>
      </p:grpSpPr>
      <p:sp>
        <p:nvSpPr>
          <p:cNvPr id="29" name="Text Placeholder 25">
            <a:extLst>
              <a:ext uri="{FF2B5EF4-FFF2-40B4-BE49-F238E27FC236}">
                <a16:creationId xmlns:a16="http://schemas.microsoft.com/office/drawing/2014/main" id="{E8F14B65-3C0A-6522-B553-2D7E7E05E9E0}"/>
              </a:ext>
            </a:extLst>
          </p:cNvPr>
          <p:cNvSpPr>
            <a:spLocks noGrp="1"/>
          </p:cNvSpPr>
          <p:nvPr>
            <p:ph type="body" sz="quarter" idx="22"/>
          </p:nvPr>
        </p:nvSpPr>
        <p:spPr>
          <a:xfrm>
            <a:off x="2723421" y="1616229"/>
            <a:ext cx="8292409" cy="977195"/>
          </a:xfrm>
          <a:prstGeom prst="rect">
            <a:avLst/>
          </a:prstGeom>
          <a:solidFill>
            <a:srgbClr val="0490DA">
              <a:alpha val="74924"/>
            </a:srgbClr>
          </a:solidFill>
        </p:spPr>
        <p:txBody>
          <a:bodyPr lIns="548640" tIns="182880" rIns="182880" bIns="182880"/>
          <a:lstStyle>
            <a:lvl1pPr marL="0" indent="0" algn="l">
              <a:lnSpc>
                <a:spcPts val="1720"/>
              </a:lnSpc>
              <a:buNone/>
              <a:defRPr sz="1600">
                <a:solidFill>
                  <a:schemeClr val="bg1"/>
                </a:solidFill>
                <a:latin typeface="Poppins" pitchFamily="2" charset="77"/>
                <a:cs typeface="Poppins" pitchFamily="2" charset="77"/>
              </a:defRPr>
            </a:lvl1pPr>
          </a:lstStyle>
          <a:p>
            <a:pPr lvl="0"/>
            <a:r>
              <a:rPr lang="en-US"/>
              <a:t>Click to edit Master text styles</a:t>
            </a:r>
          </a:p>
        </p:txBody>
      </p:sp>
      <p:sp>
        <p:nvSpPr>
          <p:cNvPr id="3" name="Text Placeholder 25">
            <a:extLst>
              <a:ext uri="{FF2B5EF4-FFF2-40B4-BE49-F238E27FC236}">
                <a16:creationId xmlns:a16="http://schemas.microsoft.com/office/drawing/2014/main" id="{33DBA53E-FE83-51AB-96D3-900CAEB937A5}"/>
              </a:ext>
            </a:extLst>
          </p:cNvPr>
          <p:cNvSpPr>
            <a:spLocks noGrp="1"/>
          </p:cNvSpPr>
          <p:nvPr>
            <p:ph type="body" sz="quarter" idx="25"/>
          </p:nvPr>
        </p:nvSpPr>
        <p:spPr>
          <a:xfrm>
            <a:off x="2723421" y="2713829"/>
            <a:ext cx="8292409" cy="977195"/>
          </a:xfrm>
          <a:prstGeom prst="rect">
            <a:avLst/>
          </a:prstGeom>
          <a:solidFill>
            <a:srgbClr val="1BBC9B">
              <a:alpha val="81928"/>
            </a:srgbClr>
          </a:solidFill>
        </p:spPr>
        <p:txBody>
          <a:bodyPr lIns="548640" tIns="182880" rIns="182880" bIns="182880"/>
          <a:lstStyle>
            <a:lvl1pPr marL="0" indent="0" algn="l">
              <a:lnSpc>
                <a:spcPts val="1720"/>
              </a:lnSpc>
              <a:buNone/>
              <a:defRPr sz="1600">
                <a:solidFill>
                  <a:schemeClr val="bg1"/>
                </a:solidFill>
                <a:latin typeface="Poppins" pitchFamily="2" charset="77"/>
                <a:cs typeface="Poppins" pitchFamily="2" charset="77"/>
              </a:defRPr>
            </a:lvl1pPr>
          </a:lstStyle>
          <a:p>
            <a:pPr lvl="0"/>
            <a:r>
              <a:rPr lang="en-US"/>
              <a:t>Click to edit Master text styles</a:t>
            </a:r>
          </a:p>
        </p:txBody>
      </p:sp>
      <p:sp>
        <p:nvSpPr>
          <p:cNvPr id="6" name="Text Placeholder 25">
            <a:extLst>
              <a:ext uri="{FF2B5EF4-FFF2-40B4-BE49-F238E27FC236}">
                <a16:creationId xmlns:a16="http://schemas.microsoft.com/office/drawing/2014/main" id="{84690147-6ACB-55DA-FCF5-DE3A2572C84F}"/>
              </a:ext>
            </a:extLst>
          </p:cNvPr>
          <p:cNvSpPr>
            <a:spLocks noGrp="1"/>
          </p:cNvSpPr>
          <p:nvPr>
            <p:ph type="body" sz="quarter" idx="28"/>
          </p:nvPr>
        </p:nvSpPr>
        <p:spPr>
          <a:xfrm>
            <a:off x="2723421" y="3809476"/>
            <a:ext cx="8292409" cy="977195"/>
          </a:xfrm>
          <a:prstGeom prst="rect">
            <a:avLst/>
          </a:prstGeom>
          <a:solidFill>
            <a:srgbClr val="6DBA44">
              <a:alpha val="80000"/>
            </a:srgbClr>
          </a:solidFill>
        </p:spPr>
        <p:txBody>
          <a:bodyPr lIns="548640" tIns="182880" rIns="182880" bIns="182880"/>
          <a:lstStyle>
            <a:lvl1pPr marL="0" indent="0" algn="l">
              <a:lnSpc>
                <a:spcPts val="1720"/>
              </a:lnSpc>
              <a:buNone/>
              <a:defRPr sz="1600">
                <a:solidFill>
                  <a:schemeClr val="bg1"/>
                </a:solidFill>
                <a:latin typeface="Poppins" pitchFamily="2" charset="77"/>
                <a:cs typeface="Poppins" pitchFamily="2" charset="77"/>
              </a:defRPr>
            </a:lvl1pPr>
          </a:lstStyle>
          <a:p>
            <a:pPr lvl="0"/>
            <a:r>
              <a:rPr lang="en-US"/>
              <a:t>Click to edit Master text styles</a:t>
            </a:r>
          </a:p>
        </p:txBody>
      </p:sp>
      <p:sp>
        <p:nvSpPr>
          <p:cNvPr id="10" name="Text Placeholder 25">
            <a:extLst>
              <a:ext uri="{FF2B5EF4-FFF2-40B4-BE49-F238E27FC236}">
                <a16:creationId xmlns:a16="http://schemas.microsoft.com/office/drawing/2014/main" id="{CA72B1EC-927C-3566-A069-B87CC353976D}"/>
              </a:ext>
            </a:extLst>
          </p:cNvPr>
          <p:cNvSpPr>
            <a:spLocks noGrp="1"/>
          </p:cNvSpPr>
          <p:nvPr>
            <p:ph type="body" sz="quarter" idx="31"/>
          </p:nvPr>
        </p:nvSpPr>
        <p:spPr>
          <a:xfrm>
            <a:off x="2723421" y="4905940"/>
            <a:ext cx="8292409" cy="977195"/>
          </a:xfrm>
          <a:prstGeom prst="rect">
            <a:avLst/>
          </a:prstGeom>
          <a:solidFill>
            <a:srgbClr val="002949">
              <a:alpha val="80110"/>
            </a:srgbClr>
          </a:solidFill>
        </p:spPr>
        <p:txBody>
          <a:bodyPr lIns="548640" tIns="182880" rIns="182880" bIns="182880"/>
          <a:lstStyle>
            <a:lvl1pPr marL="0" indent="0" algn="l">
              <a:lnSpc>
                <a:spcPts val="1720"/>
              </a:lnSpc>
              <a:buNone/>
              <a:defRPr sz="1600">
                <a:solidFill>
                  <a:schemeClr val="bg1"/>
                </a:solidFill>
                <a:latin typeface="Poppins" pitchFamily="2" charset="77"/>
                <a:cs typeface="Poppins" pitchFamily="2" charset="77"/>
              </a:defRPr>
            </a:lvl1pPr>
          </a:lstStyle>
          <a:p>
            <a:pPr lvl="0"/>
            <a:r>
              <a:rPr lang="en-US"/>
              <a:t>Click to edit Master text styles</a:t>
            </a:r>
          </a:p>
        </p:txBody>
      </p:sp>
      <p:sp>
        <p:nvSpPr>
          <p:cNvPr id="26" name="Text Placeholder 25">
            <a:extLst>
              <a:ext uri="{FF2B5EF4-FFF2-40B4-BE49-F238E27FC236}">
                <a16:creationId xmlns:a16="http://schemas.microsoft.com/office/drawing/2014/main" id="{328E83F3-B958-1B51-672D-8ABD53CAC480}"/>
              </a:ext>
            </a:extLst>
          </p:cNvPr>
          <p:cNvSpPr>
            <a:spLocks noGrp="1"/>
          </p:cNvSpPr>
          <p:nvPr>
            <p:ph type="body" sz="quarter" idx="20"/>
          </p:nvPr>
        </p:nvSpPr>
        <p:spPr>
          <a:xfrm>
            <a:off x="627144" y="1615240"/>
            <a:ext cx="2415254" cy="977195"/>
          </a:xfrm>
          <a:prstGeom prst="roundRect">
            <a:avLst/>
          </a:prstGeom>
          <a:solidFill>
            <a:srgbClr val="0490DA"/>
          </a:solidFill>
        </p:spPr>
        <p:txBody>
          <a:bodyPr lIns="91440" tIns="91440" rIns="91440" bIns="91440" anchor="ctr" anchorCtr="0"/>
          <a:lstStyle>
            <a:lvl1pPr marL="0" indent="0" algn="l">
              <a:lnSpc>
                <a:spcPts val="1760"/>
              </a:lnSpc>
              <a:buNone/>
              <a:defRPr sz="1800" b="1" i="0">
                <a:solidFill>
                  <a:schemeClr val="bg1"/>
                </a:solidFill>
                <a:latin typeface="Poppins" pitchFamily="2" charset="77"/>
                <a:cs typeface="Poppins" pitchFamily="2" charset="77"/>
              </a:defRPr>
            </a:lvl1pPr>
          </a:lstStyle>
          <a:p>
            <a:pPr lvl="0"/>
            <a:r>
              <a:rPr lang="en-US"/>
              <a:t>Click to edit Master text styles</a:t>
            </a:r>
          </a:p>
        </p:txBody>
      </p:sp>
      <p:sp>
        <p:nvSpPr>
          <p:cNvPr id="7" name="Google Shape;44;p28">
            <a:extLst>
              <a:ext uri="{FF2B5EF4-FFF2-40B4-BE49-F238E27FC236}">
                <a16:creationId xmlns:a16="http://schemas.microsoft.com/office/drawing/2014/main" id="{3AF00B62-CFEC-F21B-D63E-F2904E22F886}"/>
              </a:ext>
            </a:extLst>
          </p:cNvPr>
          <p:cNvSpPr txBox="1">
            <a:spLocks noGrp="1"/>
          </p:cNvSpPr>
          <p:nvPr>
            <p:ph type="body" idx="1"/>
          </p:nvPr>
        </p:nvSpPr>
        <p:spPr>
          <a:xfrm>
            <a:off x="627144" y="698944"/>
            <a:ext cx="10388687" cy="384314"/>
          </a:xfrm>
          <a:prstGeom prst="rect">
            <a:avLst/>
          </a:prstGeom>
          <a:noFill/>
          <a:ln>
            <a:noFill/>
          </a:ln>
        </p:spPr>
        <p:txBody>
          <a:bodyPr spcFirstLastPara="1" wrap="square" lIns="0" tIns="0" rIns="0" bIns="0" anchor="t" anchorCtr="0">
            <a:noAutofit/>
          </a:bodyPr>
          <a:lstStyle>
            <a:lvl1pPr marL="0" lvl="0" indent="0" algn="l">
              <a:lnSpc>
                <a:spcPct val="90000"/>
              </a:lnSpc>
              <a:spcBef>
                <a:spcPts val="0"/>
              </a:spcBef>
              <a:spcAft>
                <a:spcPts val="0"/>
              </a:spcAft>
              <a:buSzPts val="1800"/>
              <a:buNone/>
              <a:tabLst/>
              <a:defRPr sz="2400" b="1" i="0" spc="50" baseline="0">
                <a:solidFill>
                  <a:srgbClr val="0490DA"/>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2" name="Text Placeholder 25">
            <a:extLst>
              <a:ext uri="{FF2B5EF4-FFF2-40B4-BE49-F238E27FC236}">
                <a16:creationId xmlns:a16="http://schemas.microsoft.com/office/drawing/2014/main" id="{A7BAAE20-C1A8-F8CB-8345-F8D64C78DEA2}"/>
              </a:ext>
            </a:extLst>
          </p:cNvPr>
          <p:cNvSpPr>
            <a:spLocks noGrp="1"/>
          </p:cNvSpPr>
          <p:nvPr>
            <p:ph type="body" sz="quarter" idx="24"/>
          </p:nvPr>
        </p:nvSpPr>
        <p:spPr>
          <a:xfrm>
            <a:off x="627144" y="2712840"/>
            <a:ext cx="2415254" cy="977195"/>
          </a:xfrm>
          <a:prstGeom prst="roundRect">
            <a:avLst/>
          </a:prstGeom>
          <a:solidFill>
            <a:srgbClr val="1BBC9B"/>
          </a:solidFill>
        </p:spPr>
        <p:txBody>
          <a:bodyPr lIns="91440" tIns="91440" rIns="91440" bIns="91440" anchor="ctr"/>
          <a:lstStyle>
            <a:lvl1pPr marL="0" indent="0" algn="l">
              <a:buNone/>
              <a:defRPr sz="1800" b="1" i="0">
                <a:solidFill>
                  <a:schemeClr val="bg1"/>
                </a:solidFill>
                <a:latin typeface="Poppins" pitchFamily="2" charset="77"/>
                <a:cs typeface="Poppins" pitchFamily="2" charset="77"/>
              </a:defRPr>
            </a:lvl1pPr>
          </a:lstStyle>
          <a:p>
            <a:pPr lvl="0"/>
            <a:r>
              <a:rPr lang="en-US"/>
              <a:t>Click to edit Master text styles</a:t>
            </a:r>
          </a:p>
        </p:txBody>
      </p:sp>
      <p:sp>
        <p:nvSpPr>
          <p:cNvPr id="5" name="Text Placeholder 25">
            <a:extLst>
              <a:ext uri="{FF2B5EF4-FFF2-40B4-BE49-F238E27FC236}">
                <a16:creationId xmlns:a16="http://schemas.microsoft.com/office/drawing/2014/main" id="{87D6D753-338F-992B-955B-74C66B18460A}"/>
              </a:ext>
            </a:extLst>
          </p:cNvPr>
          <p:cNvSpPr>
            <a:spLocks noGrp="1"/>
          </p:cNvSpPr>
          <p:nvPr>
            <p:ph type="body" sz="quarter" idx="27"/>
          </p:nvPr>
        </p:nvSpPr>
        <p:spPr>
          <a:xfrm>
            <a:off x="627144" y="3808487"/>
            <a:ext cx="2415254" cy="977195"/>
          </a:xfrm>
          <a:prstGeom prst="roundRect">
            <a:avLst/>
          </a:prstGeom>
          <a:solidFill>
            <a:srgbClr val="6DBA44"/>
          </a:solidFill>
        </p:spPr>
        <p:txBody>
          <a:bodyPr lIns="91440" tIns="91440" rIns="91440" bIns="91440" anchor="ctr"/>
          <a:lstStyle>
            <a:lvl1pPr marL="0" indent="0" algn="l">
              <a:buNone/>
              <a:defRPr sz="1800" b="1" i="0">
                <a:solidFill>
                  <a:schemeClr val="bg1"/>
                </a:solidFill>
                <a:latin typeface="Poppins" pitchFamily="2" charset="77"/>
                <a:cs typeface="Poppins" pitchFamily="2" charset="77"/>
              </a:defRPr>
            </a:lvl1pPr>
          </a:lstStyle>
          <a:p>
            <a:pPr lvl="0"/>
            <a:r>
              <a:rPr lang="en-US"/>
              <a:t>Click to edit Master text styles</a:t>
            </a:r>
          </a:p>
        </p:txBody>
      </p:sp>
      <p:sp>
        <p:nvSpPr>
          <p:cNvPr id="9" name="Text Placeholder 25">
            <a:extLst>
              <a:ext uri="{FF2B5EF4-FFF2-40B4-BE49-F238E27FC236}">
                <a16:creationId xmlns:a16="http://schemas.microsoft.com/office/drawing/2014/main" id="{D1C20433-B3C4-CF30-ECEC-0883FC2A5A4E}"/>
              </a:ext>
            </a:extLst>
          </p:cNvPr>
          <p:cNvSpPr>
            <a:spLocks noGrp="1"/>
          </p:cNvSpPr>
          <p:nvPr>
            <p:ph type="body" sz="quarter" idx="30"/>
          </p:nvPr>
        </p:nvSpPr>
        <p:spPr>
          <a:xfrm>
            <a:off x="627144" y="4908126"/>
            <a:ext cx="2415254" cy="977195"/>
          </a:xfrm>
          <a:prstGeom prst="roundRect">
            <a:avLst/>
          </a:prstGeom>
          <a:solidFill>
            <a:srgbClr val="002949"/>
          </a:solidFill>
        </p:spPr>
        <p:txBody>
          <a:bodyPr lIns="91440" tIns="91440" rIns="91440" bIns="91440" anchor="ctr"/>
          <a:lstStyle>
            <a:lvl1pPr marL="0" indent="0" algn="l">
              <a:buNone/>
              <a:defRPr sz="1800" b="1" i="0">
                <a:solidFill>
                  <a:schemeClr val="bg1"/>
                </a:solidFill>
                <a:latin typeface="Poppins" pitchFamily="2" charset="77"/>
                <a:cs typeface="Poppins" pitchFamily="2" charset="77"/>
              </a:defRPr>
            </a:lvl1pPr>
          </a:lstStyle>
          <a:p>
            <a:pPr lvl="0"/>
            <a:r>
              <a:rPr lang="en-US"/>
              <a:t>Click to edit Master text styles</a:t>
            </a:r>
          </a:p>
        </p:txBody>
      </p:sp>
    </p:spTree>
    <p:extLst>
      <p:ext uri="{BB962C8B-B14F-4D97-AF65-F5344CB8AC3E}">
        <p14:creationId xmlns:p14="http://schemas.microsoft.com/office/powerpoint/2010/main" val="1833504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Out Content and Image White">
    <p:spTree>
      <p:nvGrpSpPr>
        <p:cNvPr id="1" name=""/>
        <p:cNvGrpSpPr/>
        <p:nvPr/>
      </p:nvGrpSpPr>
      <p:grpSpPr>
        <a:xfrm>
          <a:off x="0" y="0"/>
          <a:ext cx="0" cy="0"/>
          <a:chOff x="0" y="0"/>
          <a:chExt cx="0" cy="0"/>
        </a:xfrm>
      </p:grpSpPr>
      <p:sp>
        <p:nvSpPr>
          <p:cNvPr id="9" name="Google Shape;32;p25">
            <a:extLst>
              <a:ext uri="{FF2B5EF4-FFF2-40B4-BE49-F238E27FC236}">
                <a16:creationId xmlns:a16="http://schemas.microsoft.com/office/drawing/2014/main" id="{DA20C7C5-B9E5-330D-0B6F-24B9B84541FF}"/>
              </a:ext>
            </a:extLst>
          </p:cNvPr>
          <p:cNvSpPr>
            <a:spLocks noGrp="1"/>
          </p:cNvSpPr>
          <p:nvPr>
            <p:ph type="pic" idx="5"/>
          </p:nvPr>
        </p:nvSpPr>
        <p:spPr>
          <a:xfrm>
            <a:off x="6302741" y="845025"/>
            <a:ext cx="4844527" cy="52508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 name="Text Placeholder 3">
            <a:extLst>
              <a:ext uri="{FF2B5EF4-FFF2-40B4-BE49-F238E27FC236}">
                <a16:creationId xmlns:a16="http://schemas.microsoft.com/office/drawing/2014/main" id="{0BA52F9A-8A81-D989-FEAA-D576B85BCC0B}"/>
              </a:ext>
            </a:extLst>
          </p:cNvPr>
          <p:cNvSpPr>
            <a:spLocks noGrp="1"/>
          </p:cNvSpPr>
          <p:nvPr>
            <p:ph type="body" sz="quarter" idx="37"/>
          </p:nvPr>
        </p:nvSpPr>
        <p:spPr>
          <a:xfrm>
            <a:off x="608183" y="1973935"/>
            <a:ext cx="5277380" cy="4121976"/>
          </a:xfrm>
          <a:prstGeom prst="rect">
            <a:avLst/>
          </a:prstGeom>
        </p:spPr>
        <p:txBody>
          <a:bodyPr lIns="0" rIns="0"/>
          <a:lstStyle>
            <a:lvl1pPr marL="0" indent="0">
              <a:lnSpc>
                <a:spcPts val="2360"/>
              </a:lnSpc>
              <a:spcBef>
                <a:spcPts val="400"/>
              </a:spcBef>
              <a:buClr>
                <a:srgbClr val="0490DA"/>
              </a:buClr>
              <a:buSzPct val="115000"/>
              <a:buFont typeface="Arial" panose="020B0604020202020204" pitchFamily="34" charset="0"/>
              <a:buNone/>
              <a:defRPr lang="en-US" sz="1800" b="0" i="0" spc="0" baseline="0" dirty="0" smtClean="0">
                <a:solidFill>
                  <a:schemeClr val="bg2">
                    <a:lumMod val="25000"/>
                  </a:schemeClr>
                </a:solidFill>
                <a:latin typeface="Poppins" pitchFamily="2" charset="77"/>
                <a:cs typeface="Poppins" pitchFamily="2" charset="77"/>
              </a:defRPr>
            </a:lvl1pPr>
            <a:lvl2pPr marL="344488" indent="-161925">
              <a:spcBef>
                <a:spcPts val="200"/>
              </a:spcBef>
              <a:buClr>
                <a:srgbClr val="0490DA"/>
              </a:buClr>
              <a:buSzPct val="115000"/>
              <a:buFont typeface="Arial" panose="020B0604020202020204" pitchFamily="34" charset="0"/>
              <a:buChar char="•"/>
              <a:tabLst/>
              <a:defRPr lang="en-US" sz="1600" b="0" i="0" dirty="0" smtClean="0">
                <a:solidFill>
                  <a:schemeClr val="bg2">
                    <a:lumMod val="25000"/>
                  </a:schemeClr>
                </a:solidFill>
                <a:latin typeface="Poppins" pitchFamily="2" charset="77"/>
                <a:cs typeface="Poppins" pitchFamily="2" charset="77"/>
              </a:defRPr>
            </a:lvl2pPr>
            <a:lvl3pPr marL="522288" indent="0">
              <a:spcBef>
                <a:spcPts val="200"/>
              </a:spcBef>
              <a:buClr>
                <a:srgbClr val="0490DA"/>
              </a:buClr>
              <a:buSzPct val="100000"/>
              <a:buFontTx/>
              <a:buNone/>
              <a:tabLst/>
              <a:defRPr lang="en-US" sz="1300" b="0" i="0" dirty="0" smtClean="0">
                <a:solidFill>
                  <a:schemeClr val="bg2">
                    <a:lumMod val="25000"/>
                  </a:schemeClr>
                </a:solidFill>
                <a:latin typeface="Poppins" pitchFamily="2" charset="77"/>
                <a:cs typeface="Poppins" pitchFamily="2" charset="77"/>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a:p>
            <a:pPr lvl="2"/>
            <a:r>
              <a:rPr lang="en-US"/>
              <a:t>Third level</a:t>
            </a:r>
          </a:p>
        </p:txBody>
      </p:sp>
      <p:sp>
        <p:nvSpPr>
          <p:cNvPr id="11" name="Text Placeholder 11">
            <a:extLst>
              <a:ext uri="{FF2B5EF4-FFF2-40B4-BE49-F238E27FC236}">
                <a16:creationId xmlns:a16="http://schemas.microsoft.com/office/drawing/2014/main" id="{3B948162-52FC-6103-E29B-EF96F28C2D2A}"/>
              </a:ext>
            </a:extLst>
          </p:cNvPr>
          <p:cNvSpPr>
            <a:spLocks noGrp="1"/>
          </p:cNvSpPr>
          <p:nvPr>
            <p:ph type="body" sz="quarter" idx="38"/>
          </p:nvPr>
        </p:nvSpPr>
        <p:spPr>
          <a:xfrm>
            <a:off x="1371600" y="845025"/>
            <a:ext cx="4513963" cy="714833"/>
          </a:xfrm>
          <a:prstGeom prst="rect">
            <a:avLst/>
          </a:prstGeom>
        </p:spPr>
        <p:txBody>
          <a:bodyPr lIns="0" tIns="0" rIns="0" bIns="0"/>
          <a:lstStyle>
            <a:lvl1pPr marL="0" indent="0">
              <a:buNone/>
              <a:defRPr sz="2000" b="1" i="0">
                <a:solidFill>
                  <a:srgbClr val="0490DA"/>
                </a:solidFill>
                <a:latin typeface="Poppins SemiBold" pitchFamily="2" charset="77"/>
                <a:cs typeface="Poppins SemiBold" pitchFamily="2" charset="77"/>
              </a:defRPr>
            </a:lvl1pPr>
            <a:lvl2pPr marL="457200" indent="0">
              <a:buNone/>
              <a:defRPr sz="2000" b="1" i="0">
                <a:solidFill>
                  <a:schemeClr val="bg1"/>
                </a:solidFill>
                <a:latin typeface="Poppins SemiBold" pitchFamily="2" charset="77"/>
                <a:cs typeface="Poppins SemiBold" pitchFamily="2" charset="77"/>
              </a:defRPr>
            </a:lvl2pPr>
            <a:lvl3pPr marL="914400" indent="0">
              <a:buNone/>
              <a:defRPr sz="2000" b="1" i="0">
                <a:solidFill>
                  <a:schemeClr val="bg1"/>
                </a:solidFill>
                <a:latin typeface="Poppins SemiBold" pitchFamily="2" charset="77"/>
                <a:cs typeface="Poppins SemiBold" pitchFamily="2" charset="77"/>
              </a:defRPr>
            </a:lvl3pPr>
            <a:lvl4pPr marL="1371600" indent="0">
              <a:buNone/>
              <a:defRPr sz="2000" b="1" i="0">
                <a:solidFill>
                  <a:schemeClr val="bg1"/>
                </a:solidFill>
                <a:latin typeface="Poppins SemiBold" pitchFamily="2" charset="77"/>
                <a:cs typeface="Poppins SemiBold" pitchFamily="2" charset="77"/>
              </a:defRPr>
            </a:lvl4pPr>
            <a:lvl5pPr marL="1828800" indent="0">
              <a:buNone/>
              <a:defRPr sz="2000" b="1" i="0">
                <a:solidFill>
                  <a:schemeClr val="bg1"/>
                </a:solidFill>
                <a:latin typeface="Poppins SemiBold" pitchFamily="2" charset="77"/>
                <a:cs typeface="Poppins SemiBold" pitchFamily="2" charset="77"/>
              </a:defRPr>
            </a:lvl5pPr>
          </a:lstStyle>
          <a:p>
            <a:pPr lvl="0"/>
            <a:r>
              <a:rPr lang="en-US"/>
              <a:t>Click to edit Master text styles</a:t>
            </a:r>
          </a:p>
        </p:txBody>
      </p:sp>
      <p:sp>
        <p:nvSpPr>
          <p:cNvPr id="12" name="Picture Placeholder 14">
            <a:extLst>
              <a:ext uri="{FF2B5EF4-FFF2-40B4-BE49-F238E27FC236}">
                <a16:creationId xmlns:a16="http://schemas.microsoft.com/office/drawing/2014/main" id="{E6C97EA1-CA97-405B-0FD8-1D153F1EC3D3}"/>
              </a:ext>
            </a:extLst>
          </p:cNvPr>
          <p:cNvSpPr>
            <a:spLocks noGrp="1"/>
          </p:cNvSpPr>
          <p:nvPr>
            <p:ph type="pic" sz="quarter" idx="39" hasCustomPrompt="1"/>
          </p:nvPr>
        </p:nvSpPr>
        <p:spPr>
          <a:xfrm>
            <a:off x="608183" y="762089"/>
            <a:ext cx="585788" cy="587375"/>
          </a:xfrm>
          <a:prstGeom prst="rect">
            <a:avLst/>
          </a:prstGeom>
        </p:spPr>
        <p:txBody>
          <a:bodyPr anchor="ctr"/>
          <a:lstStyle>
            <a:lvl1pPr marL="0" indent="0" algn="ctr">
              <a:buNone/>
              <a:defRPr sz="600"/>
            </a:lvl1pPr>
          </a:lstStyle>
          <a:p>
            <a:r>
              <a:rPr lang="en-US"/>
              <a:t>White icon</a:t>
            </a:r>
          </a:p>
        </p:txBody>
      </p:sp>
      <p:sp>
        <p:nvSpPr>
          <p:cNvPr id="13" name="Freeform 12">
            <a:extLst>
              <a:ext uri="{FF2B5EF4-FFF2-40B4-BE49-F238E27FC236}">
                <a16:creationId xmlns:a16="http://schemas.microsoft.com/office/drawing/2014/main" id="{391A613C-3E92-D698-8B6C-1C7F7EE855D1}"/>
              </a:ext>
            </a:extLst>
          </p:cNvPr>
          <p:cNvSpPr/>
          <p:nvPr userDrawn="1"/>
        </p:nvSpPr>
        <p:spPr>
          <a:xfrm rot="5400000" flipH="1">
            <a:off x="2470258" y="-1189206"/>
            <a:ext cx="181096" cy="2378412"/>
          </a:xfrm>
          <a:custGeom>
            <a:avLst/>
            <a:gdLst>
              <a:gd name="connsiteX0" fmla="*/ 134912 w 269824"/>
              <a:gd name="connsiteY0" fmla="*/ 0 h 3222886"/>
              <a:gd name="connsiteX1" fmla="*/ 269824 w 269824"/>
              <a:gd name="connsiteY1" fmla="*/ 134912 h 3222886"/>
              <a:gd name="connsiteX2" fmla="*/ 269823 w 269824"/>
              <a:gd name="connsiteY2" fmla="*/ 134917 h 3222886"/>
              <a:gd name="connsiteX3" fmla="*/ 269823 w 269824"/>
              <a:gd name="connsiteY3" fmla="*/ 3087969 h 3222886"/>
              <a:gd name="connsiteX4" fmla="*/ 269824 w 269824"/>
              <a:gd name="connsiteY4" fmla="*/ 3087974 h 3222886"/>
              <a:gd name="connsiteX5" fmla="*/ 134912 w 269824"/>
              <a:gd name="connsiteY5" fmla="*/ 3222886 h 3222886"/>
              <a:gd name="connsiteX6" fmla="*/ 0 w 269824"/>
              <a:gd name="connsiteY6" fmla="*/ 3087974 h 3222886"/>
              <a:gd name="connsiteX7" fmla="*/ 0 w 269824"/>
              <a:gd name="connsiteY7" fmla="*/ 134912 h 3222886"/>
              <a:gd name="connsiteX8" fmla="*/ 0 w 269824"/>
              <a:gd name="connsiteY8" fmla="*/ 134911 h 3222886"/>
              <a:gd name="connsiteX9" fmla="*/ 0 w 269824"/>
              <a:gd name="connsiteY9" fmla="*/ 134911 h 3222886"/>
              <a:gd name="connsiteX10" fmla="*/ 10602 w 269824"/>
              <a:gd name="connsiteY10" fmla="*/ 82398 h 3222886"/>
              <a:gd name="connsiteX11" fmla="*/ 134912 w 269824"/>
              <a:gd name="connsiteY11" fmla="*/ 0 h 322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824" h="3222886">
                <a:moveTo>
                  <a:pt x="134912" y="0"/>
                </a:moveTo>
                <a:cubicBezTo>
                  <a:pt x="209422" y="0"/>
                  <a:pt x="269824" y="60402"/>
                  <a:pt x="269824" y="134912"/>
                </a:cubicBezTo>
                <a:lnTo>
                  <a:pt x="269823" y="134917"/>
                </a:lnTo>
                <a:lnTo>
                  <a:pt x="269823" y="3087969"/>
                </a:lnTo>
                <a:lnTo>
                  <a:pt x="269824" y="3087974"/>
                </a:lnTo>
                <a:cubicBezTo>
                  <a:pt x="269824" y="3162484"/>
                  <a:pt x="209422" y="3222886"/>
                  <a:pt x="134912" y="3222886"/>
                </a:cubicBezTo>
                <a:cubicBezTo>
                  <a:pt x="60402" y="3222886"/>
                  <a:pt x="0" y="3162484"/>
                  <a:pt x="0" y="3087974"/>
                </a:cubicBezTo>
                <a:lnTo>
                  <a:pt x="0" y="134912"/>
                </a:lnTo>
                <a:lnTo>
                  <a:pt x="0" y="134911"/>
                </a:lnTo>
                <a:lnTo>
                  <a:pt x="0" y="134911"/>
                </a:lnTo>
                <a:lnTo>
                  <a:pt x="10602" y="82398"/>
                </a:lnTo>
                <a:cubicBezTo>
                  <a:pt x="31083" y="33976"/>
                  <a:pt x="79030" y="0"/>
                  <a:pt x="134912" y="0"/>
                </a:cubicBezTo>
                <a:close/>
              </a:path>
            </a:pathLst>
          </a:custGeom>
          <a:gradFill>
            <a:gsLst>
              <a:gs pos="27000">
                <a:srgbClr val="0490DA"/>
              </a:gs>
              <a:gs pos="80000">
                <a:srgbClr val="1BBC9B"/>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97784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328BE1-EA1D-90B9-5527-254A872B80C9}"/>
              </a:ext>
            </a:extLst>
          </p:cNvPr>
          <p:cNvSpPr/>
          <p:nvPr userDrawn="1"/>
        </p:nvSpPr>
        <p:spPr>
          <a:xfrm>
            <a:off x="0" y="0"/>
            <a:ext cx="12192000" cy="6858000"/>
          </a:xfrm>
          <a:prstGeom prst="rect">
            <a:avLst/>
          </a:prstGeom>
          <a:gradFill>
            <a:gsLst>
              <a:gs pos="62000">
                <a:srgbClr val="002949"/>
              </a:gs>
              <a:gs pos="5000">
                <a:srgbClr val="0490DA"/>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F699E9A-EE55-E5C3-9B4E-4DD2FF77881C}"/>
              </a:ext>
            </a:extLst>
          </p:cNvPr>
          <p:cNvPicPr>
            <a:picLocks noChangeAspect="1"/>
          </p:cNvPicPr>
          <p:nvPr userDrawn="1"/>
        </p:nvPicPr>
        <p:blipFill>
          <a:blip r:embed="rId2" cstate="screen">
            <a:alphaModFix amt="19000"/>
            <a:extLst>
              <a:ext uri="{28A0092B-C50C-407E-A947-70E740481C1C}">
                <a14:useLocalDpi xmlns:a14="http://schemas.microsoft.com/office/drawing/2010/main"/>
              </a:ext>
            </a:extLst>
          </a:blip>
          <a:srcRect l="2551" t="8663" b="10769"/>
          <a:stretch>
            <a:fillRect/>
          </a:stretch>
        </p:blipFill>
        <p:spPr>
          <a:xfrm>
            <a:off x="1948526" y="1"/>
            <a:ext cx="8294948" cy="6858000"/>
          </a:xfrm>
          <a:prstGeom prst="rect">
            <a:avLst/>
          </a:prstGeom>
        </p:spPr>
      </p:pic>
      <p:sp>
        <p:nvSpPr>
          <p:cNvPr id="9" name="Title 9">
            <a:extLst>
              <a:ext uri="{FF2B5EF4-FFF2-40B4-BE49-F238E27FC236}">
                <a16:creationId xmlns:a16="http://schemas.microsoft.com/office/drawing/2014/main" id="{FB84FCF1-C173-611F-DCF4-9A83B91563D6}"/>
              </a:ext>
            </a:extLst>
          </p:cNvPr>
          <p:cNvSpPr>
            <a:spLocks noGrp="1"/>
          </p:cNvSpPr>
          <p:nvPr>
            <p:ph type="title" hasCustomPrompt="1"/>
          </p:nvPr>
        </p:nvSpPr>
        <p:spPr>
          <a:xfrm>
            <a:off x="1277258" y="3206454"/>
            <a:ext cx="9637485" cy="1873772"/>
          </a:xfrm>
          <a:prstGeom prst="rect">
            <a:avLst/>
          </a:prstGeom>
        </p:spPr>
        <p:txBody>
          <a:bodyPr lIns="0" tIns="0" rIns="0" bIns="0" anchor="t"/>
          <a:lstStyle>
            <a:lvl1pPr algn="ctr">
              <a:defRPr sz="6500" b="1" i="0" spc="50" baseline="0">
                <a:solidFill>
                  <a:schemeClr val="bg1"/>
                </a:solidFill>
                <a:latin typeface="Poppins" pitchFamily="2" charset="77"/>
                <a:cs typeface="Poppins" pitchFamily="2" charset="77"/>
              </a:defRPr>
            </a:lvl1pPr>
          </a:lstStyle>
          <a:p>
            <a:r>
              <a:rPr lang="en-US"/>
              <a:t>Click to edit master title style</a:t>
            </a:r>
          </a:p>
        </p:txBody>
      </p:sp>
      <p:sp>
        <p:nvSpPr>
          <p:cNvPr id="10" name="Google Shape;44;p28">
            <a:extLst>
              <a:ext uri="{FF2B5EF4-FFF2-40B4-BE49-F238E27FC236}">
                <a16:creationId xmlns:a16="http://schemas.microsoft.com/office/drawing/2014/main" id="{D2E0DDCD-68F1-54DD-2DC6-285CCEE44870}"/>
              </a:ext>
            </a:extLst>
          </p:cNvPr>
          <p:cNvSpPr txBox="1">
            <a:spLocks noGrp="1"/>
          </p:cNvSpPr>
          <p:nvPr>
            <p:ph type="body" idx="10"/>
          </p:nvPr>
        </p:nvSpPr>
        <p:spPr>
          <a:xfrm>
            <a:off x="1427738" y="5487761"/>
            <a:ext cx="9336524" cy="307017"/>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SzPts val="1800"/>
              <a:buNone/>
              <a:tabLst/>
              <a:defRPr sz="1600" b="0" i="0" cap="all" spc="150" baseline="0">
                <a:solidFill>
                  <a:srgbClr val="1BBC9B"/>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pic>
        <p:nvPicPr>
          <p:cNvPr id="11" name="Picture 10">
            <a:extLst>
              <a:ext uri="{FF2B5EF4-FFF2-40B4-BE49-F238E27FC236}">
                <a16:creationId xmlns:a16="http://schemas.microsoft.com/office/drawing/2014/main" id="{09BD9596-3FFB-D454-05E9-64B13B19CB6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48734" y="691135"/>
            <a:ext cx="2239324" cy="384190"/>
          </a:xfrm>
          <a:prstGeom prst="rect">
            <a:avLst/>
          </a:prstGeom>
        </p:spPr>
      </p:pic>
      <p:pic>
        <p:nvPicPr>
          <p:cNvPr id="12" name="Picture 11">
            <a:extLst>
              <a:ext uri="{FF2B5EF4-FFF2-40B4-BE49-F238E27FC236}">
                <a16:creationId xmlns:a16="http://schemas.microsoft.com/office/drawing/2014/main" id="{4C0043FB-FC99-DF4C-9D8F-3262476DA6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901853" y="-873513"/>
            <a:ext cx="2683239" cy="465978"/>
          </a:xfrm>
          <a:prstGeom prst="rect">
            <a:avLst/>
          </a:prstGeom>
        </p:spPr>
      </p:pic>
    </p:spTree>
    <p:extLst>
      <p:ext uri="{BB962C8B-B14F-4D97-AF65-F5344CB8AC3E}">
        <p14:creationId xmlns:p14="http://schemas.microsoft.com/office/powerpoint/2010/main" val="117957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1 Whit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D88F0D3-415E-93C4-E1BF-E49F46C2E9CA}"/>
              </a:ext>
            </a:extLst>
          </p:cNvPr>
          <p:cNvCxnSpPr>
            <a:cxnSpLocks/>
          </p:cNvCxnSpPr>
          <p:nvPr userDrawn="1"/>
        </p:nvCxnSpPr>
        <p:spPr>
          <a:xfrm>
            <a:off x="3465788" y="2592371"/>
            <a:ext cx="0" cy="4265629"/>
          </a:xfrm>
          <a:prstGeom prst="line">
            <a:avLst/>
          </a:prstGeom>
          <a:ln w="19050">
            <a:solidFill>
              <a:srgbClr val="00294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83B89C3-32CB-ED7A-3034-92C61DB387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125" t="-1379" r="-3125" b="-2270"/>
          <a:stretch>
            <a:fillRect/>
          </a:stretch>
        </p:blipFill>
        <p:spPr>
          <a:xfrm>
            <a:off x="608204" y="1988559"/>
            <a:ext cx="2496447" cy="2435325"/>
          </a:xfrm>
          <a:prstGeom prst="rect">
            <a:avLst/>
          </a:prstGeom>
        </p:spPr>
      </p:pic>
      <p:sp>
        <p:nvSpPr>
          <p:cNvPr id="10" name="Text Placeholder 15">
            <a:extLst>
              <a:ext uri="{FF2B5EF4-FFF2-40B4-BE49-F238E27FC236}">
                <a16:creationId xmlns:a16="http://schemas.microsoft.com/office/drawing/2014/main" id="{C2828F37-13C0-4D9D-804D-94A52ED9149F}"/>
              </a:ext>
            </a:extLst>
          </p:cNvPr>
          <p:cNvSpPr>
            <a:spLocks noGrp="1"/>
          </p:cNvSpPr>
          <p:nvPr>
            <p:ph type="body" sz="quarter" idx="10"/>
          </p:nvPr>
        </p:nvSpPr>
        <p:spPr>
          <a:xfrm>
            <a:off x="4012978" y="2264562"/>
            <a:ext cx="7058871" cy="3974874"/>
          </a:xfrm>
          <a:prstGeom prst="rect">
            <a:avLst/>
          </a:prstGeom>
        </p:spPr>
        <p:txBody>
          <a:bodyPr/>
          <a:lstStyle>
            <a:lvl1pPr marL="0" indent="0">
              <a:lnSpc>
                <a:spcPts val="6000"/>
              </a:lnSpc>
              <a:buNone/>
              <a:defRPr sz="6500" b="0" i="1">
                <a:solidFill>
                  <a:srgbClr val="002949"/>
                </a:solidFill>
                <a:latin typeface="Poppins Light" pitchFamily="2" charset="77"/>
                <a:cs typeface="Poppins Light" pitchFamily="2" charset="77"/>
              </a:defRPr>
            </a:lvl1pPr>
            <a:lvl2pPr marL="457200" indent="0">
              <a:buNone/>
              <a:defRPr sz="7000" b="0" i="1">
                <a:solidFill>
                  <a:schemeClr val="bg1"/>
                </a:solidFill>
                <a:latin typeface="Poppins" pitchFamily="2" charset="77"/>
                <a:cs typeface="Poppins" pitchFamily="2" charset="77"/>
              </a:defRPr>
            </a:lvl2pPr>
            <a:lvl3pPr marL="914400" indent="0">
              <a:buNone/>
              <a:defRPr sz="7000" b="0" i="1">
                <a:solidFill>
                  <a:schemeClr val="bg1"/>
                </a:solidFill>
                <a:latin typeface="Poppins" pitchFamily="2" charset="77"/>
                <a:cs typeface="Poppins" pitchFamily="2" charset="77"/>
              </a:defRPr>
            </a:lvl3pPr>
            <a:lvl4pPr marL="1371600" indent="0">
              <a:buNone/>
              <a:defRPr sz="7000" b="0" i="1">
                <a:solidFill>
                  <a:schemeClr val="bg1"/>
                </a:solidFill>
                <a:latin typeface="Poppins" pitchFamily="2" charset="77"/>
                <a:cs typeface="Poppins" pitchFamily="2" charset="77"/>
              </a:defRPr>
            </a:lvl4pPr>
            <a:lvl5pPr marL="1828800" indent="0">
              <a:buNone/>
              <a:defRPr sz="7000" b="0" i="1">
                <a:solidFill>
                  <a:schemeClr val="bg1"/>
                </a:solidFill>
                <a:latin typeface="Poppins" pitchFamily="2" charset="77"/>
                <a:cs typeface="Poppins" pitchFamily="2" charset="77"/>
              </a:defRPr>
            </a:lvl5pPr>
          </a:lstStyle>
          <a:p>
            <a:pPr lvl="0"/>
            <a:r>
              <a:rPr lang="en-US"/>
              <a:t>Click to edit Master text</a:t>
            </a:r>
          </a:p>
        </p:txBody>
      </p:sp>
      <p:pic>
        <p:nvPicPr>
          <p:cNvPr id="11" name="Graphic 10">
            <a:extLst>
              <a:ext uri="{FF2B5EF4-FFF2-40B4-BE49-F238E27FC236}">
                <a16:creationId xmlns:a16="http://schemas.microsoft.com/office/drawing/2014/main" id="{63208F6C-857D-B30B-3079-DA7457913A1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334597" y="2150801"/>
            <a:ext cx="262382" cy="227520"/>
          </a:xfrm>
          <a:prstGeom prst="rect">
            <a:avLst/>
          </a:prstGeom>
        </p:spPr>
      </p:pic>
    </p:spTree>
    <p:extLst>
      <p:ext uri="{BB962C8B-B14F-4D97-AF65-F5344CB8AC3E}">
        <p14:creationId xmlns:p14="http://schemas.microsoft.com/office/powerpoint/2010/main" val="1853612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2 White">
    <p:spTree>
      <p:nvGrpSpPr>
        <p:cNvPr id="1" name=""/>
        <p:cNvGrpSpPr/>
        <p:nvPr/>
      </p:nvGrpSpPr>
      <p:grpSpPr>
        <a:xfrm>
          <a:off x="0" y="0"/>
          <a:ext cx="0" cy="0"/>
          <a:chOff x="0" y="0"/>
          <a:chExt cx="0" cy="0"/>
        </a:xfrm>
      </p:grpSpPr>
      <p:sp>
        <p:nvSpPr>
          <p:cNvPr id="7" name="Google Shape;16;p24">
            <a:extLst>
              <a:ext uri="{FF2B5EF4-FFF2-40B4-BE49-F238E27FC236}">
                <a16:creationId xmlns:a16="http://schemas.microsoft.com/office/drawing/2014/main" id="{447460AB-802C-9955-8623-C6724AF60CE9}"/>
              </a:ext>
            </a:extLst>
          </p:cNvPr>
          <p:cNvSpPr/>
          <p:nvPr userDrawn="1"/>
        </p:nvSpPr>
        <p:spPr>
          <a:xfrm rot="10800000">
            <a:off x="-8" y="-4"/>
            <a:ext cx="1903963" cy="6324603"/>
          </a:xfrm>
          <a:prstGeom prst="rect">
            <a:avLst/>
          </a:prstGeom>
          <a:gradFill flip="none" rotWithShape="1">
            <a:gsLst>
              <a:gs pos="80000">
                <a:srgbClr val="0490DA"/>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lang="en-US" sz="2400" b="0" i="0" u="none" strike="noStrike" cap="none">
              <a:solidFill>
                <a:schemeClr val="lt1"/>
              </a:solidFill>
              <a:latin typeface="+mn-lt"/>
              <a:ea typeface="Calibri"/>
              <a:cs typeface="Poppins" panose="00000500000000000000" pitchFamily="2" charset="0"/>
              <a:sym typeface="Calibri"/>
            </a:endParaRPr>
          </a:p>
        </p:txBody>
      </p:sp>
      <p:pic>
        <p:nvPicPr>
          <p:cNvPr id="8" name="Graphic 7">
            <a:extLst>
              <a:ext uri="{FF2B5EF4-FFF2-40B4-BE49-F238E27FC236}">
                <a16:creationId xmlns:a16="http://schemas.microsoft.com/office/drawing/2014/main" id="{B4436459-6C01-63AE-77C8-0532172256FC}"/>
              </a:ext>
            </a:extLst>
          </p:cNvPr>
          <p:cNvPicPr>
            <a:picLocks noChangeAspect="1"/>
          </p:cNvPicPr>
          <p:nvPr userDrawn="1"/>
        </p:nvPicPr>
        <p:blipFill>
          <a:blip>
            <a:extLst>
              <a:ext uri="{96DAC541-7B7A-43D3-8B79-37D633B846F1}">
                <asvg:svgBlip xmlns:asvg="http://schemas.microsoft.com/office/drawing/2016/SVG/main" r:embed="rId2"/>
              </a:ext>
            </a:extLst>
          </a:blip>
          <a:srcRect l="-5955" t="-1" r="-1" b="-5027"/>
          <a:stretch>
            <a:fillRect/>
          </a:stretch>
        </p:blipFill>
        <p:spPr>
          <a:xfrm rot="10800000">
            <a:off x="10455172" y="4948518"/>
            <a:ext cx="1373756" cy="1180796"/>
          </a:xfrm>
          <a:prstGeom prst="rect">
            <a:avLst/>
          </a:prstGeom>
        </p:spPr>
      </p:pic>
      <p:pic>
        <p:nvPicPr>
          <p:cNvPr id="9" name="Graphic 8">
            <a:extLst>
              <a:ext uri="{FF2B5EF4-FFF2-40B4-BE49-F238E27FC236}">
                <a16:creationId xmlns:a16="http://schemas.microsoft.com/office/drawing/2014/main" id="{857F2DCD-02FA-9AD8-C0FE-8FCFB2CB711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7413" y="653345"/>
            <a:ext cx="1296543" cy="1124275"/>
          </a:xfrm>
          <a:prstGeom prst="rect">
            <a:avLst/>
          </a:prstGeom>
        </p:spPr>
      </p:pic>
      <p:sp>
        <p:nvSpPr>
          <p:cNvPr id="10" name="Text Placeholder 3">
            <a:extLst>
              <a:ext uri="{FF2B5EF4-FFF2-40B4-BE49-F238E27FC236}">
                <a16:creationId xmlns:a16="http://schemas.microsoft.com/office/drawing/2014/main" id="{D54AAEFE-4ED2-B24D-C0CD-E8274E64FE2F}"/>
              </a:ext>
            </a:extLst>
          </p:cNvPr>
          <p:cNvSpPr>
            <a:spLocks noGrp="1"/>
          </p:cNvSpPr>
          <p:nvPr>
            <p:ph type="body" sz="quarter" idx="13"/>
          </p:nvPr>
        </p:nvSpPr>
        <p:spPr>
          <a:xfrm>
            <a:off x="2266886" y="806823"/>
            <a:ext cx="8033562" cy="5322491"/>
          </a:xfrm>
          <a:prstGeom prst="rect">
            <a:avLst/>
          </a:prstGeom>
        </p:spPr>
        <p:txBody>
          <a:bodyPr lIns="0" tIns="0" rIns="0" bIns="0"/>
          <a:lstStyle>
            <a:lvl1pPr marL="0" indent="0">
              <a:buClr>
                <a:schemeClr val="accent1"/>
              </a:buClr>
              <a:buSzPct val="115000"/>
              <a:buFont typeface="Arial" panose="020B0604020202020204" pitchFamily="34" charset="0"/>
              <a:buNone/>
              <a:defRPr lang="en-US" sz="2400" b="0" i="1" dirty="0" smtClean="0">
                <a:solidFill>
                  <a:schemeClr val="bg1"/>
                </a:solidFill>
                <a:latin typeface="Poppins Light" pitchFamily="2" charset="77"/>
                <a:cs typeface="Poppins Light" pitchFamily="2" charset="77"/>
              </a:defRPr>
            </a:lvl1pPr>
            <a:lvl2pPr marL="18288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2pPr>
            <a:lvl3pPr marL="32004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3pPr>
            <a:lvl4pPr marL="45720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4pPr>
            <a:lvl5pPr marL="594360" indent="0">
              <a:spcBef>
                <a:spcPts val="300"/>
              </a:spcBef>
              <a:buClr>
                <a:schemeClr val="accent1"/>
              </a:buClr>
              <a:buSzPct val="115000"/>
              <a:buFont typeface="Arial" panose="020B0604020202020204" pitchFamily="34" charset="0"/>
              <a:buNone/>
              <a:defRPr lang="en-US" sz="2400" b="0" i="1" dirty="0">
                <a:solidFill>
                  <a:schemeClr val="tx1"/>
                </a:solidFill>
                <a:latin typeface="Poppins Light" pitchFamily="2" charset="77"/>
                <a:cs typeface="Poppins Light" pitchFamily="2" charset="77"/>
              </a:defRPr>
            </a:lvl5pPr>
          </a:lstStyle>
          <a:p>
            <a:pPr lvl="0"/>
            <a:r>
              <a:rPr lang="en-US"/>
              <a:t>Click to edit Master text styles</a:t>
            </a:r>
          </a:p>
        </p:txBody>
      </p:sp>
    </p:spTree>
    <p:extLst>
      <p:ext uri="{BB962C8B-B14F-4D97-AF65-F5344CB8AC3E}">
        <p14:creationId xmlns:p14="http://schemas.microsoft.com/office/powerpoint/2010/main" val="241136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toe 3 White">
    <p:spTree>
      <p:nvGrpSpPr>
        <p:cNvPr id="1" name=""/>
        <p:cNvGrpSpPr/>
        <p:nvPr/>
      </p:nvGrpSpPr>
      <p:grpSpPr>
        <a:xfrm>
          <a:off x="0" y="0"/>
          <a:ext cx="0" cy="0"/>
          <a:chOff x="0" y="0"/>
          <a:chExt cx="0" cy="0"/>
        </a:xfrm>
      </p:grpSpPr>
      <p:sp>
        <p:nvSpPr>
          <p:cNvPr id="13" name="Google Shape;16;p24">
            <a:extLst>
              <a:ext uri="{FF2B5EF4-FFF2-40B4-BE49-F238E27FC236}">
                <a16:creationId xmlns:a16="http://schemas.microsoft.com/office/drawing/2014/main" id="{A63E632A-EC79-256E-555A-BC693AB8D4D5}"/>
              </a:ext>
            </a:extLst>
          </p:cNvPr>
          <p:cNvSpPr/>
          <p:nvPr userDrawn="1"/>
        </p:nvSpPr>
        <p:spPr>
          <a:xfrm rot="10800000">
            <a:off x="-8" y="-4"/>
            <a:ext cx="1903963" cy="6324603"/>
          </a:xfrm>
          <a:prstGeom prst="rect">
            <a:avLst/>
          </a:prstGeom>
          <a:gradFill flip="none" rotWithShape="1">
            <a:gsLst>
              <a:gs pos="80000">
                <a:srgbClr val="0490DA"/>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lang="en-US" sz="2400" b="0" i="0" u="none" strike="noStrike" cap="none">
              <a:solidFill>
                <a:schemeClr val="lt1"/>
              </a:solidFill>
              <a:latin typeface="+mn-lt"/>
              <a:ea typeface="Calibri"/>
              <a:cs typeface="Poppins" panose="00000500000000000000" pitchFamily="2" charset="0"/>
              <a:sym typeface="Calibri"/>
            </a:endParaRPr>
          </a:p>
        </p:txBody>
      </p:sp>
      <p:pic>
        <p:nvPicPr>
          <p:cNvPr id="7" name="Graphic 6">
            <a:extLst>
              <a:ext uri="{FF2B5EF4-FFF2-40B4-BE49-F238E27FC236}">
                <a16:creationId xmlns:a16="http://schemas.microsoft.com/office/drawing/2014/main" id="{92830D54-3A59-9103-B9A7-2610D8CB9A7E}"/>
              </a:ext>
            </a:extLst>
          </p:cNvPr>
          <p:cNvPicPr>
            <a:picLocks noChangeAspect="1"/>
          </p:cNvPicPr>
          <p:nvPr userDrawn="1"/>
        </p:nvPicPr>
        <p:blipFill>
          <a:blip>
            <a:extLst>
              <a:ext uri="{96DAC541-7B7A-43D3-8B79-37D633B846F1}">
                <asvg:svgBlip xmlns:asvg="http://schemas.microsoft.com/office/drawing/2016/SVG/main" r:embed="rId2"/>
              </a:ext>
            </a:extLst>
          </a:blip>
          <a:srcRect l="-5955" t="-1" r="-1" b="-5027"/>
          <a:stretch>
            <a:fillRect/>
          </a:stretch>
        </p:blipFill>
        <p:spPr>
          <a:xfrm rot="10800000">
            <a:off x="10455172" y="4585447"/>
            <a:ext cx="1373756" cy="1180796"/>
          </a:xfrm>
          <a:prstGeom prst="rect">
            <a:avLst/>
          </a:prstGeom>
        </p:spPr>
      </p:pic>
      <p:pic>
        <p:nvPicPr>
          <p:cNvPr id="8" name="Graphic 7">
            <a:extLst>
              <a:ext uri="{FF2B5EF4-FFF2-40B4-BE49-F238E27FC236}">
                <a16:creationId xmlns:a16="http://schemas.microsoft.com/office/drawing/2014/main" id="{2BCE9EF1-E0E3-A730-F00F-1AFB04C36FE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7413" y="653345"/>
            <a:ext cx="1296543" cy="1124275"/>
          </a:xfrm>
          <a:prstGeom prst="rect">
            <a:avLst/>
          </a:prstGeom>
        </p:spPr>
      </p:pic>
      <p:sp>
        <p:nvSpPr>
          <p:cNvPr id="9" name="Text Placeholder 3">
            <a:extLst>
              <a:ext uri="{FF2B5EF4-FFF2-40B4-BE49-F238E27FC236}">
                <a16:creationId xmlns:a16="http://schemas.microsoft.com/office/drawing/2014/main" id="{E78C804B-7388-1920-6690-D0F2D916839E}"/>
              </a:ext>
            </a:extLst>
          </p:cNvPr>
          <p:cNvSpPr>
            <a:spLocks noGrp="1"/>
          </p:cNvSpPr>
          <p:nvPr>
            <p:ph type="body" sz="quarter" idx="12" hasCustomPrompt="1"/>
          </p:nvPr>
        </p:nvSpPr>
        <p:spPr>
          <a:xfrm>
            <a:off x="2266885" y="5168520"/>
            <a:ext cx="8791639" cy="911732"/>
          </a:xfrm>
          <a:prstGeom prst="rect">
            <a:avLst/>
          </a:prstGeom>
        </p:spPr>
        <p:txBody>
          <a:bodyPr lIns="0" tIns="0" rIns="0" bIns="0"/>
          <a:lstStyle>
            <a:lvl1pPr marL="0" indent="0">
              <a:lnSpc>
                <a:spcPct val="150000"/>
              </a:lnSpc>
              <a:buClr>
                <a:schemeClr val="accent1"/>
              </a:buClr>
              <a:buSzPct val="115000"/>
              <a:buFont typeface="Arial" panose="020B0604020202020204" pitchFamily="34" charset="0"/>
              <a:buNone/>
              <a:defRPr lang="en-US" sz="1500" b="0" i="0" spc="30" baseline="0" dirty="0" smtClean="0">
                <a:solidFill>
                  <a:schemeClr val="bg2">
                    <a:lumMod val="25000"/>
                  </a:schemeClr>
                </a:solidFill>
                <a:latin typeface="Poppins Medium" pitchFamily="2" charset="77"/>
                <a:cs typeface="Poppins Medium" pitchFamily="2" charset="77"/>
              </a:defRPr>
            </a:lvl1pPr>
            <a:lvl2pPr marL="182880" indent="0">
              <a:spcBef>
                <a:spcPts val="300"/>
              </a:spcBef>
              <a:buClr>
                <a:schemeClr val="accent1"/>
              </a:buClr>
              <a:buSzPct val="115000"/>
              <a:buFont typeface="Arial" panose="020B0604020202020204" pitchFamily="34" charset="0"/>
              <a:buNone/>
              <a:defRPr lang="en-US" sz="16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6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p:txBody>
      </p:sp>
      <p:sp>
        <p:nvSpPr>
          <p:cNvPr id="10" name="Text Placeholder 3">
            <a:extLst>
              <a:ext uri="{FF2B5EF4-FFF2-40B4-BE49-F238E27FC236}">
                <a16:creationId xmlns:a16="http://schemas.microsoft.com/office/drawing/2014/main" id="{EC38DB24-8F5E-D4C9-346B-80ECA820A0A8}"/>
              </a:ext>
            </a:extLst>
          </p:cNvPr>
          <p:cNvSpPr>
            <a:spLocks noGrp="1"/>
          </p:cNvSpPr>
          <p:nvPr>
            <p:ph type="body" sz="quarter" idx="13"/>
          </p:nvPr>
        </p:nvSpPr>
        <p:spPr>
          <a:xfrm>
            <a:off x="2266885" y="777748"/>
            <a:ext cx="8791639" cy="3995955"/>
          </a:xfrm>
          <a:prstGeom prst="rect">
            <a:avLst/>
          </a:prstGeom>
        </p:spPr>
        <p:txBody>
          <a:bodyPr lIns="0" tIns="0" rIns="0" bIns="0"/>
          <a:lstStyle>
            <a:lvl1pPr marL="0" indent="0">
              <a:buClr>
                <a:schemeClr val="accent1"/>
              </a:buClr>
              <a:buSzPct val="115000"/>
              <a:buFont typeface="Arial" panose="020B0604020202020204" pitchFamily="34" charset="0"/>
              <a:buNone/>
              <a:defRPr lang="en-US" sz="2400" b="0" i="1" dirty="0" smtClean="0">
                <a:solidFill>
                  <a:srgbClr val="0490DA"/>
                </a:solidFill>
                <a:latin typeface="Poppins Light" pitchFamily="2" charset="77"/>
                <a:cs typeface="Poppins Light" pitchFamily="2" charset="77"/>
              </a:defRPr>
            </a:lvl1pPr>
            <a:lvl2pPr marL="18288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2pPr>
            <a:lvl3pPr marL="32004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3pPr>
            <a:lvl4pPr marL="45720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4pPr>
            <a:lvl5pPr marL="594360" indent="0">
              <a:spcBef>
                <a:spcPts val="300"/>
              </a:spcBef>
              <a:buClr>
                <a:schemeClr val="accent1"/>
              </a:buClr>
              <a:buSzPct val="115000"/>
              <a:buFont typeface="Arial" panose="020B0604020202020204" pitchFamily="34" charset="0"/>
              <a:buNone/>
              <a:defRPr lang="en-US" sz="2400" b="0" i="1" dirty="0">
                <a:solidFill>
                  <a:schemeClr val="tx1"/>
                </a:solidFill>
                <a:latin typeface="Poppins Light" pitchFamily="2" charset="77"/>
                <a:cs typeface="Poppins Light" pitchFamily="2" charset="77"/>
              </a:defRPr>
            </a:lvl5pPr>
          </a:lstStyle>
          <a:p>
            <a:pPr lvl="0"/>
            <a:r>
              <a:rPr lang="en-US"/>
              <a:t>Click to edit Master text styles</a:t>
            </a:r>
          </a:p>
        </p:txBody>
      </p:sp>
      <p:sp>
        <p:nvSpPr>
          <p:cNvPr id="11" name="TextBox 10">
            <a:extLst>
              <a:ext uri="{FF2B5EF4-FFF2-40B4-BE49-F238E27FC236}">
                <a16:creationId xmlns:a16="http://schemas.microsoft.com/office/drawing/2014/main" id="{33A7029D-C632-5378-FC7E-DD43DBF58C7B}"/>
              </a:ext>
            </a:extLst>
          </p:cNvPr>
          <p:cNvSpPr txBox="1"/>
          <p:nvPr userDrawn="1"/>
        </p:nvSpPr>
        <p:spPr>
          <a:xfrm>
            <a:off x="11676529" y="5163671"/>
            <a:ext cx="0" cy="0"/>
          </a:xfrm>
          <a:prstGeom prst="rect">
            <a:avLst/>
          </a:prstGeom>
          <a:noFill/>
          <a:ln>
            <a:noFill/>
          </a:ln>
        </p:spPr>
        <p:txBody>
          <a:bodyPr spcFirstLastPara="1" wrap="none" lIns="91425" tIns="45700" rIns="91425" bIns="45700" rtlCol="0" anchor="t" anchorCtr="0">
            <a:noAutofit/>
          </a:bodyPr>
          <a:lstStyle/>
          <a:p>
            <a:pPr marL="0" marR="0" indent="0" algn="ctr" rtl="0">
              <a:spcBef>
                <a:spcPts val="0"/>
              </a:spcBef>
              <a:spcAft>
                <a:spcPts val="0"/>
              </a:spcAft>
              <a:buClr>
                <a:schemeClr val="accent4"/>
              </a:buClr>
              <a:buSzPts val="800"/>
              <a:buFont typeface="Arial"/>
              <a:buNone/>
            </a:pPr>
            <a:endParaRPr lang="en-US" sz="800" b="0" i="0" u="none" strike="noStrike" cap="none">
              <a:solidFill>
                <a:schemeClr val="bg2"/>
              </a:solidFill>
              <a:latin typeface="Roboto" panose="02000000000000000000" pitchFamily="2" charset="0"/>
              <a:ea typeface="Roboto" panose="02000000000000000000" pitchFamily="2" charset="0"/>
              <a:cs typeface="Poppins" panose="00000500000000000000" pitchFamily="2" charset="0"/>
              <a:sym typeface="Arial"/>
            </a:endParaRPr>
          </a:p>
        </p:txBody>
      </p:sp>
      <p:cxnSp>
        <p:nvCxnSpPr>
          <p:cNvPr id="12" name="Straight Connector 11">
            <a:extLst>
              <a:ext uri="{FF2B5EF4-FFF2-40B4-BE49-F238E27FC236}">
                <a16:creationId xmlns:a16="http://schemas.microsoft.com/office/drawing/2014/main" id="{DEC47072-348D-EBA0-48A6-BBF2B6EFCE34}"/>
              </a:ext>
            </a:extLst>
          </p:cNvPr>
          <p:cNvCxnSpPr>
            <a:cxnSpLocks/>
          </p:cNvCxnSpPr>
          <p:nvPr userDrawn="1"/>
        </p:nvCxnSpPr>
        <p:spPr>
          <a:xfrm>
            <a:off x="2266885" y="4998192"/>
            <a:ext cx="87916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02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Photo Collage white">
    <p:spTree>
      <p:nvGrpSpPr>
        <p:cNvPr id="1" name=""/>
        <p:cNvGrpSpPr/>
        <p:nvPr/>
      </p:nvGrpSpPr>
      <p:grpSpPr>
        <a:xfrm>
          <a:off x="0" y="0"/>
          <a:ext cx="0" cy="0"/>
          <a:chOff x="0" y="0"/>
          <a:chExt cx="0" cy="0"/>
        </a:xfrm>
      </p:grpSpPr>
      <p:sp>
        <p:nvSpPr>
          <p:cNvPr id="2" name="Google Shape;44;p28">
            <a:extLst>
              <a:ext uri="{FF2B5EF4-FFF2-40B4-BE49-F238E27FC236}">
                <a16:creationId xmlns:a16="http://schemas.microsoft.com/office/drawing/2014/main" id="{D696A436-AB67-06EA-007B-9405A408290B}"/>
              </a:ext>
            </a:extLst>
          </p:cNvPr>
          <p:cNvSpPr txBox="1">
            <a:spLocks noGrp="1"/>
          </p:cNvSpPr>
          <p:nvPr>
            <p:ph type="body" idx="1"/>
          </p:nvPr>
        </p:nvSpPr>
        <p:spPr>
          <a:xfrm>
            <a:off x="627144" y="2527744"/>
            <a:ext cx="3629170" cy="1391113"/>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spcAft>
                <a:spcPts val="0"/>
              </a:spcAft>
              <a:buSzPts val="1800"/>
              <a:buNone/>
              <a:tabLst/>
              <a:defRPr sz="3200" b="1" i="0" spc="0" baseline="0">
                <a:solidFill>
                  <a:srgbClr val="0490DA"/>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3" name="Google Shape;32;p25">
            <a:extLst>
              <a:ext uri="{FF2B5EF4-FFF2-40B4-BE49-F238E27FC236}">
                <a16:creationId xmlns:a16="http://schemas.microsoft.com/office/drawing/2014/main" id="{E2FD11A4-6BF9-6C90-DC66-B3332561B7D2}"/>
              </a:ext>
            </a:extLst>
          </p:cNvPr>
          <p:cNvSpPr>
            <a:spLocks noGrp="1"/>
          </p:cNvSpPr>
          <p:nvPr>
            <p:ph type="pic" idx="5"/>
          </p:nvPr>
        </p:nvSpPr>
        <p:spPr>
          <a:xfrm>
            <a:off x="4616817" y="0"/>
            <a:ext cx="4041408" cy="443134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 name="Google Shape;32;p25">
            <a:extLst>
              <a:ext uri="{FF2B5EF4-FFF2-40B4-BE49-F238E27FC236}">
                <a16:creationId xmlns:a16="http://schemas.microsoft.com/office/drawing/2014/main" id="{2F14FDD8-D901-9778-3505-4AE6DCFDF74F}"/>
              </a:ext>
            </a:extLst>
          </p:cNvPr>
          <p:cNvSpPr>
            <a:spLocks noGrp="1"/>
          </p:cNvSpPr>
          <p:nvPr>
            <p:ph type="pic" idx="10"/>
          </p:nvPr>
        </p:nvSpPr>
        <p:spPr>
          <a:xfrm>
            <a:off x="4616817" y="4767263"/>
            <a:ext cx="4041408" cy="2090737"/>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 name="Google Shape;32;p25">
            <a:extLst>
              <a:ext uri="{FF2B5EF4-FFF2-40B4-BE49-F238E27FC236}">
                <a16:creationId xmlns:a16="http://schemas.microsoft.com/office/drawing/2014/main" id="{9C50FCE5-B9FB-8398-EBA9-FE077EA613E8}"/>
              </a:ext>
            </a:extLst>
          </p:cNvPr>
          <p:cNvSpPr>
            <a:spLocks noGrp="1"/>
          </p:cNvSpPr>
          <p:nvPr>
            <p:ph type="pic" idx="11"/>
          </p:nvPr>
        </p:nvSpPr>
        <p:spPr>
          <a:xfrm>
            <a:off x="8985326" y="3065541"/>
            <a:ext cx="3206673" cy="379245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 name="Google Shape;32;p25">
            <a:extLst>
              <a:ext uri="{FF2B5EF4-FFF2-40B4-BE49-F238E27FC236}">
                <a16:creationId xmlns:a16="http://schemas.microsoft.com/office/drawing/2014/main" id="{9E4ECB23-666D-C20C-CCE8-671AE8CBC737}"/>
              </a:ext>
            </a:extLst>
          </p:cNvPr>
          <p:cNvSpPr>
            <a:spLocks noGrp="1"/>
          </p:cNvSpPr>
          <p:nvPr>
            <p:ph type="pic" idx="12"/>
          </p:nvPr>
        </p:nvSpPr>
        <p:spPr>
          <a:xfrm>
            <a:off x="8985327" y="414337"/>
            <a:ext cx="2169746" cy="230981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512951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with Caption White">
    <p:spTree>
      <p:nvGrpSpPr>
        <p:cNvPr id="1" name=""/>
        <p:cNvGrpSpPr/>
        <p:nvPr/>
      </p:nvGrpSpPr>
      <p:grpSpPr>
        <a:xfrm>
          <a:off x="0" y="0"/>
          <a:ext cx="0" cy="0"/>
          <a:chOff x="0" y="0"/>
          <a:chExt cx="0" cy="0"/>
        </a:xfrm>
      </p:grpSpPr>
      <p:sp>
        <p:nvSpPr>
          <p:cNvPr id="7" name="Google Shape;32;p25">
            <a:extLst>
              <a:ext uri="{FF2B5EF4-FFF2-40B4-BE49-F238E27FC236}">
                <a16:creationId xmlns:a16="http://schemas.microsoft.com/office/drawing/2014/main" id="{FAB34D5F-BF16-A4E3-D03D-6CE930123123}"/>
              </a:ext>
            </a:extLst>
          </p:cNvPr>
          <p:cNvSpPr>
            <a:spLocks noGrp="1"/>
          </p:cNvSpPr>
          <p:nvPr>
            <p:ph type="pic" idx="5"/>
          </p:nvPr>
        </p:nvSpPr>
        <p:spPr>
          <a:xfrm>
            <a:off x="0" y="1"/>
            <a:ext cx="7374577" cy="6310945"/>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Text Placeholder 3">
            <a:extLst>
              <a:ext uri="{FF2B5EF4-FFF2-40B4-BE49-F238E27FC236}">
                <a16:creationId xmlns:a16="http://schemas.microsoft.com/office/drawing/2014/main" id="{C8452EED-E518-C92F-7164-87DC0B7BB9D2}"/>
              </a:ext>
            </a:extLst>
          </p:cNvPr>
          <p:cNvSpPr>
            <a:spLocks noGrp="1"/>
          </p:cNvSpPr>
          <p:nvPr>
            <p:ph type="body" sz="quarter" idx="13"/>
          </p:nvPr>
        </p:nvSpPr>
        <p:spPr>
          <a:xfrm>
            <a:off x="7647708" y="2661556"/>
            <a:ext cx="3384469" cy="3513614"/>
          </a:xfrm>
          <a:prstGeom prst="rect">
            <a:avLst/>
          </a:prstGeom>
        </p:spPr>
        <p:txBody>
          <a:bodyPr lIns="0" tIns="0" rIns="0" bIns="0"/>
          <a:lstStyle>
            <a:lvl1pPr marL="0" indent="0">
              <a:lnSpc>
                <a:spcPts val="2880"/>
              </a:lnSpc>
              <a:spcBef>
                <a:spcPts val="400"/>
              </a:spcBef>
              <a:buClr>
                <a:schemeClr val="accent1"/>
              </a:buClr>
              <a:buSzPct val="115000"/>
              <a:buFont typeface="Arial" panose="020B0604020202020204" pitchFamily="34" charset="0"/>
              <a:buNone/>
              <a:defRPr lang="en-US" sz="1800" b="0" i="1" dirty="0" smtClean="0">
                <a:solidFill>
                  <a:schemeClr val="bg2">
                    <a:lumMod val="25000"/>
                  </a:schemeClr>
                </a:solidFill>
                <a:latin typeface="Poppins Light" pitchFamily="2" charset="77"/>
                <a:cs typeface="Poppins Light" pitchFamily="2" charset="77"/>
              </a:defRPr>
            </a:lvl1pPr>
            <a:lvl2pPr marL="18288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2pPr>
            <a:lvl3pPr marL="32004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3pPr>
            <a:lvl4pPr marL="457200" indent="0">
              <a:spcBef>
                <a:spcPts val="300"/>
              </a:spcBef>
              <a:buClr>
                <a:schemeClr val="accent1"/>
              </a:buClr>
              <a:buSzPct val="115000"/>
              <a:buFont typeface="Arial" panose="020B0604020202020204" pitchFamily="34" charset="0"/>
              <a:buNone/>
              <a:defRPr lang="en-US" sz="2400" b="0" i="1" dirty="0" smtClean="0">
                <a:solidFill>
                  <a:schemeClr val="tx1"/>
                </a:solidFill>
                <a:latin typeface="Poppins Light" pitchFamily="2" charset="77"/>
                <a:cs typeface="Poppins Light" pitchFamily="2" charset="77"/>
              </a:defRPr>
            </a:lvl4pPr>
            <a:lvl5pPr marL="594360" indent="0">
              <a:spcBef>
                <a:spcPts val="300"/>
              </a:spcBef>
              <a:buClr>
                <a:schemeClr val="accent1"/>
              </a:buClr>
              <a:buSzPct val="115000"/>
              <a:buFont typeface="Arial" panose="020B0604020202020204" pitchFamily="34" charset="0"/>
              <a:buNone/>
              <a:defRPr lang="en-US" sz="2400" b="0" i="1" dirty="0">
                <a:solidFill>
                  <a:schemeClr val="tx1"/>
                </a:solidFill>
                <a:latin typeface="Poppins Light" pitchFamily="2" charset="77"/>
                <a:cs typeface="Poppins Light" pitchFamily="2" charset="77"/>
              </a:defRPr>
            </a:lvl5pPr>
          </a:lstStyle>
          <a:p>
            <a:pPr lvl="0"/>
            <a:r>
              <a:rPr lang="en-US"/>
              <a:t>Click to edit Master text styles</a:t>
            </a:r>
          </a:p>
        </p:txBody>
      </p:sp>
      <p:sp>
        <p:nvSpPr>
          <p:cNvPr id="9" name="Freeform 8">
            <a:extLst>
              <a:ext uri="{FF2B5EF4-FFF2-40B4-BE49-F238E27FC236}">
                <a16:creationId xmlns:a16="http://schemas.microsoft.com/office/drawing/2014/main" id="{BF3BE3EE-3D9D-5D16-2F30-0D739A3B1C94}"/>
              </a:ext>
            </a:extLst>
          </p:cNvPr>
          <p:cNvSpPr/>
          <p:nvPr userDrawn="1"/>
        </p:nvSpPr>
        <p:spPr>
          <a:xfrm rot="5400000">
            <a:off x="8308198" y="1711801"/>
            <a:ext cx="124497" cy="1487042"/>
          </a:xfrm>
          <a:custGeom>
            <a:avLst/>
            <a:gdLst>
              <a:gd name="connsiteX0" fmla="*/ 134912 w 269824"/>
              <a:gd name="connsiteY0" fmla="*/ 0 h 3222886"/>
              <a:gd name="connsiteX1" fmla="*/ 269824 w 269824"/>
              <a:gd name="connsiteY1" fmla="*/ 134912 h 3222886"/>
              <a:gd name="connsiteX2" fmla="*/ 269823 w 269824"/>
              <a:gd name="connsiteY2" fmla="*/ 134917 h 3222886"/>
              <a:gd name="connsiteX3" fmla="*/ 269823 w 269824"/>
              <a:gd name="connsiteY3" fmla="*/ 3087969 h 3222886"/>
              <a:gd name="connsiteX4" fmla="*/ 269824 w 269824"/>
              <a:gd name="connsiteY4" fmla="*/ 3087974 h 3222886"/>
              <a:gd name="connsiteX5" fmla="*/ 134912 w 269824"/>
              <a:gd name="connsiteY5" fmla="*/ 3222886 h 3222886"/>
              <a:gd name="connsiteX6" fmla="*/ 0 w 269824"/>
              <a:gd name="connsiteY6" fmla="*/ 3087974 h 3222886"/>
              <a:gd name="connsiteX7" fmla="*/ 0 w 269824"/>
              <a:gd name="connsiteY7" fmla="*/ 134912 h 3222886"/>
              <a:gd name="connsiteX8" fmla="*/ 0 w 269824"/>
              <a:gd name="connsiteY8" fmla="*/ 134911 h 3222886"/>
              <a:gd name="connsiteX9" fmla="*/ 0 w 269824"/>
              <a:gd name="connsiteY9" fmla="*/ 134911 h 3222886"/>
              <a:gd name="connsiteX10" fmla="*/ 10602 w 269824"/>
              <a:gd name="connsiteY10" fmla="*/ 82398 h 3222886"/>
              <a:gd name="connsiteX11" fmla="*/ 134912 w 269824"/>
              <a:gd name="connsiteY11" fmla="*/ 0 h 322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824" h="3222886">
                <a:moveTo>
                  <a:pt x="134912" y="0"/>
                </a:moveTo>
                <a:cubicBezTo>
                  <a:pt x="209422" y="0"/>
                  <a:pt x="269824" y="60402"/>
                  <a:pt x="269824" y="134912"/>
                </a:cubicBezTo>
                <a:lnTo>
                  <a:pt x="269823" y="134917"/>
                </a:lnTo>
                <a:lnTo>
                  <a:pt x="269823" y="3087969"/>
                </a:lnTo>
                <a:lnTo>
                  <a:pt x="269824" y="3087974"/>
                </a:lnTo>
                <a:cubicBezTo>
                  <a:pt x="269824" y="3162484"/>
                  <a:pt x="209422" y="3222886"/>
                  <a:pt x="134912" y="3222886"/>
                </a:cubicBezTo>
                <a:cubicBezTo>
                  <a:pt x="60402" y="3222886"/>
                  <a:pt x="0" y="3162484"/>
                  <a:pt x="0" y="3087974"/>
                </a:cubicBezTo>
                <a:lnTo>
                  <a:pt x="0" y="134912"/>
                </a:lnTo>
                <a:lnTo>
                  <a:pt x="0" y="134911"/>
                </a:lnTo>
                <a:lnTo>
                  <a:pt x="0" y="134911"/>
                </a:lnTo>
                <a:lnTo>
                  <a:pt x="10602" y="82398"/>
                </a:lnTo>
                <a:cubicBezTo>
                  <a:pt x="31083" y="33976"/>
                  <a:pt x="79030" y="0"/>
                  <a:pt x="134912" y="0"/>
                </a:cubicBezTo>
                <a:close/>
              </a:path>
            </a:pathLst>
          </a:custGeom>
          <a:solidFill>
            <a:srgbClr val="4EA7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6693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483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391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ork Anniversaries">
    <p:spTree>
      <p:nvGrpSpPr>
        <p:cNvPr id="1" name=""/>
        <p:cNvGrpSpPr/>
        <p:nvPr/>
      </p:nvGrpSpPr>
      <p:grpSpPr>
        <a:xfrm>
          <a:off x="0" y="0"/>
          <a:ext cx="0" cy="0"/>
          <a:chOff x="0" y="0"/>
          <a:chExt cx="0" cy="0"/>
        </a:xfrm>
      </p:grpSpPr>
      <p:sp>
        <p:nvSpPr>
          <p:cNvPr id="13" name="Google Shape;16;p24">
            <a:extLst>
              <a:ext uri="{FF2B5EF4-FFF2-40B4-BE49-F238E27FC236}">
                <a16:creationId xmlns:a16="http://schemas.microsoft.com/office/drawing/2014/main" id="{30059006-1743-4B75-5FBF-780D40CF796E}"/>
              </a:ext>
            </a:extLst>
          </p:cNvPr>
          <p:cNvSpPr/>
          <p:nvPr userDrawn="1"/>
        </p:nvSpPr>
        <p:spPr>
          <a:xfrm rot="10800000">
            <a:off x="-3" y="0"/>
            <a:ext cx="3362518" cy="6314400"/>
          </a:xfrm>
          <a:prstGeom prst="rect">
            <a:avLst/>
          </a:prstGeom>
          <a:gradFill flip="none" rotWithShape="1">
            <a:gsLst>
              <a:gs pos="100000">
                <a:srgbClr val="1BBC9B"/>
              </a:gs>
              <a:gs pos="13000">
                <a:srgbClr val="0490DA"/>
              </a:gs>
            </a:gsLst>
            <a:lin ang="15600000" scaled="0"/>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mn-lt"/>
              <a:ea typeface="Calibri"/>
              <a:cs typeface="Poppins" panose="00000500000000000000" pitchFamily="2" charset="0"/>
              <a:sym typeface="Calibri"/>
            </a:endParaRPr>
          </a:p>
        </p:txBody>
      </p:sp>
      <p:sp>
        <p:nvSpPr>
          <p:cNvPr id="14" name="Google Shape;32;p25">
            <a:extLst>
              <a:ext uri="{FF2B5EF4-FFF2-40B4-BE49-F238E27FC236}">
                <a16:creationId xmlns:a16="http://schemas.microsoft.com/office/drawing/2014/main" id="{901DB18D-581F-BB80-9447-98435D25B33B}"/>
              </a:ext>
            </a:extLst>
          </p:cNvPr>
          <p:cNvSpPr>
            <a:spLocks noGrp="1"/>
          </p:cNvSpPr>
          <p:nvPr>
            <p:ph type="pic" idx="5"/>
          </p:nvPr>
        </p:nvSpPr>
        <p:spPr>
          <a:xfrm>
            <a:off x="3732407" y="1182029"/>
            <a:ext cx="1543786" cy="1529387"/>
          </a:xfrm>
          <a:prstGeom prst="ellipse">
            <a:avLst/>
          </a:prstGeom>
          <a:noFill/>
          <a:ln w="38100">
            <a:gradFill>
              <a:gsLst>
                <a:gs pos="0">
                  <a:srgbClr val="0490DA"/>
                </a:gs>
                <a:gs pos="99000">
                  <a:srgbClr val="1BBC9B"/>
                </a:gs>
              </a:gsLst>
              <a:lin ang="12000000" scaled="0"/>
            </a:grad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15" name="TextBox 14">
            <a:extLst>
              <a:ext uri="{FF2B5EF4-FFF2-40B4-BE49-F238E27FC236}">
                <a16:creationId xmlns:a16="http://schemas.microsoft.com/office/drawing/2014/main" id="{F165705A-CE0C-E03C-5E28-B34B124F1B3E}"/>
              </a:ext>
            </a:extLst>
          </p:cNvPr>
          <p:cNvSpPr txBox="1"/>
          <p:nvPr userDrawn="1"/>
        </p:nvSpPr>
        <p:spPr>
          <a:xfrm>
            <a:off x="617135" y="797242"/>
            <a:ext cx="2611819" cy="788677"/>
          </a:xfrm>
          <a:prstGeom prst="rect">
            <a:avLst/>
          </a:prstGeom>
          <a:noFill/>
        </p:spPr>
        <p:txBody>
          <a:bodyPr wrap="square" lIns="0" tIns="0" rIns="0" bIns="0" rtlCol="0">
            <a:spAutoFit/>
          </a:bodyPr>
          <a:lstStyle/>
          <a:p>
            <a:pPr algn="l">
              <a:lnSpc>
                <a:spcPts val="3000"/>
              </a:lnSpc>
            </a:pPr>
            <a:r>
              <a:rPr lang="en-US" sz="3000" b="1" i="0">
                <a:solidFill>
                  <a:schemeClr val="bg1"/>
                </a:solidFill>
                <a:latin typeface="Poppins" pitchFamily="2" charset="77"/>
                <a:cs typeface="Poppins" pitchFamily="2" charset="77"/>
              </a:rPr>
              <a:t>Work</a:t>
            </a:r>
          </a:p>
          <a:p>
            <a:pPr algn="l">
              <a:lnSpc>
                <a:spcPts val="3000"/>
              </a:lnSpc>
            </a:pPr>
            <a:r>
              <a:rPr lang="en-US" sz="2770" b="1" i="0" baseline="0">
                <a:solidFill>
                  <a:schemeClr val="bg1"/>
                </a:solidFill>
                <a:latin typeface="Poppins" pitchFamily="2" charset="77"/>
                <a:cs typeface="Poppins" pitchFamily="2" charset="77"/>
              </a:rPr>
              <a:t>Anniversaries</a:t>
            </a:r>
          </a:p>
        </p:txBody>
      </p:sp>
      <p:sp>
        <p:nvSpPr>
          <p:cNvPr id="16" name="Google Shape;83;g9a74927944_2_2">
            <a:extLst>
              <a:ext uri="{FF2B5EF4-FFF2-40B4-BE49-F238E27FC236}">
                <a16:creationId xmlns:a16="http://schemas.microsoft.com/office/drawing/2014/main" id="{04F76C9E-C8A6-E40F-77D2-43DE43B167CC}"/>
              </a:ext>
            </a:extLst>
          </p:cNvPr>
          <p:cNvSpPr txBox="1">
            <a:spLocks noGrp="1"/>
          </p:cNvSpPr>
          <p:nvPr>
            <p:ph type="body" idx="22"/>
          </p:nvPr>
        </p:nvSpPr>
        <p:spPr>
          <a:xfrm>
            <a:off x="3600761" y="2838491"/>
            <a:ext cx="1807078" cy="165059"/>
          </a:xfrm>
          <a:prstGeom prst="rect">
            <a:avLst/>
          </a:prstGeom>
          <a:solidFill>
            <a:schemeClr val="bg1"/>
          </a:solidFill>
          <a:ln>
            <a:noFill/>
          </a:ln>
        </p:spPr>
        <p:txBody>
          <a:bodyPr spcFirstLastPara="1" wrap="square" lIns="0" tIns="0" rIns="0" bIns="0" anchor="t" anchorCtr="0">
            <a:noAutofit/>
          </a:bodyPr>
          <a:lstStyle>
            <a:lvl1pPr marL="0" marR="0" lvl="0" indent="0" algn="ctr" rtl="0">
              <a:lnSpc>
                <a:spcPts val="1000"/>
              </a:lnSpc>
              <a:spcBef>
                <a:spcPts val="0"/>
              </a:spcBef>
              <a:spcAft>
                <a:spcPts val="0"/>
              </a:spcAft>
              <a:buClr>
                <a:srgbClr val="000000"/>
              </a:buClr>
              <a:buSzPts val="3200"/>
              <a:buFont typeface="Arial"/>
              <a:buNone/>
              <a:tabLst/>
              <a:defRPr sz="1000" b="0" i="0" u="none" strike="noStrike" cap="none">
                <a:solidFill>
                  <a:srgbClr val="0490DA"/>
                </a:solidFill>
                <a:latin typeface="Poppins Medium" pitchFamily="2" charset="77"/>
                <a:ea typeface="Poppins Medium" pitchFamily="2" charset="77"/>
                <a:cs typeface="Poppins Medium"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17" name="Google Shape;32;p25">
            <a:extLst>
              <a:ext uri="{FF2B5EF4-FFF2-40B4-BE49-F238E27FC236}">
                <a16:creationId xmlns:a16="http://schemas.microsoft.com/office/drawing/2014/main" id="{B66F30DB-4269-2181-C822-D64EA7810CF5}"/>
              </a:ext>
            </a:extLst>
          </p:cNvPr>
          <p:cNvSpPr>
            <a:spLocks noGrp="1"/>
          </p:cNvSpPr>
          <p:nvPr>
            <p:ph type="pic" idx="23"/>
          </p:nvPr>
        </p:nvSpPr>
        <p:spPr>
          <a:xfrm>
            <a:off x="5806806" y="1182029"/>
            <a:ext cx="1543786" cy="1529387"/>
          </a:xfrm>
          <a:prstGeom prst="ellipse">
            <a:avLst/>
          </a:prstGeom>
          <a:noFill/>
          <a:ln w="38100">
            <a:gradFill>
              <a:gsLst>
                <a:gs pos="0">
                  <a:srgbClr val="0490DA"/>
                </a:gs>
                <a:gs pos="99000">
                  <a:srgbClr val="1BBC9B"/>
                </a:gs>
              </a:gsLst>
              <a:lin ang="12000000" scaled="0"/>
            </a:grad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18" name="Google Shape;32;p25">
            <a:extLst>
              <a:ext uri="{FF2B5EF4-FFF2-40B4-BE49-F238E27FC236}">
                <a16:creationId xmlns:a16="http://schemas.microsoft.com/office/drawing/2014/main" id="{EFF7B08D-1F1B-7F88-1336-27CED3C19A81}"/>
              </a:ext>
            </a:extLst>
          </p:cNvPr>
          <p:cNvSpPr>
            <a:spLocks noGrp="1"/>
          </p:cNvSpPr>
          <p:nvPr>
            <p:ph type="pic" idx="24"/>
          </p:nvPr>
        </p:nvSpPr>
        <p:spPr>
          <a:xfrm>
            <a:off x="9707780" y="1182029"/>
            <a:ext cx="1543786" cy="1529387"/>
          </a:xfrm>
          <a:prstGeom prst="ellipse">
            <a:avLst/>
          </a:prstGeom>
          <a:noFill/>
          <a:ln w="38100">
            <a:gradFill>
              <a:gsLst>
                <a:gs pos="0">
                  <a:srgbClr val="0490DA"/>
                </a:gs>
                <a:gs pos="99000">
                  <a:srgbClr val="1BBC9B"/>
                </a:gs>
              </a:gsLst>
              <a:lin ang="12000000" scaled="0"/>
            </a:grad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19" name="Google Shape;83;g9a74927944_2_2">
            <a:extLst>
              <a:ext uri="{FF2B5EF4-FFF2-40B4-BE49-F238E27FC236}">
                <a16:creationId xmlns:a16="http://schemas.microsoft.com/office/drawing/2014/main" id="{E27BEC43-9B6B-3138-7361-F0863C9D68C0}"/>
              </a:ext>
            </a:extLst>
          </p:cNvPr>
          <p:cNvSpPr txBox="1">
            <a:spLocks noGrp="1"/>
          </p:cNvSpPr>
          <p:nvPr>
            <p:ph type="body" idx="28"/>
          </p:nvPr>
        </p:nvSpPr>
        <p:spPr>
          <a:xfrm>
            <a:off x="3666183" y="3013743"/>
            <a:ext cx="1676234" cy="121537"/>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0"/>
              </a:spcBef>
              <a:spcAft>
                <a:spcPts val="0"/>
              </a:spcAft>
              <a:buClr>
                <a:srgbClr val="000000"/>
              </a:buClr>
              <a:buSzPts val="3200"/>
              <a:buFont typeface="Arial"/>
              <a:buNone/>
              <a:tabLst/>
              <a:defRPr sz="800" b="1" i="0" u="none" strike="noStrike" cap="all" spc="150" baseline="0">
                <a:solidFill>
                  <a:srgbClr val="1BBC9B"/>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20" name="TextBox 19">
            <a:extLst>
              <a:ext uri="{FF2B5EF4-FFF2-40B4-BE49-F238E27FC236}">
                <a16:creationId xmlns:a16="http://schemas.microsoft.com/office/drawing/2014/main" id="{8493FBA0-E3EC-84AD-5F3B-7C02597F434D}"/>
              </a:ext>
            </a:extLst>
          </p:cNvPr>
          <p:cNvSpPr txBox="1"/>
          <p:nvPr userDrawn="1"/>
        </p:nvSpPr>
        <p:spPr>
          <a:xfrm>
            <a:off x="617135" y="520154"/>
            <a:ext cx="1809441" cy="215444"/>
          </a:xfrm>
          <a:prstGeom prst="rect">
            <a:avLst/>
          </a:prstGeom>
          <a:noFill/>
        </p:spPr>
        <p:txBody>
          <a:bodyPr wrap="square" lIns="0" tIns="0" rIns="0" bIns="0" rtlCol="0">
            <a:spAutoFit/>
          </a:bodyPr>
          <a:lstStyle/>
          <a:p>
            <a:pPr algn="l"/>
            <a:r>
              <a:rPr lang="en-US" b="1" i="1">
                <a:solidFill>
                  <a:schemeClr val="bg1"/>
                </a:solidFill>
                <a:latin typeface="+mn-lt"/>
                <a:cs typeface="Poppins" panose="00000500000000000000" pitchFamily="2" charset="0"/>
              </a:rPr>
              <a:t>Hooray!</a:t>
            </a:r>
          </a:p>
        </p:txBody>
      </p:sp>
      <p:sp>
        <p:nvSpPr>
          <p:cNvPr id="21" name="Google Shape;32;p25">
            <a:extLst>
              <a:ext uri="{FF2B5EF4-FFF2-40B4-BE49-F238E27FC236}">
                <a16:creationId xmlns:a16="http://schemas.microsoft.com/office/drawing/2014/main" id="{CC444E4A-0DA0-9F57-5A24-6C183C0F72A6}"/>
              </a:ext>
            </a:extLst>
          </p:cNvPr>
          <p:cNvSpPr>
            <a:spLocks noGrp="1"/>
          </p:cNvSpPr>
          <p:nvPr>
            <p:ph type="pic" idx="29"/>
          </p:nvPr>
        </p:nvSpPr>
        <p:spPr>
          <a:xfrm>
            <a:off x="7795163" y="1182029"/>
            <a:ext cx="1543786" cy="1529387"/>
          </a:xfrm>
          <a:prstGeom prst="ellipse">
            <a:avLst/>
          </a:prstGeom>
          <a:noFill/>
          <a:ln w="38100">
            <a:gradFill>
              <a:gsLst>
                <a:gs pos="0">
                  <a:srgbClr val="0490DA"/>
                </a:gs>
                <a:gs pos="99000">
                  <a:srgbClr val="1BBC9B"/>
                </a:gs>
              </a:gsLst>
              <a:lin ang="12000000" scaled="0"/>
            </a:grad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22" name="Google Shape;83;g9a74927944_2_2">
            <a:extLst>
              <a:ext uri="{FF2B5EF4-FFF2-40B4-BE49-F238E27FC236}">
                <a16:creationId xmlns:a16="http://schemas.microsoft.com/office/drawing/2014/main" id="{1142832D-215A-3EDF-261D-CC02ED4A8B39}"/>
              </a:ext>
            </a:extLst>
          </p:cNvPr>
          <p:cNvSpPr txBox="1">
            <a:spLocks noGrp="1"/>
          </p:cNvSpPr>
          <p:nvPr>
            <p:ph type="body" idx="30"/>
          </p:nvPr>
        </p:nvSpPr>
        <p:spPr>
          <a:xfrm>
            <a:off x="5675160" y="2838491"/>
            <a:ext cx="1807078" cy="165059"/>
          </a:xfrm>
          <a:prstGeom prst="rect">
            <a:avLst/>
          </a:prstGeom>
          <a:solidFill>
            <a:schemeClr val="bg1"/>
          </a:solidFill>
          <a:ln>
            <a:noFill/>
          </a:ln>
        </p:spPr>
        <p:txBody>
          <a:bodyPr spcFirstLastPara="1" wrap="square" lIns="0" tIns="0" rIns="0" bIns="0" anchor="t" anchorCtr="0">
            <a:noAutofit/>
          </a:bodyPr>
          <a:lstStyle>
            <a:lvl1pPr marL="0" marR="0" lvl="0" indent="0" algn="ctr" rtl="0">
              <a:lnSpc>
                <a:spcPts val="1000"/>
              </a:lnSpc>
              <a:spcBef>
                <a:spcPts val="0"/>
              </a:spcBef>
              <a:spcAft>
                <a:spcPts val="0"/>
              </a:spcAft>
              <a:buClr>
                <a:srgbClr val="000000"/>
              </a:buClr>
              <a:buSzPts val="3200"/>
              <a:buFont typeface="Arial"/>
              <a:buNone/>
              <a:tabLst/>
              <a:defRPr sz="1000" b="0" i="0" u="none" strike="noStrike" cap="none">
                <a:solidFill>
                  <a:srgbClr val="0490DA"/>
                </a:solidFill>
                <a:latin typeface="Poppins Medium" pitchFamily="2" charset="77"/>
                <a:ea typeface="Poppins Medium" pitchFamily="2" charset="77"/>
                <a:cs typeface="Poppins Medium"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23" name="Google Shape;83;g9a74927944_2_2">
            <a:extLst>
              <a:ext uri="{FF2B5EF4-FFF2-40B4-BE49-F238E27FC236}">
                <a16:creationId xmlns:a16="http://schemas.microsoft.com/office/drawing/2014/main" id="{962640EC-48F8-79D9-BAA2-3821C7051EAC}"/>
              </a:ext>
            </a:extLst>
          </p:cNvPr>
          <p:cNvSpPr txBox="1">
            <a:spLocks noGrp="1"/>
          </p:cNvSpPr>
          <p:nvPr>
            <p:ph type="body" idx="31"/>
          </p:nvPr>
        </p:nvSpPr>
        <p:spPr>
          <a:xfrm>
            <a:off x="5740582" y="3013743"/>
            <a:ext cx="1676234" cy="121537"/>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0"/>
              </a:spcBef>
              <a:spcAft>
                <a:spcPts val="0"/>
              </a:spcAft>
              <a:buClr>
                <a:srgbClr val="000000"/>
              </a:buClr>
              <a:buSzPts val="3200"/>
              <a:buFont typeface="Arial"/>
              <a:buNone/>
              <a:tabLst/>
              <a:defRPr sz="800" b="1" i="0" u="none" strike="noStrike" cap="all" spc="150" baseline="0">
                <a:solidFill>
                  <a:srgbClr val="1BBC9B"/>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24" name="Google Shape;83;g9a74927944_2_2">
            <a:extLst>
              <a:ext uri="{FF2B5EF4-FFF2-40B4-BE49-F238E27FC236}">
                <a16:creationId xmlns:a16="http://schemas.microsoft.com/office/drawing/2014/main" id="{16444793-05D9-087C-9C11-D54B49A2561D}"/>
              </a:ext>
            </a:extLst>
          </p:cNvPr>
          <p:cNvSpPr txBox="1">
            <a:spLocks noGrp="1"/>
          </p:cNvSpPr>
          <p:nvPr>
            <p:ph type="body" idx="32"/>
          </p:nvPr>
        </p:nvSpPr>
        <p:spPr>
          <a:xfrm>
            <a:off x="7663517" y="2838491"/>
            <a:ext cx="1807078" cy="165059"/>
          </a:xfrm>
          <a:prstGeom prst="rect">
            <a:avLst/>
          </a:prstGeom>
          <a:solidFill>
            <a:schemeClr val="bg1"/>
          </a:solidFill>
          <a:ln>
            <a:noFill/>
          </a:ln>
        </p:spPr>
        <p:txBody>
          <a:bodyPr spcFirstLastPara="1" wrap="square" lIns="0" tIns="0" rIns="0" bIns="0" anchor="t" anchorCtr="0">
            <a:noAutofit/>
          </a:bodyPr>
          <a:lstStyle>
            <a:lvl1pPr marL="0" marR="0" lvl="0" indent="0" algn="ctr" rtl="0">
              <a:lnSpc>
                <a:spcPts val="1000"/>
              </a:lnSpc>
              <a:spcBef>
                <a:spcPts val="0"/>
              </a:spcBef>
              <a:spcAft>
                <a:spcPts val="0"/>
              </a:spcAft>
              <a:buClr>
                <a:srgbClr val="000000"/>
              </a:buClr>
              <a:buSzPts val="3200"/>
              <a:buFont typeface="Arial"/>
              <a:buNone/>
              <a:tabLst/>
              <a:defRPr sz="1000" b="0" i="0" u="none" strike="noStrike" cap="none">
                <a:solidFill>
                  <a:srgbClr val="0490DA"/>
                </a:solidFill>
                <a:latin typeface="Poppins Medium" pitchFamily="2" charset="77"/>
                <a:ea typeface="Poppins Medium" pitchFamily="2" charset="77"/>
                <a:cs typeface="Poppins Medium"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25" name="Google Shape;83;g9a74927944_2_2">
            <a:extLst>
              <a:ext uri="{FF2B5EF4-FFF2-40B4-BE49-F238E27FC236}">
                <a16:creationId xmlns:a16="http://schemas.microsoft.com/office/drawing/2014/main" id="{CF5335DF-D6BB-DD9F-179F-AF8103D2E55B}"/>
              </a:ext>
            </a:extLst>
          </p:cNvPr>
          <p:cNvSpPr txBox="1">
            <a:spLocks noGrp="1"/>
          </p:cNvSpPr>
          <p:nvPr>
            <p:ph type="body" idx="33"/>
          </p:nvPr>
        </p:nvSpPr>
        <p:spPr>
          <a:xfrm>
            <a:off x="7728939" y="3013743"/>
            <a:ext cx="1676234" cy="121537"/>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0"/>
              </a:spcBef>
              <a:spcAft>
                <a:spcPts val="0"/>
              </a:spcAft>
              <a:buClr>
                <a:srgbClr val="000000"/>
              </a:buClr>
              <a:buSzPts val="3200"/>
              <a:buFont typeface="Arial"/>
              <a:buNone/>
              <a:tabLst/>
              <a:defRPr sz="800" b="1" i="0" u="none" strike="noStrike" cap="all" spc="150" baseline="0">
                <a:solidFill>
                  <a:srgbClr val="1BBC9B"/>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26" name="Google Shape;83;g9a74927944_2_2">
            <a:extLst>
              <a:ext uri="{FF2B5EF4-FFF2-40B4-BE49-F238E27FC236}">
                <a16:creationId xmlns:a16="http://schemas.microsoft.com/office/drawing/2014/main" id="{9E5E35C2-5BB2-809D-1264-39CAC18A8F1C}"/>
              </a:ext>
            </a:extLst>
          </p:cNvPr>
          <p:cNvSpPr txBox="1">
            <a:spLocks noGrp="1"/>
          </p:cNvSpPr>
          <p:nvPr>
            <p:ph type="body" idx="34"/>
          </p:nvPr>
        </p:nvSpPr>
        <p:spPr>
          <a:xfrm>
            <a:off x="9576134" y="2838491"/>
            <a:ext cx="1807078" cy="165059"/>
          </a:xfrm>
          <a:prstGeom prst="rect">
            <a:avLst/>
          </a:prstGeom>
          <a:solidFill>
            <a:schemeClr val="bg1"/>
          </a:solidFill>
          <a:ln>
            <a:noFill/>
          </a:ln>
        </p:spPr>
        <p:txBody>
          <a:bodyPr spcFirstLastPara="1" wrap="square" lIns="0" tIns="0" rIns="0" bIns="0" anchor="t" anchorCtr="0">
            <a:noAutofit/>
          </a:bodyPr>
          <a:lstStyle>
            <a:lvl1pPr marL="0" marR="0" lvl="0" indent="0" algn="ctr" rtl="0">
              <a:lnSpc>
                <a:spcPts val="1000"/>
              </a:lnSpc>
              <a:spcBef>
                <a:spcPts val="0"/>
              </a:spcBef>
              <a:spcAft>
                <a:spcPts val="0"/>
              </a:spcAft>
              <a:buClr>
                <a:srgbClr val="000000"/>
              </a:buClr>
              <a:buSzPts val="3200"/>
              <a:buFont typeface="Arial"/>
              <a:buNone/>
              <a:tabLst/>
              <a:defRPr sz="1000" b="0" i="0" u="none" strike="noStrike" cap="none">
                <a:solidFill>
                  <a:srgbClr val="0490DA"/>
                </a:solidFill>
                <a:latin typeface="Poppins Medium" pitchFamily="2" charset="77"/>
                <a:ea typeface="Poppins Medium" pitchFamily="2" charset="77"/>
                <a:cs typeface="Poppins Medium"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27" name="Google Shape;83;g9a74927944_2_2">
            <a:extLst>
              <a:ext uri="{FF2B5EF4-FFF2-40B4-BE49-F238E27FC236}">
                <a16:creationId xmlns:a16="http://schemas.microsoft.com/office/drawing/2014/main" id="{9F977E07-84C8-F32B-71EC-4F856F415101}"/>
              </a:ext>
            </a:extLst>
          </p:cNvPr>
          <p:cNvSpPr txBox="1">
            <a:spLocks noGrp="1"/>
          </p:cNvSpPr>
          <p:nvPr>
            <p:ph type="body" idx="35"/>
          </p:nvPr>
        </p:nvSpPr>
        <p:spPr>
          <a:xfrm>
            <a:off x="9641556" y="3013743"/>
            <a:ext cx="1676234" cy="121537"/>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0"/>
              </a:spcBef>
              <a:spcAft>
                <a:spcPts val="0"/>
              </a:spcAft>
              <a:buClr>
                <a:srgbClr val="000000"/>
              </a:buClr>
              <a:buSzPts val="3200"/>
              <a:buFont typeface="Arial"/>
              <a:buNone/>
              <a:tabLst/>
              <a:defRPr sz="800" b="1" i="0" u="none" strike="noStrike" cap="all" spc="150" baseline="0">
                <a:solidFill>
                  <a:srgbClr val="1BBC9B"/>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a:t>
            </a:r>
          </a:p>
        </p:txBody>
      </p:sp>
      <p:sp>
        <p:nvSpPr>
          <p:cNvPr id="28" name="Google Shape;32;p25">
            <a:extLst>
              <a:ext uri="{FF2B5EF4-FFF2-40B4-BE49-F238E27FC236}">
                <a16:creationId xmlns:a16="http://schemas.microsoft.com/office/drawing/2014/main" id="{0E198DFD-14DC-4D2C-6F4A-A4E8B1CE594F}"/>
              </a:ext>
            </a:extLst>
          </p:cNvPr>
          <p:cNvSpPr>
            <a:spLocks noGrp="1"/>
          </p:cNvSpPr>
          <p:nvPr>
            <p:ph type="pic" idx="36"/>
          </p:nvPr>
        </p:nvSpPr>
        <p:spPr>
          <a:xfrm>
            <a:off x="3732407" y="3716507"/>
            <a:ext cx="1543786" cy="1529387"/>
          </a:xfrm>
          <a:prstGeom prst="ellipse">
            <a:avLst/>
          </a:prstGeom>
          <a:noFill/>
          <a:ln w="38100">
            <a:gradFill>
              <a:gsLst>
                <a:gs pos="0">
                  <a:srgbClr val="0490DA"/>
                </a:gs>
                <a:gs pos="99000">
                  <a:srgbClr val="1BBC9B"/>
                </a:gs>
              </a:gsLst>
              <a:lin ang="12000000" scaled="0"/>
            </a:grad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30" name="Google Shape;32;p25">
            <a:extLst>
              <a:ext uri="{FF2B5EF4-FFF2-40B4-BE49-F238E27FC236}">
                <a16:creationId xmlns:a16="http://schemas.microsoft.com/office/drawing/2014/main" id="{8B4CD636-1D43-9FDE-978E-80AB380F7DDE}"/>
              </a:ext>
            </a:extLst>
          </p:cNvPr>
          <p:cNvSpPr>
            <a:spLocks noGrp="1"/>
          </p:cNvSpPr>
          <p:nvPr>
            <p:ph type="pic" idx="38"/>
          </p:nvPr>
        </p:nvSpPr>
        <p:spPr>
          <a:xfrm>
            <a:off x="5806806" y="3716507"/>
            <a:ext cx="1543786" cy="1529387"/>
          </a:xfrm>
          <a:prstGeom prst="ellipse">
            <a:avLst/>
          </a:prstGeom>
          <a:noFill/>
          <a:ln w="38100">
            <a:gradFill>
              <a:gsLst>
                <a:gs pos="0">
                  <a:srgbClr val="0490DA"/>
                </a:gs>
                <a:gs pos="99000">
                  <a:srgbClr val="1BBC9B"/>
                </a:gs>
              </a:gsLst>
              <a:lin ang="12000000" scaled="0"/>
            </a:grad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31" name="Google Shape;32;p25">
            <a:extLst>
              <a:ext uri="{FF2B5EF4-FFF2-40B4-BE49-F238E27FC236}">
                <a16:creationId xmlns:a16="http://schemas.microsoft.com/office/drawing/2014/main" id="{4685AF23-5252-7260-CE1A-2051EE57E47A}"/>
              </a:ext>
            </a:extLst>
          </p:cNvPr>
          <p:cNvSpPr>
            <a:spLocks noGrp="1"/>
          </p:cNvSpPr>
          <p:nvPr>
            <p:ph type="pic" idx="39"/>
          </p:nvPr>
        </p:nvSpPr>
        <p:spPr>
          <a:xfrm>
            <a:off x="9707780" y="3716507"/>
            <a:ext cx="1543786" cy="1529387"/>
          </a:xfrm>
          <a:prstGeom prst="ellipse">
            <a:avLst/>
          </a:prstGeom>
          <a:noFill/>
          <a:ln w="38100">
            <a:gradFill>
              <a:gsLst>
                <a:gs pos="0">
                  <a:srgbClr val="0490DA"/>
                </a:gs>
                <a:gs pos="99000">
                  <a:srgbClr val="1BBC9B"/>
                </a:gs>
              </a:gsLst>
              <a:lin ang="12000000" scaled="0"/>
            </a:grad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33" name="Google Shape;32;p25">
            <a:extLst>
              <a:ext uri="{FF2B5EF4-FFF2-40B4-BE49-F238E27FC236}">
                <a16:creationId xmlns:a16="http://schemas.microsoft.com/office/drawing/2014/main" id="{C7174A7B-A619-4C5C-1CCE-A2113122B343}"/>
              </a:ext>
            </a:extLst>
          </p:cNvPr>
          <p:cNvSpPr>
            <a:spLocks noGrp="1"/>
          </p:cNvSpPr>
          <p:nvPr>
            <p:ph type="pic" idx="41"/>
          </p:nvPr>
        </p:nvSpPr>
        <p:spPr>
          <a:xfrm>
            <a:off x="7795163" y="3716507"/>
            <a:ext cx="1543786" cy="1529387"/>
          </a:xfrm>
          <a:prstGeom prst="ellipse">
            <a:avLst/>
          </a:prstGeom>
          <a:noFill/>
          <a:ln w="38100">
            <a:gradFill>
              <a:gsLst>
                <a:gs pos="0">
                  <a:srgbClr val="0490DA"/>
                </a:gs>
                <a:gs pos="99000">
                  <a:srgbClr val="1BBC9B"/>
                </a:gs>
              </a:gsLst>
              <a:lin ang="12000000" scaled="0"/>
            </a:grad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40" name="Google Shape;31;p25">
            <a:extLst>
              <a:ext uri="{FF2B5EF4-FFF2-40B4-BE49-F238E27FC236}">
                <a16:creationId xmlns:a16="http://schemas.microsoft.com/office/drawing/2014/main" id="{2016138C-7F4B-DAC9-7087-7ECAF0D380E2}"/>
              </a:ext>
            </a:extLst>
          </p:cNvPr>
          <p:cNvSpPr txBox="1">
            <a:spLocks noGrp="1"/>
          </p:cNvSpPr>
          <p:nvPr>
            <p:ph type="body" idx="4"/>
          </p:nvPr>
        </p:nvSpPr>
        <p:spPr>
          <a:xfrm>
            <a:off x="617135" y="2559732"/>
            <a:ext cx="2305091" cy="2686161"/>
          </a:xfrm>
          <a:prstGeom prst="rect">
            <a:avLst/>
          </a:prstGeom>
          <a:noFill/>
          <a:ln>
            <a:noFill/>
          </a:ln>
        </p:spPr>
        <p:txBody>
          <a:bodyPr spcFirstLastPara="1" wrap="square" lIns="0" tIns="0" rIns="0" bIns="0" anchor="t" anchorCtr="0">
            <a:noAutofit/>
          </a:bodyPr>
          <a:lstStyle>
            <a:lvl1pPr marL="0" lvl="0" indent="3175" algn="l">
              <a:lnSpc>
                <a:spcPct val="90000"/>
              </a:lnSpc>
              <a:spcBef>
                <a:spcPts val="750"/>
              </a:spcBef>
              <a:spcAft>
                <a:spcPts val="0"/>
              </a:spcAft>
              <a:buSzPts val="1200"/>
              <a:buNone/>
              <a:defRPr sz="1800" b="0" i="0">
                <a:solidFill>
                  <a:schemeClr val="bg1"/>
                </a:solidFill>
                <a:latin typeface="Poppins Medium" pitchFamily="2" charset="77"/>
                <a:cs typeface="Poppins Medium" pitchFamily="2" charset="77"/>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pic>
        <p:nvPicPr>
          <p:cNvPr id="41" name="Picture 40">
            <a:extLst>
              <a:ext uri="{FF2B5EF4-FFF2-40B4-BE49-F238E27FC236}">
                <a16:creationId xmlns:a16="http://schemas.microsoft.com/office/drawing/2014/main" id="{32FF3C54-D03B-FD27-0DD1-967DE0ED06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1256" y="543600"/>
            <a:ext cx="591916" cy="593283"/>
          </a:xfrm>
          <a:prstGeom prst="rect">
            <a:avLst/>
          </a:prstGeom>
        </p:spPr>
      </p:pic>
      <p:sp>
        <p:nvSpPr>
          <p:cNvPr id="44" name="Freeform 43">
            <a:extLst>
              <a:ext uri="{FF2B5EF4-FFF2-40B4-BE49-F238E27FC236}">
                <a16:creationId xmlns:a16="http://schemas.microsoft.com/office/drawing/2014/main" id="{8B68B970-7BC9-18BA-9ECE-90ECC9276D4D}"/>
              </a:ext>
            </a:extLst>
          </p:cNvPr>
          <p:cNvSpPr/>
          <p:nvPr userDrawn="1"/>
        </p:nvSpPr>
        <p:spPr>
          <a:xfrm rot="5400000">
            <a:off x="1117538" y="1731021"/>
            <a:ext cx="110606" cy="1193677"/>
          </a:xfrm>
          <a:custGeom>
            <a:avLst/>
            <a:gdLst>
              <a:gd name="connsiteX0" fmla="*/ 134912 w 269824"/>
              <a:gd name="connsiteY0" fmla="*/ 0 h 2911983"/>
              <a:gd name="connsiteX1" fmla="*/ 269824 w 269824"/>
              <a:gd name="connsiteY1" fmla="*/ 134912 h 2911983"/>
              <a:gd name="connsiteX2" fmla="*/ 269823 w 269824"/>
              <a:gd name="connsiteY2" fmla="*/ 134917 h 2911983"/>
              <a:gd name="connsiteX3" fmla="*/ 269823 w 269824"/>
              <a:gd name="connsiteY3" fmla="*/ 2777066 h 2911983"/>
              <a:gd name="connsiteX4" fmla="*/ 269824 w 269824"/>
              <a:gd name="connsiteY4" fmla="*/ 2777071 h 2911983"/>
              <a:gd name="connsiteX5" fmla="*/ 134912 w 269824"/>
              <a:gd name="connsiteY5" fmla="*/ 2911983 h 2911983"/>
              <a:gd name="connsiteX6" fmla="*/ 0 w 269824"/>
              <a:gd name="connsiteY6" fmla="*/ 2777071 h 2911983"/>
              <a:gd name="connsiteX7" fmla="*/ 0 w 269824"/>
              <a:gd name="connsiteY7" fmla="*/ 2777070 h 2911983"/>
              <a:gd name="connsiteX8" fmla="*/ 0 w 269824"/>
              <a:gd name="connsiteY8" fmla="*/ 2777070 h 2911983"/>
              <a:gd name="connsiteX9" fmla="*/ 0 w 269824"/>
              <a:gd name="connsiteY9" fmla="*/ 134912 h 2911983"/>
              <a:gd name="connsiteX10" fmla="*/ 134912 w 269824"/>
              <a:gd name="connsiteY10" fmla="*/ 0 h 29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824" h="2911983">
                <a:moveTo>
                  <a:pt x="134912" y="0"/>
                </a:moveTo>
                <a:cubicBezTo>
                  <a:pt x="209422" y="0"/>
                  <a:pt x="269824" y="60402"/>
                  <a:pt x="269824" y="134912"/>
                </a:cubicBezTo>
                <a:lnTo>
                  <a:pt x="269823" y="134917"/>
                </a:lnTo>
                <a:lnTo>
                  <a:pt x="269823" y="2777066"/>
                </a:lnTo>
                <a:lnTo>
                  <a:pt x="269824" y="2777071"/>
                </a:lnTo>
                <a:cubicBezTo>
                  <a:pt x="269824" y="2851581"/>
                  <a:pt x="209422" y="2911983"/>
                  <a:pt x="134912" y="2911983"/>
                </a:cubicBezTo>
                <a:cubicBezTo>
                  <a:pt x="60402" y="2911983"/>
                  <a:pt x="0" y="2851581"/>
                  <a:pt x="0" y="2777071"/>
                </a:cubicBezTo>
                <a:lnTo>
                  <a:pt x="0" y="2777070"/>
                </a:lnTo>
                <a:lnTo>
                  <a:pt x="0" y="2777070"/>
                </a:lnTo>
                <a:lnTo>
                  <a:pt x="0" y="134912"/>
                </a:lnTo>
                <a:cubicBezTo>
                  <a:pt x="0" y="60402"/>
                  <a:pt x="60402" y="0"/>
                  <a:pt x="134912" y="0"/>
                </a:cubicBezTo>
                <a:close/>
              </a:path>
            </a:pathLst>
          </a:custGeom>
          <a:solidFill>
            <a:srgbClr val="1BBC9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Google Shape;83;g9a74927944_2_2">
            <a:extLst>
              <a:ext uri="{FF2B5EF4-FFF2-40B4-BE49-F238E27FC236}">
                <a16:creationId xmlns:a16="http://schemas.microsoft.com/office/drawing/2014/main" id="{C0CED3D8-10D1-5814-0355-6347A776561A}"/>
              </a:ext>
            </a:extLst>
          </p:cNvPr>
          <p:cNvSpPr txBox="1">
            <a:spLocks noGrp="1"/>
          </p:cNvSpPr>
          <p:nvPr>
            <p:ph type="body" idx="42"/>
          </p:nvPr>
        </p:nvSpPr>
        <p:spPr>
          <a:xfrm>
            <a:off x="3600761" y="5403862"/>
            <a:ext cx="1807078" cy="165059"/>
          </a:xfrm>
          <a:prstGeom prst="rect">
            <a:avLst/>
          </a:prstGeom>
          <a:solidFill>
            <a:schemeClr val="bg1"/>
          </a:solidFill>
          <a:ln>
            <a:noFill/>
          </a:ln>
        </p:spPr>
        <p:txBody>
          <a:bodyPr spcFirstLastPara="1" wrap="square" lIns="0" tIns="0" rIns="0" bIns="0" anchor="t" anchorCtr="0">
            <a:noAutofit/>
          </a:bodyPr>
          <a:lstStyle>
            <a:lvl1pPr marL="0" marR="0" lvl="0" indent="0" algn="ctr" rtl="0">
              <a:lnSpc>
                <a:spcPts val="1000"/>
              </a:lnSpc>
              <a:spcBef>
                <a:spcPts val="0"/>
              </a:spcBef>
              <a:spcAft>
                <a:spcPts val="0"/>
              </a:spcAft>
              <a:buClr>
                <a:srgbClr val="000000"/>
              </a:buClr>
              <a:buSzPts val="3200"/>
              <a:buFont typeface="Arial"/>
              <a:buNone/>
              <a:tabLst/>
              <a:defRPr sz="1000" b="0" i="0" u="none" strike="noStrike" cap="none">
                <a:solidFill>
                  <a:srgbClr val="0490DA"/>
                </a:solidFill>
                <a:latin typeface="Poppins Medium" pitchFamily="2" charset="77"/>
                <a:ea typeface="Poppins Medium" pitchFamily="2" charset="77"/>
                <a:cs typeface="Poppins Medium"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46" name="Google Shape;83;g9a74927944_2_2">
            <a:extLst>
              <a:ext uri="{FF2B5EF4-FFF2-40B4-BE49-F238E27FC236}">
                <a16:creationId xmlns:a16="http://schemas.microsoft.com/office/drawing/2014/main" id="{EFF8D0CC-0AC9-0D4D-C79B-F34C5FF8BC95}"/>
              </a:ext>
            </a:extLst>
          </p:cNvPr>
          <p:cNvSpPr txBox="1">
            <a:spLocks noGrp="1"/>
          </p:cNvSpPr>
          <p:nvPr>
            <p:ph type="body" idx="43"/>
          </p:nvPr>
        </p:nvSpPr>
        <p:spPr>
          <a:xfrm>
            <a:off x="3666183" y="5579114"/>
            <a:ext cx="1676234" cy="121537"/>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0"/>
              </a:spcBef>
              <a:spcAft>
                <a:spcPts val="0"/>
              </a:spcAft>
              <a:buClr>
                <a:srgbClr val="000000"/>
              </a:buClr>
              <a:buSzPts val="3200"/>
              <a:buFont typeface="Arial"/>
              <a:buNone/>
              <a:tabLst/>
              <a:defRPr sz="800" b="1" i="0" u="none" strike="noStrike" cap="all" spc="150" baseline="0">
                <a:solidFill>
                  <a:srgbClr val="1BBC9B"/>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47" name="Google Shape;83;g9a74927944_2_2">
            <a:extLst>
              <a:ext uri="{FF2B5EF4-FFF2-40B4-BE49-F238E27FC236}">
                <a16:creationId xmlns:a16="http://schemas.microsoft.com/office/drawing/2014/main" id="{BE981602-C3BE-769E-C3BC-C6CE384008FD}"/>
              </a:ext>
            </a:extLst>
          </p:cNvPr>
          <p:cNvSpPr txBox="1">
            <a:spLocks noGrp="1"/>
          </p:cNvSpPr>
          <p:nvPr>
            <p:ph type="body" idx="44"/>
          </p:nvPr>
        </p:nvSpPr>
        <p:spPr>
          <a:xfrm>
            <a:off x="5675160" y="5403862"/>
            <a:ext cx="1807078" cy="165059"/>
          </a:xfrm>
          <a:prstGeom prst="rect">
            <a:avLst/>
          </a:prstGeom>
          <a:solidFill>
            <a:schemeClr val="bg1"/>
          </a:solidFill>
          <a:ln>
            <a:noFill/>
          </a:ln>
        </p:spPr>
        <p:txBody>
          <a:bodyPr spcFirstLastPara="1" wrap="square" lIns="0" tIns="0" rIns="0" bIns="0" anchor="t" anchorCtr="0">
            <a:noAutofit/>
          </a:bodyPr>
          <a:lstStyle>
            <a:lvl1pPr marL="0" marR="0" lvl="0" indent="0" algn="ctr" rtl="0">
              <a:lnSpc>
                <a:spcPts val="1000"/>
              </a:lnSpc>
              <a:spcBef>
                <a:spcPts val="0"/>
              </a:spcBef>
              <a:spcAft>
                <a:spcPts val="0"/>
              </a:spcAft>
              <a:buClr>
                <a:srgbClr val="000000"/>
              </a:buClr>
              <a:buSzPts val="3200"/>
              <a:buFont typeface="Arial"/>
              <a:buNone/>
              <a:tabLst/>
              <a:defRPr sz="1000" b="0" i="0" u="none" strike="noStrike" cap="none">
                <a:solidFill>
                  <a:srgbClr val="0490DA"/>
                </a:solidFill>
                <a:latin typeface="Poppins Medium" pitchFamily="2" charset="77"/>
                <a:ea typeface="Poppins Medium" pitchFamily="2" charset="77"/>
                <a:cs typeface="Poppins Medium"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48" name="Google Shape;83;g9a74927944_2_2">
            <a:extLst>
              <a:ext uri="{FF2B5EF4-FFF2-40B4-BE49-F238E27FC236}">
                <a16:creationId xmlns:a16="http://schemas.microsoft.com/office/drawing/2014/main" id="{8C9EA65E-5826-C42A-B014-41DF67F5015A}"/>
              </a:ext>
            </a:extLst>
          </p:cNvPr>
          <p:cNvSpPr txBox="1">
            <a:spLocks noGrp="1"/>
          </p:cNvSpPr>
          <p:nvPr>
            <p:ph type="body" idx="45"/>
          </p:nvPr>
        </p:nvSpPr>
        <p:spPr>
          <a:xfrm>
            <a:off x="5740582" y="5579114"/>
            <a:ext cx="1676234" cy="121537"/>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0"/>
              </a:spcBef>
              <a:spcAft>
                <a:spcPts val="0"/>
              </a:spcAft>
              <a:buClr>
                <a:srgbClr val="000000"/>
              </a:buClr>
              <a:buSzPts val="3200"/>
              <a:buFont typeface="Arial"/>
              <a:buNone/>
              <a:tabLst/>
              <a:defRPr sz="800" b="1" i="0" u="none" strike="noStrike" cap="all" spc="150" baseline="0">
                <a:solidFill>
                  <a:srgbClr val="1BBC9B"/>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49" name="Google Shape;83;g9a74927944_2_2">
            <a:extLst>
              <a:ext uri="{FF2B5EF4-FFF2-40B4-BE49-F238E27FC236}">
                <a16:creationId xmlns:a16="http://schemas.microsoft.com/office/drawing/2014/main" id="{549E35C2-6375-C0E3-30A2-46CC2AEECD98}"/>
              </a:ext>
            </a:extLst>
          </p:cNvPr>
          <p:cNvSpPr txBox="1">
            <a:spLocks noGrp="1"/>
          </p:cNvSpPr>
          <p:nvPr>
            <p:ph type="body" idx="46"/>
          </p:nvPr>
        </p:nvSpPr>
        <p:spPr>
          <a:xfrm>
            <a:off x="7663517" y="5403862"/>
            <a:ext cx="1807078" cy="165059"/>
          </a:xfrm>
          <a:prstGeom prst="rect">
            <a:avLst/>
          </a:prstGeom>
          <a:solidFill>
            <a:schemeClr val="bg1"/>
          </a:solidFill>
          <a:ln>
            <a:noFill/>
          </a:ln>
        </p:spPr>
        <p:txBody>
          <a:bodyPr spcFirstLastPara="1" wrap="square" lIns="0" tIns="0" rIns="0" bIns="0" anchor="t" anchorCtr="0">
            <a:noAutofit/>
          </a:bodyPr>
          <a:lstStyle>
            <a:lvl1pPr marL="0" marR="0" lvl="0" indent="0" algn="ctr" rtl="0">
              <a:lnSpc>
                <a:spcPts val="1000"/>
              </a:lnSpc>
              <a:spcBef>
                <a:spcPts val="0"/>
              </a:spcBef>
              <a:spcAft>
                <a:spcPts val="0"/>
              </a:spcAft>
              <a:buClr>
                <a:srgbClr val="000000"/>
              </a:buClr>
              <a:buSzPts val="3200"/>
              <a:buFont typeface="Arial"/>
              <a:buNone/>
              <a:tabLst/>
              <a:defRPr sz="1000" b="0" i="0" u="none" strike="noStrike" cap="none">
                <a:solidFill>
                  <a:srgbClr val="0490DA"/>
                </a:solidFill>
                <a:latin typeface="Poppins Medium" pitchFamily="2" charset="77"/>
                <a:ea typeface="Poppins Medium" pitchFamily="2" charset="77"/>
                <a:cs typeface="Poppins Medium"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50" name="Google Shape;83;g9a74927944_2_2">
            <a:extLst>
              <a:ext uri="{FF2B5EF4-FFF2-40B4-BE49-F238E27FC236}">
                <a16:creationId xmlns:a16="http://schemas.microsoft.com/office/drawing/2014/main" id="{DAC2EFD2-F40E-9680-EBA5-1A2DFBBC1317}"/>
              </a:ext>
            </a:extLst>
          </p:cNvPr>
          <p:cNvSpPr txBox="1">
            <a:spLocks noGrp="1"/>
          </p:cNvSpPr>
          <p:nvPr>
            <p:ph type="body" idx="47"/>
          </p:nvPr>
        </p:nvSpPr>
        <p:spPr>
          <a:xfrm>
            <a:off x="7728939" y="5579114"/>
            <a:ext cx="1676234" cy="121537"/>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0"/>
              </a:spcBef>
              <a:spcAft>
                <a:spcPts val="0"/>
              </a:spcAft>
              <a:buClr>
                <a:srgbClr val="000000"/>
              </a:buClr>
              <a:buSzPts val="3200"/>
              <a:buFont typeface="Arial"/>
              <a:buNone/>
              <a:tabLst/>
              <a:defRPr sz="800" b="1" i="0" u="none" strike="noStrike" cap="all" spc="150" baseline="0">
                <a:solidFill>
                  <a:srgbClr val="1BBC9B"/>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51" name="Google Shape;83;g9a74927944_2_2">
            <a:extLst>
              <a:ext uri="{FF2B5EF4-FFF2-40B4-BE49-F238E27FC236}">
                <a16:creationId xmlns:a16="http://schemas.microsoft.com/office/drawing/2014/main" id="{E21CDAEC-82B6-9433-4A88-90989DCFE347}"/>
              </a:ext>
            </a:extLst>
          </p:cNvPr>
          <p:cNvSpPr txBox="1">
            <a:spLocks noGrp="1"/>
          </p:cNvSpPr>
          <p:nvPr>
            <p:ph type="body" idx="48"/>
          </p:nvPr>
        </p:nvSpPr>
        <p:spPr>
          <a:xfrm>
            <a:off x="9576134" y="5403862"/>
            <a:ext cx="1807078" cy="165059"/>
          </a:xfrm>
          <a:prstGeom prst="rect">
            <a:avLst/>
          </a:prstGeom>
          <a:solidFill>
            <a:schemeClr val="bg1"/>
          </a:solidFill>
          <a:ln>
            <a:noFill/>
          </a:ln>
        </p:spPr>
        <p:txBody>
          <a:bodyPr spcFirstLastPara="1" wrap="square" lIns="0" tIns="0" rIns="0" bIns="0" anchor="t" anchorCtr="0">
            <a:noAutofit/>
          </a:bodyPr>
          <a:lstStyle>
            <a:lvl1pPr marL="0" marR="0" lvl="0" indent="0" algn="ctr" rtl="0">
              <a:lnSpc>
                <a:spcPts val="1000"/>
              </a:lnSpc>
              <a:spcBef>
                <a:spcPts val="0"/>
              </a:spcBef>
              <a:spcAft>
                <a:spcPts val="0"/>
              </a:spcAft>
              <a:buClr>
                <a:srgbClr val="000000"/>
              </a:buClr>
              <a:buSzPts val="3200"/>
              <a:buFont typeface="Arial"/>
              <a:buNone/>
              <a:tabLst/>
              <a:defRPr sz="1000" b="0" i="0" u="none" strike="noStrike" cap="none">
                <a:solidFill>
                  <a:srgbClr val="0490DA"/>
                </a:solidFill>
                <a:latin typeface="Poppins Medium" pitchFamily="2" charset="77"/>
                <a:ea typeface="Poppins Medium" pitchFamily="2" charset="77"/>
                <a:cs typeface="Poppins Medium"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a:t>
            </a:r>
          </a:p>
        </p:txBody>
      </p:sp>
      <p:sp>
        <p:nvSpPr>
          <p:cNvPr id="52" name="Google Shape;83;g9a74927944_2_2">
            <a:extLst>
              <a:ext uri="{FF2B5EF4-FFF2-40B4-BE49-F238E27FC236}">
                <a16:creationId xmlns:a16="http://schemas.microsoft.com/office/drawing/2014/main" id="{58E28CD3-B4B4-537C-8CDB-7AECFCF9F022}"/>
              </a:ext>
            </a:extLst>
          </p:cNvPr>
          <p:cNvSpPr txBox="1">
            <a:spLocks noGrp="1"/>
          </p:cNvSpPr>
          <p:nvPr>
            <p:ph type="body" idx="49"/>
          </p:nvPr>
        </p:nvSpPr>
        <p:spPr>
          <a:xfrm>
            <a:off x="9641556" y="5579114"/>
            <a:ext cx="1676234" cy="121537"/>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0"/>
              </a:spcBef>
              <a:spcAft>
                <a:spcPts val="0"/>
              </a:spcAft>
              <a:buClr>
                <a:srgbClr val="000000"/>
              </a:buClr>
              <a:buSzPts val="3200"/>
              <a:buFont typeface="Arial"/>
              <a:buNone/>
              <a:tabLst/>
              <a:defRPr sz="800" b="1" i="0" u="none" strike="noStrike" cap="all" spc="150" baseline="0">
                <a:solidFill>
                  <a:srgbClr val="1BBC9B"/>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a:t>
            </a:r>
          </a:p>
        </p:txBody>
      </p:sp>
    </p:spTree>
    <p:extLst>
      <p:ext uri="{BB962C8B-B14F-4D97-AF65-F5344CB8AC3E}">
        <p14:creationId xmlns:p14="http://schemas.microsoft.com/office/powerpoint/2010/main" val="570228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Member Spotlight">
    <p:spTree>
      <p:nvGrpSpPr>
        <p:cNvPr id="1" name=""/>
        <p:cNvGrpSpPr/>
        <p:nvPr/>
      </p:nvGrpSpPr>
      <p:grpSpPr>
        <a:xfrm>
          <a:off x="0" y="0"/>
          <a:ext cx="0" cy="0"/>
          <a:chOff x="0" y="0"/>
          <a:chExt cx="0" cy="0"/>
        </a:xfrm>
      </p:grpSpPr>
      <p:sp>
        <p:nvSpPr>
          <p:cNvPr id="15" name="Google Shape;16;p24">
            <a:extLst>
              <a:ext uri="{FF2B5EF4-FFF2-40B4-BE49-F238E27FC236}">
                <a16:creationId xmlns:a16="http://schemas.microsoft.com/office/drawing/2014/main" id="{74CE448B-6C35-4F76-8ECD-13F1E2589B70}"/>
              </a:ext>
            </a:extLst>
          </p:cNvPr>
          <p:cNvSpPr/>
          <p:nvPr userDrawn="1"/>
        </p:nvSpPr>
        <p:spPr>
          <a:xfrm rot="10800000">
            <a:off x="-1" y="0"/>
            <a:ext cx="4058739" cy="6314883"/>
          </a:xfrm>
          <a:prstGeom prst="rect">
            <a:avLst/>
          </a:prstGeom>
          <a:gradFill flip="none" rotWithShape="1">
            <a:gsLst>
              <a:gs pos="74000">
                <a:srgbClr val="002949"/>
              </a:gs>
              <a:gs pos="12000">
                <a:srgbClr val="0490DA"/>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mn-lt"/>
              <a:ea typeface="Calibri"/>
              <a:cs typeface="Poppins" panose="00000500000000000000" pitchFamily="2" charset="0"/>
              <a:sym typeface="Calibri"/>
            </a:endParaRPr>
          </a:p>
        </p:txBody>
      </p:sp>
      <p:sp>
        <p:nvSpPr>
          <p:cNvPr id="16" name="Google Shape;31;p25">
            <a:extLst>
              <a:ext uri="{FF2B5EF4-FFF2-40B4-BE49-F238E27FC236}">
                <a16:creationId xmlns:a16="http://schemas.microsoft.com/office/drawing/2014/main" id="{EBE44C90-2866-B39E-4EDF-B2EF7BC1F63B}"/>
              </a:ext>
            </a:extLst>
          </p:cNvPr>
          <p:cNvSpPr txBox="1">
            <a:spLocks noGrp="1"/>
          </p:cNvSpPr>
          <p:nvPr>
            <p:ph type="body" idx="20" hasCustomPrompt="1"/>
          </p:nvPr>
        </p:nvSpPr>
        <p:spPr>
          <a:xfrm>
            <a:off x="603980" y="839372"/>
            <a:ext cx="3006727" cy="1091186"/>
          </a:xfrm>
          <a:prstGeom prst="rect">
            <a:avLst/>
          </a:prstGeom>
          <a:noFill/>
          <a:ln>
            <a:noFill/>
          </a:ln>
        </p:spPr>
        <p:txBody>
          <a:bodyPr spcFirstLastPara="1" wrap="square" lIns="0" tIns="45700" rIns="0" bIns="45700" anchor="t" anchorCtr="0">
            <a:noAutofit/>
          </a:bodyPr>
          <a:lstStyle>
            <a:lvl1pPr marL="0" lvl="0" indent="3175" algn="l">
              <a:lnSpc>
                <a:spcPct val="100000"/>
              </a:lnSpc>
              <a:spcBef>
                <a:spcPts val="0"/>
              </a:spcBef>
              <a:spcAft>
                <a:spcPts val="0"/>
              </a:spcAft>
              <a:buSzPts val="1200"/>
              <a:buNone/>
              <a:defRPr sz="3000" b="1" i="0">
                <a:solidFill>
                  <a:schemeClr val="bg1"/>
                </a:solidFill>
                <a:latin typeface="Poppins SemiBold" pitchFamily="2" charset="77"/>
                <a:cs typeface="Poppins SemiBold" pitchFamily="2" charset="77"/>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err="1"/>
              <a:t>Firstname</a:t>
            </a:r>
            <a:endParaRPr lang="en-US"/>
          </a:p>
          <a:p>
            <a:r>
              <a:rPr lang="en-US"/>
              <a:t>Lastname</a:t>
            </a:r>
            <a:endParaRPr/>
          </a:p>
        </p:txBody>
      </p:sp>
      <p:sp>
        <p:nvSpPr>
          <p:cNvPr id="17" name="Google Shape;204;p52">
            <a:extLst>
              <a:ext uri="{FF2B5EF4-FFF2-40B4-BE49-F238E27FC236}">
                <a16:creationId xmlns:a16="http://schemas.microsoft.com/office/drawing/2014/main" id="{91DFCAE5-14AB-AFDB-2C58-AB35F5917B39}"/>
              </a:ext>
            </a:extLst>
          </p:cNvPr>
          <p:cNvSpPr>
            <a:spLocks noGrp="1"/>
          </p:cNvSpPr>
          <p:nvPr>
            <p:ph type="pic" idx="11"/>
          </p:nvPr>
        </p:nvSpPr>
        <p:spPr>
          <a:xfrm>
            <a:off x="603981" y="2160129"/>
            <a:ext cx="3006727" cy="3097586"/>
          </a:xfrm>
          <a:prstGeom prst="rect">
            <a:avLst/>
          </a:prstGeom>
          <a:noFill/>
          <a:ln>
            <a:noFill/>
          </a:ln>
        </p:spPr>
        <p:txBody>
          <a:bodyPr spcFirstLastPara="1" wrap="square" lIns="0" tIns="45700" rIns="0" bIns="45700" anchor="t" anchorCtr="0">
            <a:noAutofit/>
          </a:bodyPr>
          <a:lstStyle>
            <a:lvl1pPr marR="0" lvl="0" algn="ctr" rtl="0">
              <a:lnSpc>
                <a:spcPct val="100000"/>
              </a:lnSpc>
              <a:spcBef>
                <a:spcPts val="800"/>
              </a:spcBef>
              <a:spcAft>
                <a:spcPts val="0"/>
              </a:spcAft>
              <a:buClr>
                <a:srgbClr val="404040"/>
              </a:buClr>
              <a:buSzPts val="1400"/>
              <a:buFont typeface="Arial"/>
              <a:buNone/>
              <a:defRPr sz="1400" b="0" i="0" u="none" strike="noStrike" cap="none">
                <a:solidFill>
                  <a:schemeClr val="bg1"/>
                </a:solidFill>
                <a:latin typeface="Poppins" pitchFamily="2" charset="77"/>
                <a:ea typeface="Lato"/>
                <a:cs typeface="Poppins" pitchFamily="2" charset="77"/>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a:p>
        </p:txBody>
      </p:sp>
      <p:sp>
        <p:nvSpPr>
          <p:cNvPr id="18" name="TextBox 17">
            <a:extLst>
              <a:ext uri="{FF2B5EF4-FFF2-40B4-BE49-F238E27FC236}">
                <a16:creationId xmlns:a16="http://schemas.microsoft.com/office/drawing/2014/main" id="{29BCF0F5-63B5-F47C-8FC6-8A22A9CD0063}"/>
              </a:ext>
            </a:extLst>
          </p:cNvPr>
          <p:cNvSpPr txBox="1"/>
          <p:nvPr userDrawn="1"/>
        </p:nvSpPr>
        <p:spPr>
          <a:xfrm>
            <a:off x="603981" y="526946"/>
            <a:ext cx="2959350" cy="215444"/>
          </a:xfrm>
          <a:prstGeom prst="rect">
            <a:avLst/>
          </a:prstGeom>
          <a:noFill/>
        </p:spPr>
        <p:txBody>
          <a:bodyPr wrap="square" lIns="0" tIns="0" rIns="0" bIns="0" rtlCol="0">
            <a:spAutoFit/>
          </a:bodyPr>
          <a:lstStyle/>
          <a:p>
            <a:pPr algn="l"/>
            <a:r>
              <a:rPr lang="en-US" sz="1400" b="1" i="0">
                <a:solidFill>
                  <a:schemeClr val="bg1"/>
                </a:solidFill>
                <a:latin typeface="Poppins SemiBold" pitchFamily="2" charset="77"/>
                <a:cs typeface="Poppins SemiBold" pitchFamily="2" charset="77"/>
              </a:rPr>
              <a:t>Team Member </a:t>
            </a:r>
            <a:r>
              <a:rPr lang="en-US" sz="1400" b="1" i="0" spc="100" baseline="0">
                <a:solidFill>
                  <a:schemeClr val="bg1"/>
                </a:solidFill>
                <a:latin typeface="Poppins SemiBold" pitchFamily="2" charset="77"/>
                <a:cs typeface="Poppins SemiBold" pitchFamily="2" charset="77"/>
              </a:rPr>
              <a:t>SPOTLIGHT</a:t>
            </a:r>
          </a:p>
        </p:txBody>
      </p:sp>
      <p:sp>
        <p:nvSpPr>
          <p:cNvPr id="19" name="Google Shape;31;p25">
            <a:extLst>
              <a:ext uri="{FF2B5EF4-FFF2-40B4-BE49-F238E27FC236}">
                <a16:creationId xmlns:a16="http://schemas.microsoft.com/office/drawing/2014/main" id="{600EA490-613C-A126-9342-0A373AEDD9B2}"/>
              </a:ext>
            </a:extLst>
          </p:cNvPr>
          <p:cNvSpPr txBox="1">
            <a:spLocks noGrp="1"/>
          </p:cNvSpPr>
          <p:nvPr>
            <p:ph type="body" idx="22" hasCustomPrompt="1"/>
          </p:nvPr>
        </p:nvSpPr>
        <p:spPr>
          <a:xfrm>
            <a:off x="1540624" y="5485750"/>
            <a:ext cx="2022707" cy="225789"/>
          </a:xfrm>
          <a:prstGeom prst="rect">
            <a:avLst/>
          </a:prstGeom>
          <a:noFill/>
          <a:ln>
            <a:noFill/>
          </a:ln>
        </p:spPr>
        <p:txBody>
          <a:bodyPr spcFirstLastPara="1" wrap="square" lIns="0" tIns="0" rIns="0" bIns="0" anchor="t" anchorCtr="0">
            <a:noAutofit/>
          </a:bodyPr>
          <a:lstStyle>
            <a:lvl1pPr marL="0" lvl="0" indent="3175" algn="l">
              <a:lnSpc>
                <a:spcPct val="100000"/>
              </a:lnSpc>
              <a:spcBef>
                <a:spcPts val="0"/>
              </a:spcBef>
              <a:spcAft>
                <a:spcPts val="0"/>
              </a:spcAft>
              <a:buSzPts val="1200"/>
              <a:buNone/>
              <a:defRPr sz="1600" b="0" i="0">
                <a:solidFill>
                  <a:schemeClr val="bg1"/>
                </a:solidFill>
                <a:latin typeface="Poppins" pitchFamily="2" charset="77"/>
                <a:cs typeface="Poppins" pitchFamily="2" charset="77"/>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a:t>Month 01, 2023</a:t>
            </a:r>
            <a:endParaRPr/>
          </a:p>
        </p:txBody>
      </p:sp>
      <p:sp>
        <p:nvSpPr>
          <p:cNvPr id="20" name="Google Shape;31;p25">
            <a:extLst>
              <a:ext uri="{FF2B5EF4-FFF2-40B4-BE49-F238E27FC236}">
                <a16:creationId xmlns:a16="http://schemas.microsoft.com/office/drawing/2014/main" id="{081FAAF6-6984-6522-E26C-017AE5EF75A0}"/>
              </a:ext>
            </a:extLst>
          </p:cNvPr>
          <p:cNvSpPr txBox="1">
            <a:spLocks noGrp="1"/>
          </p:cNvSpPr>
          <p:nvPr>
            <p:ph type="body" idx="26" hasCustomPrompt="1"/>
          </p:nvPr>
        </p:nvSpPr>
        <p:spPr>
          <a:xfrm>
            <a:off x="1069571" y="5865741"/>
            <a:ext cx="2493761" cy="225789"/>
          </a:xfrm>
          <a:prstGeom prst="rect">
            <a:avLst/>
          </a:prstGeom>
          <a:noFill/>
          <a:ln>
            <a:noFill/>
          </a:ln>
        </p:spPr>
        <p:txBody>
          <a:bodyPr spcFirstLastPara="1" wrap="square" lIns="0" tIns="0" rIns="0" bIns="0" anchor="t" anchorCtr="0">
            <a:noAutofit/>
          </a:bodyPr>
          <a:lstStyle>
            <a:lvl1pPr marL="0" lvl="0" indent="3175" algn="l">
              <a:lnSpc>
                <a:spcPct val="100000"/>
              </a:lnSpc>
              <a:spcBef>
                <a:spcPts val="0"/>
              </a:spcBef>
              <a:spcAft>
                <a:spcPts val="0"/>
              </a:spcAft>
              <a:buSzPts val="1200"/>
              <a:buNone/>
              <a:defRPr sz="1600" b="0" i="0">
                <a:solidFill>
                  <a:schemeClr val="bg1"/>
                </a:solidFill>
                <a:latin typeface="Poppins" pitchFamily="2" charset="77"/>
                <a:cs typeface="Poppins" pitchFamily="2" charset="77"/>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a:t>Patch My PC Title</a:t>
            </a:r>
            <a:endParaRPr/>
          </a:p>
        </p:txBody>
      </p:sp>
      <p:sp>
        <p:nvSpPr>
          <p:cNvPr id="21" name="TextBox 20">
            <a:extLst>
              <a:ext uri="{FF2B5EF4-FFF2-40B4-BE49-F238E27FC236}">
                <a16:creationId xmlns:a16="http://schemas.microsoft.com/office/drawing/2014/main" id="{A9199714-0308-5DBF-3B21-952C69E017B7}"/>
              </a:ext>
            </a:extLst>
          </p:cNvPr>
          <p:cNvSpPr txBox="1"/>
          <p:nvPr userDrawn="1"/>
        </p:nvSpPr>
        <p:spPr>
          <a:xfrm>
            <a:off x="603980" y="5526873"/>
            <a:ext cx="892992" cy="153888"/>
          </a:xfrm>
          <a:prstGeom prst="rect">
            <a:avLst/>
          </a:prstGeom>
          <a:noFill/>
        </p:spPr>
        <p:txBody>
          <a:bodyPr wrap="square" lIns="0" tIns="0" rIns="0" bIns="0" rtlCol="0">
            <a:spAutoFit/>
          </a:bodyPr>
          <a:lstStyle/>
          <a:p>
            <a:pPr algn="l"/>
            <a:r>
              <a:rPr lang="en-US" sz="1000" b="1" i="0">
                <a:solidFill>
                  <a:schemeClr val="bg1"/>
                </a:solidFill>
                <a:latin typeface="Poppins" pitchFamily="2" charset="77"/>
                <a:cs typeface="Poppins" pitchFamily="2" charset="77"/>
              </a:rPr>
              <a:t>START DATE:</a:t>
            </a:r>
          </a:p>
        </p:txBody>
      </p:sp>
      <p:sp>
        <p:nvSpPr>
          <p:cNvPr id="22" name="TextBox 21">
            <a:extLst>
              <a:ext uri="{FF2B5EF4-FFF2-40B4-BE49-F238E27FC236}">
                <a16:creationId xmlns:a16="http://schemas.microsoft.com/office/drawing/2014/main" id="{5042F13D-147C-C8AB-E3B4-46C435DB2D53}"/>
              </a:ext>
            </a:extLst>
          </p:cNvPr>
          <p:cNvSpPr txBox="1"/>
          <p:nvPr userDrawn="1"/>
        </p:nvSpPr>
        <p:spPr>
          <a:xfrm>
            <a:off x="603980" y="5931425"/>
            <a:ext cx="465591" cy="153888"/>
          </a:xfrm>
          <a:prstGeom prst="rect">
            <a:avLst/>
          </a:prstGeom>
          <a:noFill/>
        </p:spPr>
        <p:txBody>
          <a:bodyPr wrap="square" lIns="0" tIns="0" rIns="0" bIns="0" rtlCol="0">
            <a:spAutoFit/>
          </a:bodyPr>
          <a:lstStyle/>
          <a:p>
            <a:pPr algn="l"/>
            <a:r>
              <a:rPr lang="en-US" sz="1000" b="1" i="0">
                <a:solidFill>
                  <a:schemeClr val="bg1"/>
                </a:solidFill>
                <a:latin typeface="Poppins" pitchFamily="2" charset="77"/>
                <a:cs typeface="Poppins" pitchFamily="2" charset="77"/>
              </a:rPr>
              <a:t>TITLE:</a:t>
            </a:r>
          </a:p>
        </p:txBody>
      </p:sp>
      <p:sp>
        <p:nvSpPr>
          <p:cNvPr id="23" name="Google Shape;204;p52">
            <a:extLst>
              <a:ext uri="{FF2B5EF4-FFF2-40B4-BE49-F238E27FC236}">
                <a16:creationId xmlns:a16="http://schemas.microsoft.com/office/drawing/2014/main" id="{C65DE2B0-C5CE-AA6C-5CA8-44ECAFE2BDA7}"/>
              </a:ext>
            </a:extLst>
          </p:cNvPr>
          <p:cNvSpPr>
            <a:spLocks noGrp="1"/>
          </p:cNvSpPr>
          <p:nvPr>
            <p:ph type="pic" idx="27"/>
          </p:nvPr>
        </p:nvSpPr>
        <p:spPr>
          <a:xfrm>
            <a:off x="7931696" y="3445317"/>
            <a:ext cx="3439137" cy="2637666"/>
          </a:xfrm>
          <a:prstGeom prst="rect">
            <a:avLst/>
          </a:prstGeom>
          <a:noFill/>
          <a:ln>
            <a:noFill/>
          </a:ln>
        </p:spPr>
        <p:txBody>
          <a:bodyPr spcFirstLastPara="1" wrap="square" lIns="0" tIns="45700" rIns="0" bIns="45700" anchor="t" anchorCtr="0">
            <a:noAutofit/>
          </a:bodyPr>
          <a:lstStyle>
            <a:lvl1pPr marR="0" lvl="0" algn="ctr" rtl="0">
              <a:lnSpc>
                <a:spcPct val="100000"/>
              </a:lnSpc>
              <a:spcBef>
                <a:spcPts val="800"/>
              </a:spcBef>
              <a:spcAft>
                <a:spcPts val="0"/>
              </a:spcAft>
              <a:buClr>
                <a:srgbClr val="404040"/>
              </a:buClr>
              <a:buSzPts val="1400"/>
              <a:buFont typeface="Arial"/>
              <a:buNone/>
              <a:defRPr sz="1400" b="0" i="0" u="none" strike="noStrike" cap="none">
                <a:solidFill>
                  <a:schemeClr val="tx1"/>
                </a:solidFill>
                <a:latin typeface="Poppins" pitchFamily="2" charset="77"/>
                <a:ea typeface="Lato"/>
                <a:cs typeface="Poppins" pitchFamily="2" charset="77"/>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a:p>
        </p:txBody>
      </p:sp>
      <p:sp>
        <p:nvSpPr>
          <p:cNvPr id="24" name="Google Shape;204;p52">
            <a:extLst>
              <a:ext uri="{FF2B5EF4-FFF2-40B4-BE49-F238E27FC236}">
                <a16:creationId xmlns:a16="http://schemas.microsoft.com/office/drawing/2014/main" id="{1143F6DE-5F9C-9966-3736-55F2F8A409C8}"/>
              </a:ext>
            </a:extLst>
          </p:cNvPr>
          <p:cNvSpPr>
            <a:spLocks noGrp="1"/>
          </p:cNvSpPr>
          <p:nvPr>
            <p:ph type="pic" idx="28"/>
          </p:nvPr>
        </p:nvSpPr>
        <p:spPr>
          <a:xfrm>
            <a:off x="4285931" y="3445318"/>
            <a:ext cx="3498192" cy="2637666"/>
          </a:xfrm>
          <a:prstGeom prst="rect">
            <a:avLst/>
          </a:prstGeom>
          <a:noFill/>
          <a:ln>
            <a:noFill/>
          </a:ln>
        </p:spPr>
        <p:txBody>
          <a:bodyPr spcFirstLastPara="1" wrap="square" lIns="0" tIns="45700" rIns="0" bIns="45700" anchor="t" anchorCtr="0">
            <a:noAutofit/>
          </a:bodyPr>
          <a:lstStyle>
            <a:lvl1pPr marR="0" lvl="0" algn="ctr" rtl="0">
              <a:lnSpc>
                <a:spcPct val="100000"/>
              </a:lnSpc>
              <a:spcBef>
                <a:spcPts val="800"/>
              </a:spcBef>
              <a:spcAft>
                <a:spcPts val="0"/>
              </a:spcAft>
              <a:buClr>
                <a:srgbClr val="404040"/>
              </a:buClr>
              <a:buSzPts val="1400"/>
              <a:buFont typeface="Arial"/>
              <a:buNone/>
              <a:defRPr sz="1400" b="0" i="0" u="none" strike="noStrike" cap="none">
                <a:solidFill>
                  <a:schemeClr val="tx1"/>
                </a:solidFill>
                <a:latin typeface="Poppins" pitchFamily="2" charset="77"/>
                <a:ea typeface="Lato"/>
                <a:cs typeface="Poppins" pitchFamily="2" charset="77"/>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a:p>
        </p:txBody>
      </p:sp>
      <p:sp>
        <p:nvSpPr>
          <p:cNvPr id="25" name="TextBox 24">
            <a:extLst>
              <a:ext uri="{FF2B5EF4-FFF2-40B4-BE49-F238E27FC236}">
                <a16:creationId xmlns:a16="http://schemas.microsoft.com/office/drawing/2014/main" id="{880D3DEA-EB66-4647-ED02-39F0B98164BC}"/>
              </a:ext>
            </a:extLst>
          </p:cNvPr>
          <p:cNvSpPr txBox="1"/>
          <p:nvPr userDrawn="1"/>
        </p:nvSpPr>
        <p:spPr>
          <a:xfrm>
            <a:off x="4264788" y="541045"/>
            <a:ext cx="1482271" cy="184666"/>
          </a:xfrm>
          <a:prstGeom prst="rect">
            <a:avLst/>
          </a:prstGeom>
          <a:noFill/>
        </p:spPr>
        <p:txBody>
          <a:bodyPr wrap="square" lIns="0" tIns="0" rIns="0" bIns="0" rtlCol="0">
            <a:spAutoFit/>
          </a:bodyPr>
          <a:lstStyle/>
          <a:p>
            <a:pPr algn="l"/>
            <a:r>
              <a:rPr lang="en-US" sz="1200" b="1" i="0">
                <a:solidFill>
                  <a:srgbClr val="0490DA"/>
                </a:solidFill>
                <a:latin typeface="Poppins" pitchFamily="2" charset="77"/>
                <a:cs typeface="Poppins" pitchFamily="2" charset="77"/>
              </a:rPr>
              <a:t>FUN FACTS:</a:t>
            </a:r>
          </a:p>
        </p:txBody>
      </p:sp>
      <p:sp>
        <p:nvSpPr>
          <p:cNvPr id="26" name="Text Placeholder 3">
            <a:extLst>
              <a:ext uri="{FF2B5EF4-FFF2-40B4-BE49-F238E27FC236}">
                <a16:creationId xmlns:a16="http://schemas.microsoft.com/office/drawing/2014/main" id="{964EFE35-2402-B82A-E8C5-DB071C58EEBB}"/>
              </a:ext>
            </a:extLst>
          </p:cNvPr>
          <p:cNvSpPr>
            <a:spLocks noGrp="1"/>
          </p:cNvSpPr>
          <p:nvPr>
            <p:ph type="body" sz="quarter" idx="13"/>
          </p:nvPr>
        </p:nvSpPr>
        <p:spPr>
          <a:xfrm>
            <a:off x="4285931" y="879362"/>
            <a:ext cx="7084902" cy="2356207"/>
          </a:xfrm>
          <a:prstGeom prst="rect">
            <a:avLst/>
          </a:prstGeom>
        </p:spPr>
        <p:txBody>
          <a:bodyPr lIns="0" rIns="0"/>
          <a:lstStyle>
            <a:lvl1pPr marL="231775" indent="-231775">
              <a:buClr>
                <a:srgbClr val="0490DA"/>
              </a:buClr>
              <a:buSzPct val="108000"/>
              <a:buFont typeface="Courier New" panose="02070309020205020404" pitchFamily="49" charset="0"/>
              <a:buChar char="o"/>
              <a:tabLst/>
              <a:defRPr lang="en-US" sz="1800" b="0" i="0" spc="-50" baseline="0" dirty="0" smtClean="0">
                <a:solidFill>
                  <a:schemeClr val="tx1"/>
                </a:solidFill>
                <a:latin typeface="Poppins" pitchFamily="2" charset="77"/>
                <a:cs typeface="Poppins" pitchFamily="2" charset="77"/>
              </a:defRPr>
            </a:lvl1pPr>
            <a:lvl2pPr marL="344488" indent="-161925">
              <a:spcBef>
                <a:spcPts val="300"/>
              </a:spcBef>
              <a:buClr>
                <a:srgbClr val="0490DA"/>
              </a:buClr>
              <a:buSzPct val="115000"/>
              <a:buFont typeface="Arial" panose="020B0604020202020204" pitchFamily="34" charset="0"/>
              <a:buChar char="•"/>
              <a:tabLst/>
              <a:defRPr lang="en-US" sz="1600" b="0" i="0" dirty="0" smtClean="0">
                <a:solidFill>
                  <a:schemeClr val="tx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i="1"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p:txBody>
      </p:sp>
      <p:pic>
        <p:nvPicPr>
          <p:cNvPr id="27" name="Picture 4" descr="🕺 - Man Dancing Emoji meaning, copy and paste emoticon - (◕‿◕) SYMBL">
            <a:extLst>
              <a:ext uri="{FF2B5EF4-FFF2-40B4-BE49-F238E27FC236}">
                <a16:creationId xmlns:a16="http://schemas.microsoft.com/office/drawing/2014/main" id="{F2BA9272-7D5E-8312-4998-D665B1361FF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389030" y="185816"/>
            <a:ext cx="682262" cy="6822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 Glowing Star Emoji">
            <a:extLst>
              <a:ext uri="{FF2B5EF4-FFF2-40B4-BE49-F238E27FC236}">
                <a16:creationId xmlns:a16="http://schemas.microsoft.com/office/drawing/2014/main" id="{3FF1D400-E13C-1BC9-2BD6-CDF47F3A5A20}"/>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bwMode="auto">
          <a:xfrm>
            <a:off x="3327223" y="526947"/>
            <a:ext cx="476980" cy="470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008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et's Celebr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893FF7-87A5-BB91-A1F8-F11B68782ECF}"/>
              </a:ext>
            </a:extLst>
          </p:cNvPr>
          <p:cNvSpPr/>
          <p:nvPr userDrawn="1"/>
        </p:nvSpPr>
        <p:spPr>
          <a:xfrm flipV="1">
            <a:off x="0" y="2715696"/>
            <a:ext cx="12188952" cy="3527061"/>
          </a:xfrm>
          <a:prstGeom prst="rect">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6;p24">
            <a:extLst>
              <a:ext uri="{FF2B5EF4-FFF2-40B4-BE49-F238E27FC236}">
                <a16:creationId xmlns:a16="http://schemas.microsoft.com/office/drawing/2014/main" id="{A0E72F00-1A4B-3200-B33A-8A5F0388799B}"/>
              </a:ext>
            </a:extLst>
          </p:cNvPr>
          <p:cNvSpPr/>
          <p:nvPr userDrawn="1"/>
        </p:nvSpPr>
        <p:spPr>
          <a:xfrm rot="10800000">
            <a:off x="-2" y="-2"/>
            <a:ext cx="4858441" cy="6315299"/>
          </a:xfrm>
          <a:prstGeom prst="rect">
            <a:avLst/>
          </a:prstGeom>
          <a:gradFill flip="none" rotWithShape="1">
            <a:gsLst>
              <a:gs pos="100000">
                <a:srgbClr val="005F91"/>
              </a:gs>
              <a:gs pos="39000">
                <a:srgbClr val="1BBC9B"/>
              </a:gs>
            </a:gsLst>
            <a:lin ang="13800000" scaled="0"/>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mn-lt"/>
              <a:ea typeface="Calibri"/>
              <a:cs typeface="Poppins" panose="00000500000000000000" pitchFamily="2" charset="0"/>
              <a:sym typeface="Calibri"/>
            </a:endParaRPr>
          </a:p>
        </p:txBody>
      </p:sp>
      <p:sp>
        <p:nvSpPr>
          <p:cNvPr id="9" name="Google Shape;31;p25">
            <a:extLst>
              <a:ext uri="{FF2B5EF4-FFF2-40B4-BE49-F238E27FC236}">
                <a16:creationId xmlns:a16="http://schemas.microsoft.com/office/drawing/2014/main" id="{A8C804DE-279F-2EAF-DE97-BA38BAA350F7}"/>
              </a:ext>
            </a:extLst>
          </p:cNvPr>
          <p:cNvSpPr txBox="1">
            <a:spLocks noGrp="1"/>
          </p:cNvSpPr>
          <p:nvPr>
            <p:ph type="body" idx="20" hasCustomPrompt="1"/>
          </p:nvPr>
        </p:nvSpPr>
        <p:spPr>
          <a:xfrm>
            <a:off x="705619" y="4528828"/>
            <a:ext cx="3447199" cy="972538"/>
          </a:xfrm>
          <a:prstGeom prst="rect">
            <a:avLst/>
          </a:prstGeom>
          <a:noFill/>
          <a:ln>
            <a:noFill/>
          </a:ln>
        </p:spPr>
        <p:txBody>
          <a:bodyPr spcFirstLastPara="1" wrap="square" lIns="0" tIns="45700" rIns="0" bIns="45700" anchor="t" anchorCtr="0">
            <a:noAutofit/>
          </a:bodyPr>
          <a:lstStyle>
            <a:lvl1pPr marL="0" lvl="0" indent="3175" algn="ctr">
              <a:lnSpc>
                <a:spcPct val="100000"/>
              </a:lnSpc>
              <a:spcBef>
                <a:spcPts val="0"/>
              </a:spcBef>
              <a:spcAft>
                <a:spcPts val="0"/>
              </a:spcAft>
              <a:buSzPts val="1200"/>
              <a:buNone/>
              <a:defRPr sz="3000" b="1">
                <a:solidFill>
                  <a:schemeClr val="bg1"/>
                </a:solidFill>
                <a:latin typeface="Poppins" pitchFamily="2" charset="77"/>
                <a:cs typeface="Poppins" pitchFamily="2" charset="77"/>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err="1"/>
              <a:t>Firstname</a:t>
            </a:r>
            <a:endParaRPr lang="en-US"/>
          </a:p>
          <a:p>
            <a:r>
              <a:rPr lang="en-US"/>
              <a:t>Lastname</a:t>
            </a:r>
            <a:endParaRPr/>
          </a:p>
        </p:txBody>
      </p:sp>
      <p:sp>
        <p:nvSpPr>
          <p:cNvPr id="10" name="Google Shape;204;p52">
            <a:extLst>
              <a:ext uri="{FF2B5EF4-FFF2-40B4-BE49-F238E27FC236}">
                <a16:creationId xmlns:a16="http://schemas.microsoft.com/office/drawing/2014/main" id="{F4A31FE3-B151-E736-6C5F-E58775260735}"/>
              </a:ext>
            </a:extLst>
          </p:cNvPr>
          <p:cNvSpPr>
            <a:spLocks noGrp="1"/>
          </p:cNvSpPr>
          <p:nvPr>
            <p:ph type="pic" idx="11"/>
          </p:nvPr>
        </p:nvSpPr>
        <p:spPr>
          <a:xfrm>
            <a:off x="5261554" y="4067763"/>
            <a:ext cx="2428871" cy="1937919"/>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800"/>
              </a:spcBef>
              <a:spcAft>
                <a:spcPts val="0"/>
              </a:spcAft>
              <a:buClr>
                <a:srgbClr val="404040"/>
              </a:buClr>
              <a:buSzPts val="1400"/>
              <a:buFont typeface="Arial"/>
              <a:buNone/>
              <a:defRPr sz="1400" b="0" i="0" u="none" strike="noStrike" cap="none">
                <a:solidFill>
                  <a:schemeClr val="tx1"/>
                </a:solidFill>
                <a:latin typeface="Poppins" pitchFamily="2" charset="77"/>
                <a:ea typeface="Lato"/>
                <a:cs typeface="Poppins" pitchFamily="2" charset="77"/>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a:p>
        </p:txBody>
      </p:sp>
      <p:sp>
        <p:nvSpPr>
          <p:cNvPr id="11" name="Google Shape;31;p25">
            <a:extLst>
              <a:ext uri="{FF2B5EF4-FFF2-40B4-BE49-F238E27FC236}">
                <a16:creationId xmlns:a16="http://schemas.microsoft.com/office/drawing/2014/main" id="{B98425C4-29C1-14AA-0DFD-BDAF345A19C3}"/>
              </a:ext>
            </a:extLst>
          </p:cNvPr>
          <p:cNvSpPr txBox="1">
            <a:spLocks noGrp="1"/>
          </p:cNvSpPr>
          <p:nvPr>
            <p:ph type="body" idx="26" hasCustomPrompt="1"/>
          </p:nvPr>
        </p:nvSpPr>
        <p:spPr>
          <a:xfrm>
            <a:off x="705620" y="5632815"/>
            <a:ext cx="3447198" cy="274721"/>
          </a:xfrm>
          <a:prstGeom prst="rect">
            <a:avLst/>
          </a:prstGeom>
          <a:noFill/>
          <a:ln>
            <a:noFill/>
          </a:ln>
        </p:spPr>
        <p:txBody>
          <a:bodyPr spcFirstLastPara="1" wrap="square" lIns="0" tIns="0" rIns="0" bIns="0" anchor="t" anchorCtr="0">
            <a:noAutofit/>
          </a:bodyPr>
          <a:lstStyle>
            <a:lvl1pPr marL="0" lvl="0" indent="3175" algn="ctr">
              <a:lnSpc>
                <a:spcPct val="90000"/>
              </a:lnSpc>
              <a:spcBef>
                <a:spcPts val="750"/>
              </a:spcBef>
              <a:spcAft>
                <a:spcPts val="0"/>
              </a:spcAft>
              <a:buSzPts val="1200"/>
              <a:buNone/>
              <a:defRPr sz="1600" b="0">
                <a:solidFill>
                  <a:schemeClr val="bg1"/>
                </a:solidFill>
                <a:latin typeface="Poppins" pitchFamily="2" charset="77"/>
                <a:cs typeface="Poppins" pitchFamily="2" charset="77"/>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a:t>Patch My PC Title</a:t>
            </a:r>
            <a:endParaRPr/>
          </a:p>
        </p:txBody>
      </p:sp>
      <p:sp>
        <p:nvSpPr>
          <p:cNvPr id="12" name="TextBox 11">
            <a:extLst>
              <a:ext uri="{FF2B5EF4-FFF2-40B4-BE49-F238E27FC236}">
                <a16:creationId xmlns:a16="http://schemas.microsoft.com/office/drawing/2014/main" id="{ECD6C012-6DC5-7786-4C47-3E3D312EB718}"/>
              </a:ext>
            </a:extLst>
          </p:cNvPr>
          <p:cNvSpPr txBox="1"/>
          <p:nvPr userDrawn="1"/>
        </p:nvSpPr>
        <p:spPr>
          <a:xfrm>
            <a:off x="1077851" y="1040560"/>
            <a:ext cx="2702734" cy="276999"/>
          </a:xfrm>
          <a:prstGeom prst="rect">
            <a:avLst/>
          </a:prstGeom>
          <a:noFill/>
        </p:spPr>
        <p:txBody>
          <a:bodyPr wrap="square" lIns="0" tIns="0" rIns="0" bIns="0" rtlCol="0">
            <a:prstTxWarp prst="textArchUp">
              <a:avLst/>
            </a:prstTxWarp>
            <a:spAutoFit/>
          </a:bodyPr>
          <a:lstStyle/>
          <a:p>
            <a:pPr algn="ctr"/>
            <a:r>
              <a:rPr lang="en-US" b="1" i="0" spc="150" baseline="0">
                <a:solidFill>
                  <a:schemeClr val="bg1"/>
                </a:solidFill>
                <a:latin typeface="Poppins ExtraBold" pitchFamily="2" charset="77"/>
                <a:cs typeface="Poppins ExtraBold" pitchFamily="2" charset="77"/>
              </a:rPr>
              <a:t>Let’s Celebrate!</a:t>
            </a:r>
          </a:p>
        </p:txBody>
      </p:sp>
      <p:sp>
        <p:nvSpPr>
          <p:cNvPr id="13" name="Text Placeholder 3">
            <a:extLst>
              <a:ext uri="{FF2B5EF4-FFF2-40B4-BE49-F238E27FC236}">
                <a16:creationId xmlns:a16="http://schemas.microsoft.com/office/drawing/2014/main" id="{4C1E2512-F37E-C2FC-C0F7-4ADDD4DD9741}"/>
              </a:ext>
            </a:extLst>
          </p:cNvPr>
          <p:cNvSpPr>
            <a:spLocks noGrp="1"/>
          </p:cNvSpPr>
          <p:nvPr>
            <p:ph type="body" sz="quarter" idx="12"/>
          </p:nvPr>
        </p:nvSpPr>
        <p:spPr>
          <a:xfrm>
            <a:off x="5261555" y="1779793"/>
            <a:ext cx="6079053" cy="2094118"/>
          </a:xfrm>
          <a:prstGeom prst="rect">
            <a:avLst/>
          </a:prstGeom>
        </p:spPr>
        <p:txBody>
          <a:bodyPr lIns="0" rIns="0">
            <a:normAutofit/>
          </a:bodyPr>
          <a:lstStyle>
            <a:lvl1pPr marL="0" indent="0">
              <a:buClr>
                <a:schemeClr val="accent1"/>
              </a:buClr>
              <a:buSzPct val="115000"/>
              <a:buFont typeface="Arial" panose="020B0604020202020204" pitchFamily="34" charset="0"/>
              <a:buNone/>
              <a:defRPr lang="en-US" sz="1400" b="0" i="0" dirty="0" smtClean="0">
                <a:solidFill>
                  <a:schemeClr val="tx1"/>
                </a:solidFill>
                <a:latin typeface="Poppins Light" pitchFamily="2" charset="77"/>
                <a:cs typeface="Poppins Light" pitchFamily="2" charset="77"/>
              </a:defRPr>
            </a:lvl1pPr>
            <a:lvl2pPr marL="182880" indent="0">
              <a:spcBef>
                <a:spcPts val="300"/>
              </a:spcBef>
              <a:buClr>
                <a:schemeClr val="accent1"/>
              </a:buClr>
              <a:buSzPct val="115000"/>
              <a:buFont typeface="Arial" panose="020B0604020202020204" pitchFamily="34" charset="0"/>
              <a:buNone/>
              <a:defRPr lang="en-US" sz="1400" b="0" i="0" dirty="0" smtClean="0">
                <a:solidFill>
                  <a:schemeClr val="tx1"/>
                </a:solidFill>
                <a:latin typeface="Poppins Light" pitchFamily="2" charset="77"/>
                <a:cs typeface="Poppins Light" pitchFamily="2" charset="77"/>
              </a:defRPr>
            </a:lvl2pPr>
            <a:lvl3pPr marL="320040" indent="0">
              <a:spcBef>
                <a:spcPts val="300"/>
              </a:spcBef>
              <a:buClr>
                <a:schemeClr val="accent1"/>
              </a:buClr>
              <a:buSzPct val="115000"/>
              <a:buFont typeface="Arial" panose="020B0604020202020204" pitchFamily="34" charset="0"/>
              <a:buNone/>
              <a:defRPr lang="en-US" sz="1400" b="0" i="0" dirty="0" smtClean="0">
                <a:solidFill>
                  <a:schemeClr val="tx1"/>
                </a:solidFill>
                <a:latin typeface="Poppins Light" pitchFamily="2" charset="77"/>
                <a:cs typeface="Poppins Light" pitchFamily="2" charset="77"/>
              </a:defRPr>
            </a:lvl3pPr>
            <a:lvl4pPr marL="457200" indent="0">
              <a:spcBef>
                <a:spcPts val="300"/>
              </a:spcBef>
              <a:buClr>
                <a:schemeClr val="accent1"/>
              </a:buClr>
              <a:buSzPct val="115000"/>
              <a:buFont typeface="Arial" panose="020B0604020202020204" pitchFamily="34" charset="0"/>
              <a:buNone/>
              <a:defRPr lang="en-US" sz="1400" b="0" i="0" dirty="0" smtClean="0">
                <a:solidFill>
                  <a:schemeClr val="tx1"/>
                </a:solidFill>
                <a:latin typeface="Poppins Light" pitchFamily="2" charset="77"/>
                <a:cs typeface="Poppins Light" pitchFamily="2" charset="77"/>
              </a:defRPr>
            </a:lvl4pPr>
            <a:lvl5pPr marL="594360" indent="0">
              <a:spcBef>
                <a:spcPts val="300"/>
              </a:spcBef>
              <a:buClr>
                <a:schemeClr val="accent1"/>
              </a:buClr>
              <a:buSzPct val="115000"/>
              <a:buFont typeface="Arial" panose="020B0604020202020204" pitchFamily="34" charset="0"/>
              <a:buNone/>
              <a:defRPr lang="en-US" sz="1400" b="0" i="0" dirty="0">
                <a:solidFill>
                  <a:schemeClr val="tx1"/>
                </a:solidFill>
                <a:latin typeface="Poppins Light" pitchFamily="2" charset="77"/>
                <a:cs typeface="Poppins Light" pitchFamily="2" charset="77"/>
              </a:defRPr>
            </a:lvl5pPr>
          </a:lstStyle>
          <a:p>
            <a:pPr lvl="0"/>
            <a:r>
              <a:rPr lang="en-US"/>
              <a:t>Click to edit Master text styles</a:t>
            </a:r>
          </a:p>
        </p:txBody>
      </p:sp>
      <p:sp>
        <p:nvSpPr>
          <p:cNvPr id="14" name="Google Shape;16;p24">
            <a:extLst>
              <a:ext uri="{FF2B5EF4-FFF2-40B4-BE49-F238E27FC236}">
                <a16:creationId xmlns:a16="http://schemas.microsoft.com/office/drawing/2014/main" id="{B4D8ED90-8ED2-DAA6-EC13-890BDE57155A}"/>
              </a:ext>
            </a:extLst>
          </p:cNvPr>
          <p:cNvSpPr/>
          <p:nvPr userDrawn="1"/>
        </p:nvSpPr>
        <p:spPr>
          <a:xfrm rot="10800000">
            <a:off x="-1" y="6315298"/>
            <a:ext cx="12191998" cy="542702"/>
          </a:xfrm>
          <a:prstGeom prst="rect">
            <a:avLst/>
          </a:prstGeom>
          <a:gradFill flip="none" rotWithShape="1">
            <a:gsLst>
              <a:gs pos="55000">
                <a:srgbClr val="151521"/>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Poppins" panose="00000500000000000000" pitchFamily="2" charset="0"/>
              <a:ea typeface="Calibri"/>
              <a:cs typeface="Poppins" panose="00000500000000000000" pitchFamily="2" charset="0"/>
              <a:sym typeface="Calibri"/>
            </a:endParaRPr>
          </a:p>
        </p:txBody>
      </p:sp>
      <p:pic>
        <p:nvPicPr>
          <p:cNvPr id="15" name="Picture 14" descr="A green text on a black background&#10;&#10;Description automatically generated">
            <a:extLst>
              <a:ext uri="{FF2B5EF4-FFF2-40B4-BE49-F238E27FC236}">
                <a16:creationId xmlns:a16="http://schemas.microsoft.com/office/drawing/2014/main" id="{6F0F1900-C8A4-EEAA-2E1B-D706678371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6509" y="6407396"/>
            <a:ext cx="1393146" cy="391198"/>
          </a:xfrm>
          <a:prstGeom prst="rect">
            <a:avLst/>
          </a:prstGeom>
        </p:spPr>
      </p:pic>
      <p:sp>
        <p:nvSpPr>
          <p:cNvPr id="16" name="Google Shape;13;p23">
            <a:extLst>
              <a:ext uri="{FF2B5EF4-FFF2-40B4-BE49-F238E27FC236}">
                <a16:creationId xmlns:a16="http://schemas.microsoft.com/office/drawing/2014/main" id="{87DFF606-A7EA-D7FB-DCFD-E796D3B967DE}"/>
              </a:ext>
            </a:extLst>
          </p:cNvPr>
          <p:cNvSpPr txBox="1"/>
          <p:nvPr userDrawn="1"/>
        </p:nvSpPr>
        <p:spPr>
          <a:xfrm>
            <a:off x="11324771" y="6535813"/>
            <a:ext cx="584198" cy="21051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accent4"/>
              </a:buClr>
              <a:buSzPts val="800"/>
              <a:buFont typeface="Arial"/>
              <a:buNone/>
            </a:pPr>
            <a:r>
              <a:rPr lang="en-US" sz="800" b="0" i="0" u="none" strike="noStrike" cap="none">
                <a:solidFill>
                  <a:schemeClr val="accent4"/>
                </a:solidFill>
                <a:latin typeface="Poppins" pitchFamily="2" charset="77"/>
                <a:ea typeface="Roboto" panose="02000000000000000000" pitchFamily="2" charset="0"/>
                <a:cs typeface="Poppins" pitchFamily="2" charset="77"/>
                <a:sym typeface="Arial"/>
              </a:rPr>
              <a:t> </a:t>
            </a:r>
            <a:fld id="{00000000-1234-1234-1234-123412341234}" type="slidenum">
              <a:rPr lang="en-US" sz="800" b="0" i="0" u="none" strike="noStrike" cap="none" smtClean="0">
                <a:solidFill>
                  <a:srgbClr val="0081C6"/>
                </a:solidFill>
                <a:latin typeface="Poppins" pitchFamily="2" charset="77"/>
                <a:ea typeface="Roboto" panose="02000000000000000000" pitchFamily="2" charset="0"/>
                <a:cs typeface="Poppins" pitchFamily="2" charset="77"/>
                <a:sym typeface="Arial"/>
              </a:rPr>
              <a:pPr marL="0" marR="0" lvl="0" indent="0" algn="r" rtl="0">
                <a:spcBef>
                  <a:spcPts val="0"/>
                </a:spcBef>
                <a:spcAft>
                  <a:spcPts val="0"/>
                </a:spcAft>
                <a:buClr>
                  <a:schemeClr val="accent4"/>
                </a:buClr>
                <a:buSzPts val="800"/>
                <a:buFont typeface="Arial"/>
                <a:buNone/>
              </a:pPr>
              <a:t>‹#›</a:t>
            </a:fld>
            <a:endParaRPr sz="800" b="0" i="0" u="none" strike="noStrike" cap="none">
              <a:solidFill>
                <a:srgbClr val="0081C6"/>
              </a:solidFill>
              <a:latin typeface="Poppins" pitchFamily="2" charset="77"/>
              <a:ea typeface="Roboto" panose="02000000000000000000" pitchFamily="2" charset="0"/>
              <a:cs typeface="Poppins" pitchFamily="2" charset="77"/>
              <a:sym typeface="Arial"/>
            </a:endParaRPr>
          </a:p>
        </p:txBody>
      </p:sp>
      <p:pic>
        <p:nvPicPr>
          <p:cNvPr id="17" name="Picture 16">
            <a:extLst>
              <a:ext uri="{FF2B5EF4-FFF2-40B4-BE49-F238E27FC236}">
                <a16:creationId xmlns:a16="http://schemas.microsoft.com/office/drawing/2014/main" id="{20729D6B-A634-6D22-AA4B-C62C942B90BD}"/>
              </a:ext>
            </a:extLst>
          </p:cNvPr>
          <p:cNvPicPr>
            <a:picLocks noChangeAspect="1"/>
          </p:cNvPicPr>
          <p:nvPr userDrawn="1"/>
        </p:nvPicPr>
        <p:blipFill>
          <a:blip r:embed="rId3" cstate="screen">
            <a:extLst>
              <a:ext uri="{28A0092B-C50C-407E-A947-70E740481C1C}">
                <a14:useLocalDpi xmlns:a14="http://schemas.microsoft.com/office/drawing/2010/main"/>
              </a:ext>
            </a:extLst>
          </a:blip>
          <a:srcRect l="-9419" t="-5543" r="-9419" b="-5546"/>
          <a:stretch>
            <a:fillRect/>
          </a:stretch>
        </p:blipFill>
        <p:spPr>
          <a:xfrm>
            <a:off x="11438948" y="337829"/>
            <a:ext cx="445891" cy="416811"/>
          </a:xfrm>
          <a:prstGeom prst="rect">
            <a:avLst/>
          </a:prstGeom>
        </p:spPr>
      </p:pic>
      <p:sp>
        <p:nvSpPr>
          <p:cNvPr id="18" name="Google Shape;13;p23">
            <a:extLst>
              <a:ext uri="{FF2B5EF4-FFF2-40B4-BE49-F238E27FC236}">
                <a16:creationId xmlns:a16="http://schemas.microsoft.com/office/drawing/2014/main" id="{A9E8D56A-3B85-D6DA-0487-E1110B50D8EB}"/>
              </a:ext>
            </a:extLst>
          </p:cNvPr>
          <p:cNvSpPr txBox="1"/>
          <p:nvPr userDrawn="1"/>
        </p:nvSpPr>
        <p:spPr>
          <a:xfrm rot="5400000">
            <a:off x="10923729" y="1597026"/>
            <a:ext cx="1476330" cy="9005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accent4"/>
              </a:buClr>
              <a:buSzPts val="800"/>
              <a:buFont typeface="Arial"/>
              <a:buNone/>
            </a:pPr>
            <a:r>
              <a:rPr lang="en-US" sz="600" b="0" i="0" u="none" strike="noStrike" cap="none">
                <a:solidFill>
                  <a:schemeClr val="tx1"/>
                </a:solidFill>
                <a:latin typeface="Poppins" pitchFamily="2" charset="77"/>
                <a:ea typeface="Roboto" panose="02000000000000000000" pitchFamily="2" charset="0"/>
                <a:cs typeface="Poppins" pitchFamily="2" charset="77"/>
                <a:sym typeface="Arial"/>
              </a:rPr>
              <a:t>©2025 Patch My PC. All rights reserved.</a:t>
            </a:r>
            <a:endParaRPr sz="600" b="1" i="0" u="none" strike="noStrike" cap="none">
              <a:solidFill>
                <a:schemeClr val="tx1"/>
              </a:solidFill>
              <a:latin typeface="Poppins" pitchFamily="2" charset="77"/>
              <a:ea typeface="Roboto" panose="02000000000000000000" pitchFamily="2" charset="0"/>
              <a:cs typeface="Poppins" pitchFamily="2" charset="77"/>
              <a:sym typeface="Arial"/>
            </a:endParaRPr>
          </a:p>
        </p:txBody>
      </p:sp>
      <p:sp>
        <p:nvSpPr>
          <p:cNvPr id="19" name="Google Shape;32;p25">
            <a:extLst>
              <a:ext uri="{FF2B5EF4-FFF2-40B4-BE49-F238E27FC236}">
                <a16:creationId xmlns:a16="http://schemas.microsoft.com/office/drawing/2014/main" id="{5D65588D-C0FF-E142-ACAB-2BFBEBCB3AEC}"/>
              </a:ext>
            </a:extLst>
          </p:cNvPr>
          <p:cNvSpPr>
            <a:spLocks noGrp="1"/>
          </p:cNvSpPr>
          <p:nvPr>
            <p:ph type="pic" idx="5"/>
          </p:nvPr>
        </p:nvSpPr>
        <p:spPr>
          <a:xfrm>
            <a:off x="851392" y="1310509"/>
            <a:ext cx="3155653" cy="3126220"/>
          </a:xfrm>
          <a:prstGeom prst="ellipse">
            <a:avLst/>
          </a:prstGeom>
          <a:noFill/>
          <a:ln w="38100">
            <a:gradFill>
              <a:gsLst>
                <a:gs pos="0">
                  <a:srgbClr val="1BBC9B"/>
                </a:gs>
                <a:gs pos="99000">
                  <a:srgbClr val="0490DA"/>
                </a:gs>
              </a:gsLst>
              <a:lin ang="12000000" scaled="0"/>
            </a:grad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20" name="Google Shape;83;g9a74927944_2_2">
            <a:extLst>
              <a:ext uri="{FF2B5EF4-FFF2-40B4-BE49-F238E27FC236}">
                <a16:creationId xmlns:a16="http://schemas.microsoft.com/office/drawing/2014/main" id="{E1CC0D33-8FE2-B6A4-E06A-241A381B1CBB}"/>
              </a:ext>
            </a:extLst>
          </p:cNvPr>
          <p:cNvSpPr txBox="1">
            <a:spLocks noGrp="1"/>
          </p:cNvSpPr>
          <p:nvPr>
            <p:ph type="body" idx="29"/>
          </p:nvPr>
        </p:nvSpPr>
        <p:spPr>
          <a:xfrm>
            <a:off x="5261555" y="821356"/>
            <a:ext cx="6063216" cy="737921"/>
          </a:xfrm>
          <a:prstGeom prst="rect">
            <a:avLst/>
          </a:prstGeom>
          <a:noFill/>
          <a:ln>
            <a:noFill/>
          </a:ln>
        </p:spPr>
        <p:txBody>
          <a:bodyPr spcFirstLastPara="1" wrap="none" lIns="0" tIns="0" rIns="0" bIns="0" anchor="t" anchorCtr="0">
            <a:noAutofit/>
          </a:bodyPr>
          <a:lstStyle>
            <a:lvl1pPr marL="0" marR="0" lvl="0" indent="0" algn="l" rtl="0">
              <a:lnSpc>
                <a:spcPct val="100000"/>
              </a:lnSpc>
              <a:spcBef>
                <a:spcPts val="0"/>
              </a:spcBef>
              <a:spcAft>
                <a:spcPts val="0"/>
              </a:spcAft>
              <a:buClr>
                <a:srgbClr val="000000"/>
              </a:buClr>
              <a:buSzPts val="3200"/>
              <a:buFont typeface="Arial"/>
              <a:buNone/>
              <a:tabLst/>
              <a:defRPr sz="2200" b="1" i="0" u="none" strike="noStrike" cap="all" spc="100" baseline="0">
                <a:solidFill>
                  <a:srgbClr val="007FC2"/>
                </a:solidFill>
                <a:latin typeface="Poppins Medium" pitchFamily="2" charset="77"/>
                <a:ea typeface="Poppins Medium" pitchFamily="2" charset="77"/>
                <a:cs typeface="Poppins Medium"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1" name="Google Shape;83;g9a74927944_2_2">
            <a:extLst>
              <a:ext uri="{FF2B5EF4-FFF2-40B4-BE49-F238E27FC236}">
                <a16:creationId xmlns:a16="http://schemas.microsoft.com/office/drawing/2014/main" id="{EB3B7DA0-DD9E-8F9F-679F-B56009BEDEFC}"/>
              </a:ext>
            </a:extLst>
          </p:cNvPr>
          <p:cNvSpPr txBox="1">
            <a:spLocks noGrp="1"/>
          </p:cNvSpPr>
          <p:nvPr>
            <p:ph type="body" idx="30"/>
          </p:nvPr>
        </p:nvSpPr>
        <p:spPr>
          <a:xfrm>
            <a:off x="5261554" y="6092561"/>
            <a:ext cx="4761219" cy="150196"/>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3200"/>
              <a:buFont typeface="Arial"/>
              <a:buNone/>
              <a:tabLst/>
              <a:defRPr sz="800" b="1" i="0" u="none" strike="noStrike" cap="all" spc="150" baseline="0">
                <a:solidFill>
                  <a:srgbClr val="1BBC9B"/>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2" name="Google Shape;204;p52">
            <a:extLst>
              <a:ext uri="{FF2B5EF4-FFF2-40B4-BE49-F238E27FC236}">
                <a16:creationId xmlns:a16="http://schemas.microsoft.com/office/drawing/2014/main" id="{40F6B8D3-171D-DEE6-0021-645F5CE6ACE7}"/>
              </a:ext>
            </a:extLst>
          </p:cNvPr>
          <p:cNvSpPr>
            <a:spLocks noGrp="1"/>
          </p:cNvSpPr>
          <p:nvPr>
            <p:ph type="pic" idx="31"/>
          </p:nvPr>
        </p:nvSpPr>
        <p:spPr>
          <a:xfrm>
            <a:off x="7896600" y="4067763"/>
            <a:ext cx="3444008" cy="1937919"/>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800"/>
              </a:spcBef>
              <a:spcAft>
                <a:spcPts val="0"/>
              </a:spcAft>
              <a:buClr>
                <a:srgbClr val="404040"/>
              </a:buClr>
              <a:buSzPts val="1400"/>
              <a:buFont typeface="Arial"/>
              <a:buNone/>
              <a:defRPr sz="1400" b="0" i="0" u="none" strike="noStrike" cap="none">
                <a:solidFill>
                  <a:schemeClr val="tx1"/>
                </a:solidFill>
                <a:latin typeface="Poppins" pitchFamily="2" charset="77"/>
                <a:ea typeface="Lato"/>
                <a:cs typeface="Poppins" pitchFamily="2" charset="77"/>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a:p>
        </p:txBody>
      </p:sp>
      <p:pic>
        <p:nvPicPr>
          <p:cNvPr id="23" name="Picture 2" descr="🌟 Glowing Star Emoji">
            <a:extLst>
              <a:ext uri="{FF2B5EF4-FFF2-40B4-BE49-F238E27FC236}">
                <a16:creationId xmlns:a16="http://schemas.microsoft.com/office/drawing/2014/main" id="{CF0678E5-BF7F-945A-66BE-65C429448486}"/>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a:fillRect/>
          </a:stretch>
        </p:blipFill>
        <p:spPr bwMode="auto">
          <a:xfrm rot="21042586">
            <a:off x="645217" y="3890891"/>
            <a:ext cx="476980" cy="4701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 Glowing Star Emoji">
            <a:extLst>
              <a:ext uri="{FF2B5EF4-FFF2-40B4-BE49-F238E27FC236}">
                <a16:creationId xmlns:a16="http://schemas.microsoft.com/office/drawing/2014/main" id="{59FB0153-4E97-B8CA-462A-0614510AF916}"/>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a:fillRect/>
          </a:stretch>
        </p:blipFill>
        <p:spPr bwMode="auto">
          <a:xfrm rot="530633">
            <a:off x="3673412" y="1061098"/>
            <a:ext cx="476980" cy="470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619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5">
    <p:bg>
      <p:bgPr>
        <a:solidFill>
          <a:srgbClr val="15152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3F9D6C-BB96-9737-390A-D279FC783E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0398" y="2756177"/>
            <a:ext cx="7843364" cy="1345646"/>
          </a:xfrm>
          <a:prstGeom prst="rect">
            <a:avLst/>
          </a:prstGeom>
        </p:spPr>
      </p:pic>
      <p:sp>
        <p:nvSpPr>
          <p:cNvPr id="18" name="Google Shape;44;p28">
            <a:extLst>
              <a:ext uri="{FF2B5EF4-FFF2-40B4-BE49-F238E27FC236}">
                <a16:creationId xmlns:a16="http://schemas.microsoft.com/office/drawing/2014/main" id="{BEB24D9F-42FF-1086-63F1-36D606CD117C}"/>
              </a:ext>
            </a:extLst>
          </p:cNvPr>
          <p:cNvSpPr txBox="1">
            <a:spLocks noGrp="1"/>
          </p:cNvSpPr>
          <p:nvPr>
            <p:ph type="body" idx="10"/>
          </p:nvPr>
        </p:nvSpPr>
        <p:spPr>
          <a:xfrm>
            <a:off x="9161571" y="327286"/>
            <a:ext cx="2597010" cy="282314"/>
          </a:xfrm>
          <a:prstGeom prst="rect">
            <a:avLst/>
          </a:prstGeom>
          <a:noFill/>
          <a:ln>
            <a:noFill/>
          </a:ln>
        </p:spPr>
        <p:txBody>
          <a:bodyPr spcFirstLastPara="1" wrap="square" lIns="0" tIns="0" rIns="0" bIns="0" anchor="ctr" anchorCtr="0">
            <a:noAutofit/>
          </a:bodyPr>
          <a:lstStyle>
            <a:lvl1pPr marL="0" lvl="0" indent="0" algn="l">
              <a:lnSpc>
                <a:spcPct val="90000"/>
              </a:lnSpc>
              <a:spcBef>
                <a:spcPts val="0"/>
              </a:spcBef>
              <a:spcAft>
                <a:spcPts val="0"/>
              </a:spcAft>
              <a:buSzPts val="1800"/>
              <a:buNone/>
              <a:tabLst/>
              <a:defRPr sz="1000" b="0" i="0" cap="all" spc="150" baseline="0">
                <a:solidFill>
                  <a:srgbClr val="1BBC9B"/>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20" name="Google Shape;44;p28">
            <a:extLst>
              <a:ext uri="{FF2B5EF4-FFF2-40B4-BE49-F238E27FC236}">
                <a16:creationId xmlns:a16="http://schemas.microsoft.com/office/drawing/2014/main" id="{68D08377-42AE-547D-5072-3896A07855A7}"/>
              </a:ext>
            </a:extLst>
          </p:cNvPr>
          <p:cNvSpPr txBox="1">
            <a:spLocks noGrp="1"/>
          </p:cNvSpPr>
          <p:nvPr>
            <p:ph type="body" idx="11"/>
          </p:nvPr>
        </p:nvSpPr>
        <p:spPr>
          <a:xfrm>
            <a:off x="1728832" y="4494545"/>
            <a:ext cx="7074930" cy="1114149"/>
          </a:xfrm>
          <a:prstGeom prst="rect">
            <a:avLst/>
          </a:prstGeom>
          <a:noFill/>
          <a:ln>
            <a:noFill/>
          </a:ln>
        </p:spPr>
        <p:txBody>
          <a:bodyPr spcFirstLastPara="1" wrap="square" lIns="0" tIns="0" rIns="0" bIns="0" anchor="t" anchorCtr="0">
            <a:noAutofit/>
          </a:bodyPr>
          <a:lstStyle>
            <a:lvl1pPr marL="0" lvl="0" indent="0" algn="l">
              <a:lnSpc>
                <a:spcPts val="2980"/>
              </a:lnSpc>
              <a:spcBef>
                <a:spcPts val="0"/>
              </a:spcBef>
              <a:spcAft>
                <a:spcPts val="0"/>
              </a:spcAft>
              <a:buSzPts val="1800"/>
              <a:buNone/>
              <a:tabLst/>
              <a:defRPr sz="2000" b="0" i="0" spc="60" baseline="0">
                <a:solidFill>
                  <a:schemeClr val="bg1"/>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6" name="Freeform 5">
            <a:extLst>
              <a:ext uri="{FF2B5EF4-FFF2-40B4-BE49-F238E27FC236}">
                <a16:creationId xmlns:a16="http://schemas.microsoft.com/office/drawing/2014/main" id="{601921E6-7CA7-3BD1-0660-7B8DF5C144D2}"/>
              </a:ext>
            </a:extLst>
          </p:cNvPr>
          <p:cNvSpPr/>
          <p:nvPr userDrawn="1"/>
        </p:nvSpPr>
        <p:spPr>
          <a:xfrm>
            <a:off x="0" y="1242693"/>
            <a:ext cx="182959" cy="4805760"/>
          </a:xfrm>
          <a:custGeom>
            <a:avLst/>
            <a:gdLst>
              <a:gd name="connsiteX0" fmla="*/ 0 w 182959"/>
              <a:gd name="connsiteY0" fmla="*/ 0 h 4805760"/>
              <a:gd name="connsiteX1" fmla="*/ 182959 w 182959"/>
              <a:gd name="connsiteY1" fmla="*/ 201172 h 4805760"/>
              <a:gd name="connsiteX2" fmla="*/ 182958 w 182959"/>
              <a:gd name="connsiteY2" fmla="*/ 201180 h 4805760"/>
              <a:gd name="connsiteX3" fmla="*/ 182958 w 182959"/>
              <a:gd name="connsiteY3" fmla="*/ 4604581 h 4805760"/>
              <a:gd name="connsiteX4" fmla="*/ 182959 w 182959"/>
              <a:gd name="connsiteY4" fmla="*/ 4604588 h 4805760"/>
              <a:gd name="connsiteX5" fmla="*/ 0 w 182959"/>
              <a:gd name="connsiteY5" fmla="*/ 4805760 h 4805760"/>
              <a:gd name="connsiteX6" fmla="*/ 0 w 182959"/>
              <a:gd name="connsiteY6" fmla="*/ 0 h 480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59" h="4805760">
                <a:moveTo>
                  <a:pt x="0" y="0"/>
                </a:moveTo>
                <a:cubicBezTo>
                  <a:pt x="101046" y="0"/>
                  <a:pt x="182959" y="90068"/>
                  <a:pt x="182959" y="201172"/>
                </a:cubicBezTo>
                <a:lnTo>
                  <a:pt x="182958" y="201180"/>
                </a:lnTo>
                <a:lnTo>
                  <a:pt x="182958" y="4604581"/>
                </a:lnTo>
                <a:lnTo>
                  <a:pt x="182959" y="4604588"/>
                </a:lnTo>
                <a:cubicBezTo>
                  <a:pt x="182959" y="4715693"/>
                  <a:pt x="101046" y="4805760"/>
                  <a:pt x="0" y="4805760"/>
                </a:cubicBezTo>
                <a:lnTo>
                  <a:pt x="0" y="0"/>
                </a:lnTo>
                <a:close/>
              </a:path>
            </a:pathLst>
          </a:custGeom>
          <a:gradFill>
            <a:gsLst>
              <a:gs pos="27000">
                <a:srgbClr val="0490DA"/>
              </a:gs>
              <a:gs pos="80000">
                <a:srgbClr val="1BBC9B"/>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74744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Google Shape;16;p24">
            <a:extLst>
              <a:ext uri="{FF2B5EF4-FFF2-40B4-BE49-F238E27FC236}">
                <a16:creationId xmlns:a16="http://schemas.microsoft.com/office/drawing/2014/main" id="{5BE99602-1240-4E1F-E266-FBAA8D0011E9}"/>
              </a:ext>
            </a:extLst>
          </p:cNvPr>
          <p:cNvSpPr/>
          <p:nvPr userDrawn="1"/>
        </p:nvSpPr>
        <p:spPr>
          <a:xfrm rot="10800000">
            <a:off x="0" y="0"/>
            <a:ext cx="4058739" cy="6316051"/>
          </a:xfrm>
          <a:prstGeom prst="rect">
            <a:avLst/>
          </a:prstGeom>
          <a:gradFill flip="none" rotWithShape="1">
            <a:gsLst>
              <a:gs pos="99000">
                <a:srgbClr val="1BBC9B"/>
              </a:gs>
              <a:gs pos="13000">
                <a:srgbClr val="1BBC9B">
                  <a:lumMod val="94000"/>
                </a:srgbClr>
              </a:gs>
            </a:gsLst>
            <a:lin ang="15600000" scaled="0"/>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mn-lt"/>
              <a:ea typeface="Calibri"/>
              <a:cs typeface="Poppins" panose="00000500000000000000" pitchFamily="2" charset="0"/>
              <a:sym typeface="Calibri"/>
            </a:endParaRPr>
          </a:p>
        </p:txBody>
      </p:sp>
      <p:sp>
        <p:nvSpPr>
          <p:cNvPr id="9" name="Google Shape;31;p25">
            <a:extLst>
              <a:ext uri="{FF2B5EF4-FFF2-40B4-BE49-F238E27FC236}">
                <a16:creationId xmlns:a16="http://schemas.microsoft.com/office/drawing/2014/main" id="{C43A68EE-2DFD-44B6-D1E3-FB2D5FE8405A}"/>
              </a:ext>
            </a:extLst>
          </p:cNvPr>
          <p:cNvSpPr txBox="1">
            <a:spLocks noGrp="1"/>
          </p:cNvSpPr>
          <p:nvPr>
            <p:ph type="body" idx="20" hasCustomPrompt="1"/>
          </p:nvPr>
        </p:nvSpPr>
        <p:spPr>
          <a:xfrm>
            <a:off x="603980" y="879364"/>
            <a:ext cx="2959352" cy="1161124"/>
          </a:xfrm>
          <a:prstGeom prst="rect">
            <a:avLst/>
          </a:prstGeom>
          <a:noFill/>
          <a:ln>
            <a:noFill/>
          </a:ln>
        </p:spPr>
        <p:txBody>
          <a:bodyPr spcFirstLastPara="1" wrap="square" lIns="0" tIns="45700" rIns="0" bIns="45700" anchor="t" anchorCtr="0">
            <a:noAutofit/>
          </a:bodyPr>
          <a:lstStyle>
            <a:lvl1pPr marL="0" lvl="0" indent="3175" algn="l">
              <a:lnSpc>
                <a:spcPct val="100000"/>
              </a:lnSpc>
              <a:spcBef>
                <a:spcPts val="0"/>
              </a:spcBef>
              <a:spcAft>
                <a:spcPts val="0"/>
              </a:spcAft>
              <a:buSzPts val="1200"/>
              <a:buNone/>
              <a:defRPr sz="3000" b="1" i="0">
                <a:solidFill>
                  <a:schemeClr val="bg1"/>
                </a:solidFill>
                <a:latin typeface="Poppins" pitchFamily="2" charset="77"/>
                <a:cs typeface="Poppins" pitchFamily="2" charset="77"/>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err="1"/>
              <a:t>Firstname</a:t>
            </a:r>
            <a:endParaRPr lang="en-US"/>
          </a:p>
          <a:p>
            <a:r>
              <a:rPr lang="en-US"/>
              <a:t>Lastname</a:t>
            </a:r>
            <a:endParaRPr/>
          </a:p>
        </p:txBody>
      </p:sp>
      <p:sp>
        <p:nvSpPr>
          <p:cNvPr id="10" name="Google Shape;31;p25">
            <a:extLst>
              <a:ext uri="{FF2B5EF4-FFF2-40B4-BE49-F238E27FC236}">
                <a16:creationId xmlns:a16="http://schemas.microsoft.com/office/drawing/2014/main" id="{B8AFF997-FA7B-BB58-C9E2-1057AD79A0F5}"/>
              </a:ext>
            </a:extLst>
          </p:cNvPr>
          <p:cNvSpPr txBox="1">
            <a:spLocks noGrp="1"/>
          </p:cNvSpPr>
          <p:nvPr>
            <p:ph type="body" idx="22" hasCustomPrompt="1"/>
          </p:nvPr>
        </p:nvSpPr>
        <p:spPr>
          <a:xfrm>
            <a:off x="1540624" y="5485750"/>
            <a:ext cx="2022707" cy="225789"/>
          </a:xfrm>
          <a:prstGeom prst="rect">
            <a:avLst/>
          </a:prstGeom>
          <a:noFill/>
          <a:ln>
            <a:noFill/>
          </a:ln>
        </p:spPr>
        <p:txBody>
          <a:bodyPr spcFirstLastPara="1" wrap="square" lIns="0" tIns="0" rIns="0" bIns="0" anchor="t" anchorCtr="0">
            <a:noAutofit/>
          </a:bodyPr>
          <a:lstStyle>
            <a:lvl1pPr marL="0" lvl="0" indent="3175" algn="l">
              <a:lnSpc>
                <a:spcPct val="100000"/>
              </a:lnSpc>
              <a:spcBef>
                <a:spcPts val="0"/>
              </a:spcBef>
              <a:spcAft>
                <a:spcPts val="0"/>
              </a:spcAft>
              <a:buSzPts val="1200"/>
              <a:buNone/>
              <a:defRPr sz="1600" b="0" i="0">
                <a:solidFill>
                  <a:schemeClr val="bg1"/>
                </a:solidFill>
                <a:latin typeface="Poppins" pitchFamily="2" charset="77"/>
                <a:cs typeface="Poppins" pitchFamily="2" charset="77"/>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a:t>Month 01, 2023</a:t>
            </a:r>
            <a:endParaRPr/>
          </a:p>
        </p:txBody>
      </p:sp>
      <p:sp>
        <p:nvSpPr>
          <p:cNvPr id="11" name="Google Shape;204;p52">
            <a:extLst>
              <a:ext uri="{FF2B5EF4-FFF2-40B4-BE49-F238E27FC236}">
                <a16:creationId xmlns:a16="http://schemas.microsoft.com/office/drawing/2014/main" id="{1ADD5EF8-2D8C-2AB2-B963-A26E7DF45446}"/>
              </a:ext>
            </a:extLst>
          </p:cNvPr>
          <p:cNvSpPr>
            <a:spLocks noGrp="1"/>
          </p:cNvSpPr>
          <p:nvPr>
            <p:ph type="pic" idx="11"/>
          </p:nvPr>
        </p:nvSpPr>
        <p:spPr>
          <a:xfrm>
            <a:off x="603980" y="2128500"/>
            <a:ext cx="2959352" cy="3141547"/>
          </a:xfrm>
          <a:prstGeom prst="rect">
            <a:avLst/>
          </a:prstGeom>
          <a:noFill/>
          <a:ln>
            <a:noFill/>
          </a:ln>
        </p:spPr>
        <p:txBody>
          <a:bodyPr spcFirstLastPara="1" wrap="square" lIns="0" tIns="45700" rIns="0" bIns="45700" anchor="ctr" anchorCtr="0">
            <a:noAutofit/>
          </a:bodyPr>
          <a:lstStyle>
            <a:lvl1pPr marR="0" lvl="0" algn="ctr" rtl="0">
              <a:lnSpc>
                <a:spcPct val="100000"/>
              </a:lnSpc>
              <a:spcBef>
                <a:spcPts val="800"/>
              </a:spcBef>
              <a:spcAft>
                <a:spcPts val="0"/>
              </a:spcAft>
              <a:buClr>
                <a:srgbClr val="404040"/>
              </a:buClr>
              <a:buSzPts val="1400"/>
              <a:buFont typeface="Arial"/>
              <a:buNone/>
              <a:defRPr sz="1400" b="0" i="0" u="none" strike="noStrike" cap="none">
                <a:solidFill>
                  <a:schemeClr val="bg1"/>
                </a:solidFill>
                <a:latin typeface="Poppins" pitchFamily="2" charset="77"/>
                <a:ea typeface="Lato"/>
                <a:cs typeface="Poppins" pitchFamily="2" charset="77"/>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a:p>
        </p:txBody>
      </p:sp>
      <p:sp>
        <p:nvSpPr>
          <p:cNvPr id="12" name="Google Shape;31;p25">
            <a:extLst>
              <a:ext uri="{FF2B5EF4-FFF2-40B4-BE49-F238E27FC236}">
                <a16:creationId xmlns:a16="http://schemas.microsoft.com/office/drawing/2014/main" id="{A506FDEB-75CB-78D9-93BA-1B821E57C3B9}"/>
              </a:ext>
            </a:extLst>
          </p:cNvPr>
          <p:cNvSpPr txBox="1">
            <a:spLocks noGrp="1"/>
          </p:cNvSpPr>
          <p:nvPr>
            <p:ph type="body" idx="26" hasCustomPrompt="1"/>
          </p:nvPr>
        </p:nvSpPr>
        <p:spPr>
          <a:xfrm>
            <a:off x="1069571" y="5865741"/>
            <a:ext cx="2493761" cy="225789"/>
          </a:xfrm>
          <a:prstGeom prst="rect">
            <a:avLst/>
          </a:prstGeom>
          <a:noFill/>
          <a:ln>
            <a:noFill/>
          </a:ln>
        </p:spPr>
        <p:txBody>
          <a:bodyPr spcFirstLastPara="1" wrap="square" lIns="0" tIns="0" rIns="0" bIns="0" anchor="t" anchorCtr="0">
            <a:noAutofit/>
          </a:bodyPr>
          <a:lstStyle>
            <a:lvl1pPr marL="0" lvl="0" indent="3175" algn="l">
              <a:lnSpc>
                <a:spcPct val="100000"/>
              </a:lnSpc>
              <a:spcBef>
                <a:spcPts val="0"/>
              </a:spcBef>
              <a:spcAft>
                <a:spcPts val="0"/>
              </a:spcAft>
              <a:buSzPts val="1200"/>
              <a:buNone/>
              <a:defRPr sz="1600" b="0" i="0">
                <a:solidFill>
                  <a:schemeClr val="bg1"/>
                </a:solidFill>
                <a:latin typeface="Poppins" pitchFamily="2" charset="77"/>
                <a:cs typeface="Poppins" pitchFamily="2" charset="77"/>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a:t>Patch My PC Title</a:t>
            </a:r>
            <a:endParaRPr/>
          </a:p>
        </p:txBody>
      </p:sp>
      <p:sp>
        <p:nvSpPr>
          <p:cNvPr id="13" name="Google Shape;204;p52">
            <a:extLst>
              <a:ext uri="{FF2B5EF4-FFF2-40B4-BE49-F238E27FC236}">
                <a16:creationId xmlns:a16="http://schemas.microsoft.com/office/drawing/2014/main" id="{4AC293FD-A48C-76C2-BCD5-C6167DCDA366}"/>
              </a:ext>
            </a:extLst>
          </p:cNvPr>
          <p:cNvSpPr>
            <a:spLocks noGrp="1"/>
          </p:cNvSpPr>
          <p:nvPr>
            <p:ph type="pic" idx="27"/>
          </p:nvPr>
        </p:nvSpPr>
        <p:spPr>
          <a:xfrm>
            <a:off x="7931696" y="3445317"/>
            <a:ext cx="3439137" cy="2637666"/>
          </a:xfrm>
          <a:prstGeom prst="rect">
            <a:avLst/>
          </a:prstGeom>
          <a:noFill/>
          <a:ln>
            <a:noFill/>
          </a:ln>
        </p:spPr>
        <p:txBody>
          <a:bodyPr spcFirstLastPara="1" wrap="square" lIns="0" tIns="45700" rIns="0" bIns="45700" anchor="ctr" anchorCtr="0">
            <a:noAutofit/>
          </a:bodyPr>
          <a:lstStyle>
            <a:lvl1pPr marR="0" lvl="0" algn="ctr" rtl="0">
              <a:lnSpc>
                <a:spcPct val="100000"/>
              </a:lnSpc>
              <a:spcBef>
                <a:spcPts val="800"/>
              </a:spcBef>
              <a:spcAft>
                <a:spcPts val="0"/>
              </a:spcAft>
              <a:buClr>
                <a:srgbClr val="404040"/>
              </a:buClr>
              <a:buSzPts val="1400"/>
              <a:buFont typeface="Arial"/>
              <a:buNone/>
              <a:defRPr sz="900" b="0" i="0" u="none" strike="noStrike" cap="none">
                <a:solidFill>
                  <a:schemeClr val="tx1"/>
                </a:solidFill>
                <a:latin typeface="Poppins" pitchFamily="2" charset="77"/>
                <a:ea typeface="Lato"/>
                <a:cs typeface="Poppins" pitchFamily="2" charset="77"/>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a:p>
        </p:txBody>
      </p:sp>
      <p:sp>
        <p:nvSpPr>
          <p:cNvPr id="14" name="Google Shape;204;p52">
            <a:extLst>
              <a:ext uri="{FF2B5EF4-FFF2-40B4-BE49-F238E27FC236}">
                <a16:creationId xmlns:a16="http://schemas.microsoft.com/office/drawing/2014/main" id="{1E900887-8FB1-8D1F-2684-F7851C1125C0}"/>
              </a:ext>
            </a:extLst>
          </p:cNvPr>
          <p:cNvSpPr>
            <a:spLocks noGrp="1"/>
          </p:cNvSpPr>
          <p:nvPr>
            <p:ph type="pic" idx="28"/>
          </p:nvPr>
        </p:nvSpPr>
        <p:spPr>
          <a:xfrm>
            <a:off x="4285931" y="3445318"/>
            <a:ext cx="3498192" cy="2637666"/>
          </a:xfrm>
          <a:prstGeom prst="rect">
            <a:avLst/>
          </a:prstGeom>
          <a:noFill/>
          <a:ln>
            <a:noFill/>
          </a:ln>
        </p:spPr>
        <p:txBody>
          <a:bodyPr spcFirstLastPara="1" wrap="square" lIns="0" tIns="45700" rIns="0" bIns="45700" anchor="ctr" anchorCtr="0">
            <a:noAutofit/>
          </a:bodyPr>
          <a:lstStyle>
            <a:lvl1pPr marR="0" lvl="0" algn="ctr" rtl="0">
              <a:lnSpc>
                <a:spcPct val="100000"/>
              </a:lnSpc>
              <a:spcBef>
                <a:spcPts val="800"/>
              </a:spcBef>
              <a:spcAft>
                <a:spcPts val="0"/>
              </a:spcAft>
              <a:buClr>
                <a:srgbClr val="404040"/>
              </a:buClr>
              <a:buSzPts val="1400"/>
              <a:buFont typeface="Arial"/>
              <a:buNone/>
              <a:defRPr sz="900" b="0" i="0" u="none" strike="noStrike" cap="none">
                <a:solidFill>
                  <a:schemeClr val="tx1"/>
                </a:solidFill>
                <a:latin typeface="Poppins" pitchFamily="2" charset="77"/>
                <a:ea typeface="Lato"/>
                <a:cs typeface="Poppins" pitchFamily="2" charset="77"/>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a:p>
        </p:txBody>
      </p:sp>
      <p:sp>
        <p:nvSpPr>
          <p:cNvPr id="15" name="TextBox 14">
            <a:extLst>
              <a:ext uri="{FF2B5EF4-FFF2-40B4-BE49-F238E27FC236}">
                <a16:creationId xmlns:a16="http://schemas.microsoft.com/office/drawing/2014/main" id="{E740BC85-5FD0-B621-178B-3D3E3CE540F5}"/>
              </a:ext>
            </a:extLst>
          </p:cNvPr>
          <p:cNvSpPr txBox="1"/>
          <p:nvPr userDrawn="1"/>
        </p:nvSpPr>
        <p:spPr>
          <a:xfrm>
            <a:off x="603980" y="499032"/>
            <a:ext cx="1300234" cy="276999"/>
          </a:xfrm>
          <a:prstGeom prst="rect">
            <a:avLst/>
          </a:prstGeom>
          <a:noFill/>
        </p:spPr>
        <p:txBody>
          <a:bodyPr wrap="square" lIns="0" tIns="0" rIns="0" bIns="0" rtlCol="0">
            <a:spAutoFit/>
          </a:bodyPr>
          <a:lstStyle/>
          <a:p>
            <a:pPr algn="l"/>
            <a:r>
              <a:rPr lang="en-US" b="1" i="1">
                <a:solidFill>
                  <a:schemeClr val="bg1"/>
                </a:solidFill>
                <a:latin typeface="Poppins SemiBold" pitchFamily="2" charset="77"/>
                <a:cs typeface="Poppins SemiBold" pitchFamily="2" charset="77"/>
              </a:rPr>
              <a:t>Welcome!</a:t>
            </a:r>
          </a:p>
        </p:txBody>
      </p:sp>
      <p:sp>
        <p:nvSpPr>
          <p:cNvPr id="16" name="TextBox 15">
            <a:extLst>
              <a:ext uri="{FF2B5EF4-FFF2-40B4-BE49-F238E27FC236}">
                <a16:creationId xmlns:a16="http://schemas.microsoft.com/office/drawing/2014/main" id="{A324B83E-E137-4212-77B5-EDFF25AFA9E4}"/>
              </a:ext>
            </a:extLst>
          </p:cNvPr>
          <p:cNvSpPr txBox="1"/>
          <p:nvPr userDrawn="1"/>
        </p:nvSpPr>
        <p:spPr>
          <a:xfrm>
            <a:off x="603980" y="5526873"/>
            <a:ext cx="892992" cy="153888"/>
          </a:xfrm>
          <a:prstGeom prst="rect">
            <a:avLst/>
          </a:prstGeom>
          <a:noFill/>
        </p:spPr>
        <p:txBody>
          <a:bodyPr wrap="square" lIns="0" tIns="0" rIns="0" bIns="0" rtlCol="0">
            <a:spAutoFit/>
          </a:bodyPr>
          <a:lstStyle/>
          <a:p>
            <a:pPr algn="l"/>
            <a:r>
              <a:rPr lang="en-US" sz="1000" b="1" i="0">
                <a:solidFill>
                  <a:schemeClr val="bg1"/>
                </a:solidFill>
                <a:latin typeface="Poppins" pitchFamily="2" charset="77"/>
                <a:cs typeface="Poppins" pitchFamily="2" charset="77"/>
              </a:rPr>
              <a:t>START DATE:</a:t>
            </a:r>
          </a:p>
        </p:txBody>
      </p:sp>
      <p:sp>
        <p:nvSpPr>
          <p:cNvPr id="17" name="TextBox 16">
            <a:extLst>
              <a:ext uri="{FF2B5EF4-FFF2-40B4-BE49-F238E27FC236}">
                <a16:creationId xmlns:a16="http://schemas.microsoft.com/office/drawing/2014/main" id="{BA756F8D-DE29-0904-91A1-3CE852727278}"/>
              </a:ext>
            </a:extLst>
          </p:cNvPr>
          <p:cNvSpPr txBox="1"/>
          <p:nvPr userDrawn="1"/>
        </p:nvSpPr>
        <p:spPr>
          <a:xfrm>
            <a:off x="4264788" y="541045"/>
            <a:ext cx="1482271" cy="184666"/>
          </a:xfrm>
          <a:prstGeom prst="rect">
            <a:avLst/>
          </a:prstGeom>
          <a:noFill/>
        </p:spPr>
        <p:txBody>
          <a:bodyPr wrap="square" lIns="0" tIns="0" rIns="0" bIns="0" rtlCol="0">
            <a:spAutoFit/>
          </a:bodyPr>
          <a:lstStyle/>
          <a:p>
            <a:pPr algn="l"/>
            <a:r>
              <a:rPr lang="en-US" sz="1200" b="1">
                <a:solidFill>
                  <a:srgbClr val="1BBC9B"/>
                </a:solidFill>
                <a:latin typeface="+mn-lt"/>
                <a:cs typeface="Poppins" panose="00000500000000000000" pitchFamily="2" charset="0"/>
              </a:rPr>
              <a:t>FUN FACTS:</a:t>
            </a:r>
          </a:p>
        </p:txBody>
      </p:sp>
      <p:sp>
        <p:nvSpPr>
          <p:cNvPr id="18" name="TextBox 17">
            <a:extLst>
              <a:ext uri="{FF2B5EF4-FFF2-40B4-BE49-F238E27FC236}">
                <a16:creationId xmlns:a16="http://schemas.microsoft.com/office/drawing/2014/main" id="{13C4FF9E-D6B4-8E25-97B2-B2FA1A0C7061}"/>
              </a:ext>
            </a:extLst>
          </p:cNvPr>
          <p:cNvSpPr txBox="1"/>
          <p:nvPr userDrawn="1"/>
        </p:nvSpPr>
        <p:spPr>
          <a:xfrm>
            <a:off x="603980" y="5931425"/>
            <a:ext cx="465591" cy="153888"/>
          </a:xfrm>
          <a:prstGeom prst="rect">
            <a:avLst/>
          </a:prstGeom>
          <a:noFill/>
        </p:spPr>
        <p:txBody>
          <a:bodyPr wrap="square" lIns="0" tIns="0" rIns="0" bIns="0" rtlCol="0">
            <a:spAutoFit/>
          </a:bodyPr>
          <a:lstStyle/>
          <a:p>
            <a:pPr algn="l"/>
            <a:r>
              <a:rPr lang="en-US" sz="1000" b="1" i="0">
                <a:solidFill>
                  <a:schemeClr val="bg1"/>
                </a:solidFill>
                <a:latin typeface="Poppins" pitchFamily="2" charset="77"/>
                <a:cs typeface="Poppins" pitchFamily="2" charset="77"/>
              </a:rPr>
              <a:t>TITLE:</a:t>
            </a:r>
          </a:p>
        </p:txBody>
      </p:sp>
      <p:sp>
        <p:nvSpPr>
          <p:cNvPr id="19" name="Text Placeholder 3">
            <a:extLst>
              <a:ext uri="{FF2B5EF4-FFF2-40B4-BE49-F238E27FC236}">
                <a16:creationId xmlns:a16="http://schemas.microsoft.com/office/drawing/2014/main" id="{93A43339-C389-65CE-8B5D-A3B10A831EF3}"/>
              </a:ext>
            </a:extLst>
          </p:cNvPr>
          <p:cNvSpPr>
            <a:spLocks noGrp="1"/>
          </p:cNvSpPr>
          <p:nvPr>
            <p:ph type="body" sz="quarter" idx="13"/>
          </p:nvPr>
        </p:nvSpPr>
        <p:spPr>
          <a:xfrm>
            <a:off x="4285931" y="879362"/>
            <a:ext cx="7084902" cy="2356207"/>
          </a:xfrm>
          <a:prstGeom prst="rect">
            <a:avLst/>
          </a:prstGeom>
        </p:spPr>
        <p:txBody>
          <a:bodyPr lIns="0" rIns="0"/>
          <a:lstStyle>
            <a:lvl1pPr marL="231775" indent="-231775">
              <a:buClr>
                <a:srgbClr val="0490DA"/>
              </a:buClr>
              <a:buSzPct val="108000"/>
              <a:buFont typeface="Courier New" panose="02070309020205020404" pitchFamily="49" charset="0"/>
              <a:buChar char="o"/>
              <a:tabLst/>
              <a:defRPr lang="en-US" sz="1800" spc="-50" baseline="0" dirty="0" smtClean="0">
                <a:solidFill>
                  <a:schemeClr val="tx1"/>
                </a:solidFill>
                <a:latin typeface="Poppins" pitchFamily="2" charset="77"/>
                <a:cs typeface="Poppins" pitchFamily="2" charset="77"/>
              </a:defRPr>
            </a:lvl1pPr>
            <a:lvl2pPr marL="344488" indent="-161925">
              <a:spcBef>
                <a:spcPts val="300"/>
              </a:spcBef>
              <a:buClr>
                <a:srgbClr val="0490DA"/>
              </a:buClr>
              <a:buSzPct val="115000"/>
              <a:buFont typeface="Arial" panose="020B0604020202020204" pitchFamily="34" charset="0"/>
              <a:buChar char="•"/>
              <a:tabLst/>
              <a:defRPr lang="en-US" sz="1600" dirty="0" smtClean="0">
                <a:solidFill>
                  <a:schemeClr val="tx1"/>
                </a:solidFill>
                <a:latin typeface="Poppins" pitchFamily="2" charset="77"/>
                <a:cs typeface="Poppins" pitchFamily="2" charset="77"/>
              </a:defRPr>
            </a:lvl2pPr>
            <a:lvl3pPr marL="522288" indent="0">
              <a:spcBef>
                <a:spcPts val="300"/>
              </a:spcBef>
              <a:buClr>
                <a:srgbClr val="6DBA44"/>
              </a:buClr>
              <a:buSzPct val="100000"/>
              <a:buFontTx/>
              <a:buNone/>
              <a:tabLst/>
              <a:defRPr lang="en-US" sz="1300" i="1"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400" dirty="0">
                <a:solidFill>
                  <a:schemeClr val="tx1"/>
                </a:solidFill>
                <a:latin typeface="+mn-lt"/>
              </a:defRPr>
            </a:lvl5pPr>
          </a:lstStyle>
          <a:p>
            <a:pPr lvl="0"/>
            <a:r>
              <a:rPr lang="en-US"/>
              <a:t>Click to edit Master text styles</a:t>
            </a:r>
          </a:p>
          <a:p>
            <a:pPr lvl="1"/>
            <a:r>
              <a:rPr lang="en-US"/>
              <a:t>Second level</a:t>
            </a:r>
          </a:p>
        </p:txBody>
      </p:sp>
      <p:pic>
        <p:nvPicPr>
          <p:cNvPr id="20" name="Picture 4" descr="Waving Hand Emoji [Free Download IOS Emojis]">
            <a:extLst>
              <a:ext uri="{FF2B5EF4-FFF2-40B4-BE49-F238E27FC236}">
                <a16:creationId xmlns:a16="http://schemas.microsoft.com/office/drawing/2014/main" id="{8DD05AE2-0DC9-316E-A875-8E554B201DD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323420" y="516110"/>
            <a:ext cx="517272" cy="5108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3ABDBFB-828B-7F00-BABB-5CABC7F13D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662280">
            <a:off x="11291116" y="3209391"/>
            <a:ext cx="593807" cy="592487"/>
          </a:xfrm>
          <a:prstGeom prst="rect">
            <a:avLst/>
          </a:prstGeom>
        </p:spPr>
      </p:pic>
    </p:spTree>
    <p:extLst>
      <p:ext uri="{BB962C8B-B14F-4D97-AF65-F5344CB8AC3E}">
        <p14:creationId xmlns:p14="http://schemas.microsoft.com/office/powerpoint/2010/main" val="25460065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etirem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A68B78-B0D3-247E-6968-AA8123B0CBB7}"/>
              </a:ext>
            </a:extLst>
          </p:cNvPr>
          <p:cNvPicPr/>
          <p:nvPr userDrawn="1"/>
        </p:nvPicPr>
        <p:blipFill>
          <a:blip r:embed="rId2"/>
          <a:srcRect/>
          <a:stretch/>
        </p:blipFill>
        <p:spPr>
          <a:xfrm>
            <a:off x="-1" y="-38384"/>
            <a:ext cx="12308572" cy="6896382"/>
          </a:xfrm>
          <a:prstGeom prst="rect">
            <a:avLst/>
          </a:prstGeom>
        </p:spPr>
      </p:pic>
      <p:sp>
        <p:nvSpPr>
          <p:cNvPr id="11" name="Google Shape;13;p23">
            <a:extLst>
              <a:ext uri="{FF2B5EF4-FFF2-40B4-BE49-F238E27FC236}">
                <a16:creationId xmlns:a16="http://schemas.microsoft.com/office/drawing/2014/main" id="{0DED3A1A-42D3-ED85-A0C9-A68408FFD9D2}"/>
              </a:ext>
            </a:extLst>
          </p:cNvPr>
          <p:cNvSpPr txBox="1"/>
          <p:nvPr userDrawn="1"/>
        </p:nvSpPr>
        <p:spPr>
          <a:xfrm>
            <a:off x="11324771" y="6535813"/>
            <a:ext cx="584198" cy="21051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accent4"/>
              </a:buClr>
              <a:buSzPts val="800"/>
              <a:buFont typeface="Arial"/>
              <a:buNone/>
            </a:pPr>
            <a:r>
              <a:rPr lang="en-US" sz="800" b="0" i="0" u="none" strike="noStrike" cap="none">
                <a:solidFill>
                  <a:schemeClr val="accent4"/>
                </a:solidFill>
                <a:latin typeface="Poppins" pitchFamily="2" charset="77"/>
                <a:ea typeface="Roboto" panose="02000000000000000000" pitchFamily="2" charset="0"/>
                <a:cs typeface="Poppins" pitchFamily="2" charset="77"/>
                <a:sym typeface="Arial"/>
              </a:rPr>
              <a:t> </a:t>
            </a:r>
            <a:fld id="{00000000-1234-1234-1234-123412341234}" type="slidenum">
              <a:rPr lang="en-US" sz="800" b="0" i="0" u="none" strike="noStrike" cap="none" smtClean="0">
                <a:solidFill>
                  <a:srgbClr val="0081C6"/>
                </a:solidFill>
                <a:latin typeface="Poppins" pitchFamily="2" charset="77"/>
                <a:ea typeface="Roboto" panose="02000000000000000000" pitchFamily="2" charset="0"/>
                <a:cs typeface="Poppins" pitchFamily="2" charset="77"/>
                <a:sym typeface="Arial"/>
              </a:rPr>
              <a:pPr marL="0" marR="0" lvl="0" indent="0" algn="r" rtl="0">
                <a:spcBef>
                  <a:spcPts val="0"/>
                </a:spcBef>
                <a:spcAft>
                  <a:spcPts val="0"/>
                </a:spcAft>
                <a:buClr>
                  <a:schemeClr val="accent4"/>
                </a:buClr>
                <a:buSzPts val="800"/>
                <a:buFont typeface="Arial"/>
                <a:buNone/>
              </a:pPr>
              <a:t>‹#›</a:t>
            </a:fld>
            <a:endParaRPr sz="800" b="0" i="0" u="none" strike="noStrike" cap="none">
              <a:solidFill>
                <a:srgbClr val="0081C6"/>
              </a:solidFill>
              <a:latin typeface="Poppins" pitchFamily="2" charset="77"/>
              <a:ea typeface="Roboto" panose="02000000000000000000" pitchFamily="2" charset="0"/>
              <a:cs typeface="Poppins" pitchFamily="2" charset="77"/>
              <a:sym typeface="Arial"/>
            </a:endParaRPr>
          </a:p>
        </p:txBody>
      </p:sp>
      <p:sp>
        <p:nvSpPr>
          <p:cNvPr id="12" name="TextBox 11">
            <a:extLst>
              <a:ext uri="{FF2B5EF4-FFF2-40B4-BE49-F238E27FC236}">
                <a16:creationId xmlns:a16="http://schemas.microsoft.com/office/drawing/2014/main" id="{80CEAFFE-094F-AB7B-5701-8B4E789DBAE6}"/>
              </a:ext>
            </a:extLst>
          </p:cNvPr>
          <p:cNvSpPr txBox="1"/>
          <p:nvPr userDrawn="1"/>
        </p:nvSpPr>
        <p:spPr>
          <a:xfrm>
            <a:off x="533087" y="553996"/>
            <a:ext cx="4758599" cy="369332"/>
          </a:xfrm>
          <a:prstGeom prst="rect">
            <a:avLst/>
          </a:prstGeom>
          <a:noFill/>
        </p:spPr>
        <p:txBody>
          <a:bodyPr wrap="square" lIns="0" tIns="0" rIns="0" bIns="0" rtlCol="0">
            <a:spAutoFit/>
          </a:bodyPr>
          <a:lstStyle/>
          <a:p>
            <a:pPr algn="l"/>
            <a:r>
              <a:rPr lang="en-US" sz="2400" b="0" i="1" spc="0" baseline="0">
                <a:solidFill>
                  <a:srgbClr val="005F91"/>
                </a:solidFill>
                <a:latin typeface="Poppins Medium" pitchFamily="2" charset="77"/>
                <a:cs typeface="Poppins Medium" pitchFamily="2" charset="77"/>
              </a:rPr>
              <a:t>Cheers to your next chapter</a:t>
            </a:r>
          </a:p>
        </p:txBody>
      </p:sp>
      <p:sp>
        <p:nvSpPr>
          <p:cNvPr id="13" name="Google Shape;16;p24">
            <a:extLst>
              <a:ext uri="{FF2B5EF4-FFF2-40B4-BE49-F238E27FC236}">
                <a16:creationId xmlns:a16="http://schemas.microsoft.com/office/drawing/2014/main" id="{AD7ECEE8-A2B3-921D-AA56-7C89F3EA1FDE}"/>
              </a:ext>
            </a:extLst>
          </p:cNvPr>
          <p:cNvSpPr/>
          <p:nvPr userDrawn="1"/>
        </p:nvSpPr>
        <p:spPr>
          <a:xfrm rot="10800000">
            <a:off x="0" y="977868"/>
            <a:ext cx="12308570" cy="1048140"/>
          </a:xfrm>
          <a:prstGeom prst="rect">
            <a:avLst/>
          </a:prstGeom>
          <a:solidFill>
            <a:schemeClr val="bg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mn-lt"/>
              <a:ea typeface="Calibri"/>
              <a:cs typeface="Poppins" panose="00000500000000000000" pitchFamily="2" charset="0"/>
              <a:sym typeface="Calibri"/>
            </a:endParaRPr>
          </a:p>
        </p:txBody>
      </p:sp>
      <p:sp>
        <p:nvSpPr>
          <p:cNvPr id="14" name="Google Shape;31;p25">
            <a:extLst>
              <a:ext uri="{FF2B5EF4-FFF2-40B4-BE49-F238E27FC236}">
                <a16:creationId xmlns:a16="http://schemas.microsoft.com/office/drawing/2014/main" id="{63D4BA4F-9DA6-64D4-F5F3-F09869B8CDC2}"/>
              </a:ext>
            </a:extLst>
          </p:cNvPr>
          <p:cNvSpPr txBox="1">
            <a:spLocks noGrp="1"/>
          </p:cNvSpPr>
          <p:nvPr>
            <p:ph type="body" idx="20" hasCustomPrompt="1"/>
          </p:nvPr>
        </p:nvSpPr>
        <p:spPr>
          <a:xfrm>
            <a:off x="533087" y="1050268"/>
            <a:ext cx="6206494" cy="886051"/>
          </a:xfrm>
          <a:prstGeom prst="rect">
            <a:avLst/>
          </a:prstGeom>
          <a:noFill/>
          <a:ln>
            <a:noFill/>
          </a:ln>
        </p:spPr>
        <p:txBody>
          <a:bodyPr spcFirstLastPara="1" wrap="square" lIns="0" tIns="0" rIns="0" bIns="0" anchor="t" anchorCtr="0">
            <a:noAutofit/>
          </a:bodyPr>
          <a:lstStyle>
            <a:lvl1pPr marL="0" lvl="0" indent="3175" algn="l">
              <a:lnSpc>
                <a:spcPct val="100000"/>
              </a:lnSpc>
              <a:spcBef>
                <a:spcPts val="0"/>
              </a:spcBef>
              <a:spcAft>
                <a:spcPts val="0"/>
              </a:spcAft>
              <a:buSzPts val="1200"/>
              <a:buNone/>
              <a:defRPr sz="6400" b="1" spc="600">
                <a:gradFill>
                  <a:gsLst>
                    <a:gs pos="79000">
                      <a:srgbClr val="005F91">
                        <a:alpha val="88210"/>
                      </a:srgbClr>
                    </a:gs>
                    <a:gs pos="0">
                      <a:srgbClr val="1BBC9B">
                        <a:alpha val="89772"/>
                      </a:srgbClr>
                    </a:gs>
                  </a:gsLst>
                  <a:lin ang="13800000" scaled="0"/>
                </a:gradFill>
                <a:latin typeface="Poppins" pitchFamily="2" charset="77"/>
                <a:cs typeface="Poppins" pitchFamily="2" charset="77"/>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a:t>RETIREMENT!</a:t>
            </a:r>
            <a:endParaRPr/>
          </a:p>
        </p:txBody>
      </p:sp>
      <p:sp>
        <p:nvSpPr>
          <p:cNvPr id="15" name="Google Shape;31;p25">
            <a:extLst>
              <a:ext uri="{FF2B5EF4-FFF2-40B4-BE49-F238E27FC236}">
                <a16:creationId xmlns:a16="http://schemas.microsoft.com/office/drawing/2014/main" id="{E7784F58-DB81-4D79-BBDB-0121C209AE91}"/>
              </a:ext>
            </a:extLst>
          </p:cNvPr>
          <p:cNvSpPr txBox="1">
            <a:spLocks noGrp="1"/>
          </p:cNvSpPr>
          <p:nvPr>
            <p:ph type="body" idx="21" hasCustomPrompt="1"/>
          </p:nvPr>
        </p:nvSpPr>
        <p:spPr>
          <a:xfrm>
            <a:off x="533087" y="2326754"/>
            <a:ext cx="3917220" cy="422222"/>
          </a:xfrm>
          <a:prstGeom prst="rect">
            <a:avLst/>
          </a:prstGeom>
          <a:noFill/>
          <a:ln>
            <a:noFill/>
          </a:ln>
        </p:spPr>
        <p:txBody>
          <a:bodyPr spcFirstLastPara="1" wrap="square" lIns="0" tIns="0" rIns="0" bIns="0" anchor="t" anchorCtr="0">
            <a:noAutofit/>
          </a:bodyPr>
          <a:lstStyle>
            <a:lvl1pPr marL="0" lvl="0" indent="3175" algn="l">
              <a:lnSpc>
                <a:spcPct val="100000"/>
              </a:lnSpc>
              <a:spcBef>
                <a:spcPts val="0"/>
              </a:spcBef>
              <a:spcAft>
                <a:spcPts val="0"/>
              </a:spcAft>
              <a:buSzPts val="1200"/>
              <a:buNone/>
              <a:defRPr sz="3000" b="1">
                <a:solidFill>
                  <a:schemeClr val="bg1"/>
                </a:solidFill>
                <a:latin typeface="Poppins" pitchFamily="2" charset="77"/>
                <a:cs typeface="Poppins" pitchFamily="2" charset="77"/>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a:t>Name</a:t>
            </a:r>
            <a:endParaRPr/>
          </a:p>
        </p:txBody>
      </p:sp>
      <p:sp>
        <p:nvSpPr>
          <p:cNvPr id="16" name="Text Placeholder 3">
            <a:extLst>
              <a:ext uri="{FF2B5EF4-FFF2-40B4-BE49-F238E27FC236}">
                <a16:creationId xmlns:a16="http://schemas.microsoft.com/office/drawing/2014/main" id="{06729801-8FD2-22CC-F4F9-450D18B6443C}"/>
              </a:ext>
            </a:extLst>
          </p:cNvPr>
          <p:cNvSpPr>
            <a:spLocks noGrp="1"/>
          </p:cNvSpPr>
          <p:nvPr>
            <p:ph type="body" sz="quarter" idx="22"/>
          </p:nvPr>
        </p:nvSpPr>
        <p:spPr>
          <a:xfrm>
            <a:off x="533087" y="3429000"/>
            <a:ext cx="3917219" cy="2875004"/>
          </a:xfrm>
          <a:prstGeom prst="rect">
            <a:avLst/>
          </a:prstGeom>
        </p:spPr>
        <p:txBody>
          <a:bodyPr lIns="0" rIns="0">
            <a:normAutofit/>
          </a:bodyPr>
          <a:lstStyle>
            <a:lvl1pPr marL="0" indent="0">
              <a:lnSpc>
                <a:spcPct val="150000"/>
              </a:lnSpc>
              <a:spcBef>
                <a:spcPts val="0"/>
              </a:spcBef>
              <a:buClr>
                <a:schemeClr val="accent1"/>
              </a:buClr>
              <a:buSzPct val="115000"/>
              <a:buFont typeface="Arial" panose="020B0604020202020204" pitchFamily="34" charset="0"/>
              <a:buNone/>
              <a:defRPr lang="en-US" sz="1600" b="0" i="0" dirty="0" smtClean="0">
                <a:solidFill>
                  <a:schemeClr val="bg1"/>
                </a:solidFill>
                <a:latin typeface="Poppins Light" pitchFamily="2" charset="77"/>
                <a:cs typeface="Poppins Light" pitchFamily="2" charset="77"/>
              </a:defRPr>
            </a:lvl1pPr>
            <a:lvl2pPr marL="182880" indent="0">
              <a:spcBef>
                <a:spcPts val="300"/>
              </a:spcBef>
              <a:buClr>
                <a:schemeClr val="accent1"/>
              </a:buClr>
              <a:buSzPct val="115000"/>
              <a:buFont typeface="Arial" panose="020B0604020202020204" pitchFamily="34" charset="0"/>
              <a:buNone/>
              <a:defRPr lang="en-US" sz="1400" b="0" i="0" dirty="0" smtClean="0">
                <a:solidFill>
                  <a:schemeClr val="tx1"/>
                </a:solidFill>
                <a:latin typeface="Poppins Light" pitchFamily="2" charset="77"/>
                <a:cs typeface="Poppins Light" pitchFamily="2" charset="77"/>
              </a:defRPr>
            </a:lvl2pPr>
            <a:lvl3pPr marL="320040" indent="0">
              <a:spcBef>
                <a:spcPts val="300"/>
              </a:spcBef>
              <a:buClr>
                <a:schemeClr val="accent1"/>
              </a:buClr>
              <a:buSzPct val="115000"/>
              <a:buFont typeface="Arial" panose="020B0604020202020204" pitchFamily="34" charset="0"/>
              <a:buNone/>
              <a:defRPr lang="en-US" sz="1400" b="0" i="0" dirty="0" smtClean="0">
                <a:solidFill>
                  <a:schemeClr val="tx1"/>
                </a:solidFill>
                <a:latin typeface="Poppins Light" pitchFamily="2" charset="77"/>
                <a:cs typeface="Poppins Light" pitchFamily="2" charset="77"/>
              </a:defRPr>
            </a:lvl3pPr>
            <a:lvl4pPr marL="457200" indent="0">
              <a:spcBef>
                <a:spcPts val="300"/>
              </a:spcBef>
              <a:buClr>
                <a:schemeClr val="accent1"/>
              </a:buClr>
              <a:buSzPct val="115000"/>
              <a:buFont typeface="Arial" panose="020B0604020202020204" pitchFamily="34" charset="0"/>
              <a:buNone/>
              <a:defRPr lang="en-US" sz="1400" b="0" i="0" dirty="0" smtClean="0">
                <a:solidFill>
                  <a:schemeClr val="tx1"/>
                </a:solidFill>
                <a:latin typeface="Poppins Light" pitchFamily="2" charset="77"/>
                <a:cs typeface="Poppins Light" pitchFamily="2" charset="77"/>
              </a:defRPr>
            </a:lvl4pPr>
            <a:lvl5pPr marL="594360" indent="0">
              <a:spcBef>
                <a:spcPts val="300"/>
              </a:spcBef>
              <a:buClr>
                <a:schemeClr val="accent1"/>
              </a:buClr>
              <a:buSzPct val="115000"/>
              <a:buFont typeface="Arial" panose="020B0604020202020204" pitchFamily="34" charset="0"/>
              <a:buNone/>
              <a:defRPr lang="en-US" sz="1400" b="0" i="0" dirty="0">
                <a:solidFill>
                  <a:schemeClr val="tx1"/>
                </a:solidFill>
                <a:latin typeface="Poppins Light" pitchFamily="2" charset="77"/>
                <a:cs typeface="Poppins Light" pitchFamily="2" charset="77"/>
              </a:defRPr>
            </a:lvl5pPr>
          </a:lstStyle>
          <a:p>
            <a:pPr lvl="0"/>
            <a:r>
              <a:rPr lang="en-US"/>
              <a:t>Click to edit Master text styles</a:t>
            </a:r>
          </a:p>
        </p:txBody>
      </p:sp>
      <p:sp>
        <p:nvSpPr>
          <p:cNvPr id="17" name="Google Shape;31;p25">
            <a:extLst>
              <a:ext uri="{FF2B5EF4-FFF2-40B4-BE49-F238E27FC236}">
                <a16:creationId xmlns:a16="http://schemas.microsoft.com/office/drawing/2014/main" id="{881B237B-3721-A391-823A-E0D5C0E5D544}"/>
              </a:ext>
            </a:extLst>
          </p:cNvPr>
          <p:cNvSpPr txBox="1">
            <a:spLocks noGrp="1"/>
          </p:cNvSpPr>
          <p:nvPr>
            <p:ph type="body" idx="23" hasCustomPrompt="1"/>
          </p:nvPr>
        </p:nvSpPr>
        <p:spPr>
          <a:xfrm>
            <a:off x="533087" y="2816363"/>
            <a:ext cx="3917219" cy="350585"/>
          </a:xfrm>
          <a:prstGeom prst="rect">
            <a:avLst/>
          </a:prstGeom>
          <a:noFill/>
          <a:ln>
            <a:noFill/>
          </a:ln>
        </p:spPr>
        <p:txBody>
          <a:bodyPr spcFirstLastPara="1" wrap="square" lIns="0" tIns="0" rIns="0" bIns="0" anchor="t" anchorCtr="0">
            <a:noAutofit/>
          </a:bodyPr>
          <a:lstStyle>
            <a:lvl1pPr marL="0" lvl="0" indent="3175" algn="l">
              <a:lnSpc>
                <a:spcPct val="100000"/>
              </a:lnSpc>
              <a:spcBef>
                <a:spcPts val="0"/>
              </a:spcBef>
              <a:spcAft>
                <a:spcPts val="0"/>
              </a:spcAft>
              <a:buSzPts val="1200"/>
              <a:buNone/>
              <a:defRPr sz="2100" b="0" spc="100" baseline="0">
                <a:solidFill>
                  <a:schemeClr val="bg1"/>
                </a:solidFill>
                <a:latin typeface="Poppins" pitchFamily="2" charset="77"/>
                <a:cs typeface="Poppins" pitchFamily="2" charset="77"/>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a:t>YEARS</a:t>
            </a:r>
          </a:p>
        </p:txBody>
      </p:sp>
      <p:sp>
        <p:nvSpPr>
          <p:cNvPr id="18" name="Google Shape;32;p25">
            <a:extLst>
              <a:ext uri="{FF2B5EF4-FFF2-40B4-BE49-F238E27FC236}">
                <a16:creationId xmlns:a16="http://schemas.microsoft.com/office/drawing/2014/main" id="{461FEC01-8AFA-EDC6-33A5-2A71CE5F9510}"/>
              </a:ext>
            </a:extLst>
          </p:cNvPr>
          <p:cNvSpPr>
            <a:spLocks noGrp="1"/>
          </p:cNvSpPr>
          <p:nvPr>
            <p:ph type="pic" idx="5"/>
          </p:nvPr>
        </p:nvSpPr>
        <p:spPr>
          <a:xfrm>
            <a:off x="4664811" y="1972473"/>
            <a:ext cx="3697881" cy="3663391"/>
          </a:xfrm>
          <a:prstGeom prst="ellipse">
            <a:avLst/>
          </a:prstGeom>
          <a:noFill/>
          <a:ln w="38100">
            <a:gradFill>
              <a:gsLst>
                <a:gs pos="0">
                  <a:srgbClr val="1BBC9B"/>
                </a:gs>
                <a:gs pos="99000">
                  <a:srgbClr val="0490DA"/>
                </a:gs>
              </a:gsLst>
              <a:lin ang="12000000" scaled="0"/>
            </a:grad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19" name="Picture 18">
            <a:extLst>
              <a:ext uri="{FF2B5EF4-FFF2-40B4-BE49-F238E27FC236}">
                <a16:creationId xmlns:a16="http://schemas.microsoft.com/office/drawing/2014/main" id="{9176FC90-65C5-37B3-E957-C3979B87D8A5}"/>
              </a:ext>
            </a:extLst>
          </p:cNvPr>
          <p:cNvPicPr>
            <a:picLocks noChangeAspect="1"/>
          </p:cNvPicPr>
          <p:nvPr userDrawn="1"/>
        </p:nvPicPr>
        <p:blipFill>
          <a:blip r:embed="rId3"/>
          <a:stretch>
            <a:fillRect/>
          </a:stretch>
        </p:blipFill>
        <p:spPr>
          <a:xfrm>
            <a:off x="7719615" y="564916"/>
            <a:ext cx="4758599" cy="5906337"/>
          </a:xfrm>
          <a:prstGeom prst="rect">
            <a:avLst/>
          </a:prstGeom>
        </p:spPr>
      </p:pic>
      <p:sp>
        <p:nvSpPr>
          <p:cNvPr id="20" name="TextBox 19">
            <a:extLst>
              <a:ext uri="{FF2B5EF4-FFF2-40B4-BE49-F238E27FC236}">
                <a16:creationId xmlns:a16="http://schemas.microsoft.com/office/drawing/2014/main" id="{C4F956C4-EA70-4567-F4B5-9E88058A018A}"/>
              </a:ext>
            </a:extLst>
          </p:cNvPr>
          <p:cNvSpPr txBox="1"/>
          <p:nvPr userDrawn="1"/>
        </p:nvSpPr>
        <p:spPr>
          <a:xfrm>
            <a:off x="5842802" y="5880133"/>
            <a:ext cx="1341897" cy="369332"/>
          </a:xfrm>
          <a:prstGeom prst="rect">
            <a:avLst/>
          </a:prstGeom>
          <a:noFill/>
        </p:spPr>
        <p:txBody>
          <a:bodyPr wrap="square" lIns="0" tIns="0" rIns="0" bIns="0" rtlCol="0">
            <a:spAutoFit/>
          </a:bodyPr>
          <a:lstStyle/>
          <a:p>
            <a:pPr algn="ctr"/>
            <a:r>
              <a:rPr lang="en-US" sz="2400" b="0" i="1" spc="0" baseline="0">
                <a:solidFill>
                  <a:srgbClr val="005F91"/>
                </a:solidFill>
                <a:latin typeface="Poppins Medium" pitchFamily="2" charset="77"/>
                <a:cs typeface="Poppins Medium" pitchFamily="2" charset="77"/>
              </a:rPr>
              <a:t>Kudos!</a:t>
            </a:r>
          </a:p>
        </p:txBody>
      </p:sp>
    </p:spTree>
    <p:extLst>
      <p:ext uri="{BB962C8B-B14F-4D97-AF65-F5344CB8AC3E}">
        <p14:creationId xmlns:p14="http://schemas.microsoft.com/office/powerpoint/2010/main" val="2881297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BC229B-9954-4490-CDA5-E4B8982C90DF}"/>
              </a:ext>
            </a:extLst>
          </p:cNvPr>
          <p:cNvSpPr>
            <a:spLocks noGrp="1"/>
          </p:cNvSpPr>
          <p:nvPr>
            <p:ph type="pic" sz="quarter" idx="10"/>
          </p:nvPr>
        </p:nvSpPr>
        <p:spPr>
          <a:xfrm>
            <a:off x="0" y="0"/>
            <a:ext cx="12192000" cy="6858000"/>
          </a:xfrm>
          <a:prstGeom prst="rect">
            <a:avLst/>
          </a:prstGeom>
        </p:spPr>
        <p:txBody>
          <a:bodyPr anchor="ctr"/>
          <a:lstStyle>
            <a:lvl1pPr marL="0" indent="0" algn="ctr">
              <a:buNone/>
              <a:defRPr b="0" i="0">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251343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326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8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2149C0-2031-5A48-A42C-EFC6F10F0D3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73522" y="5624529"/>
            <a:ext cx="3261539" cy="566407"/>
          </a:xfrm>
          <a:prstGeom prst="rect">
            <a:avLst/>
          </a:prstGeom>
        </p:spPr>
      </p:pic>
      <p:sp>
        <p:nvSpPr>
          <p:cNvPr id="18" name="Google Shape;16;p24">
            <a:extLst>
              <a:ext uri="{FF2B5EF4-FFF2-40B4-BE49-F238E27FC236}">
                <a16:creationId xmlns:a16="http://schemas.microsoft.com/office/drawing/2014/main" id="{ED9C9C60-88DD-5B14-1B3C-577C75B20E35}"/>
              </a:ext>
            </a:extLst>
          </p:cNvPr>
          <p:cNvSpPr/>
          <p:nvPr userDrawn="1"/>
        </p:nvSpPr>
        <p:spPr>
          <a:xfrm rot="10800000">
            <a:off x="-1" y="-1"/>
            <a:ext cx="12192000" cy="4886793"/>
          </a:xfrm>
          <a:prstGeom prst="rect">
            <a:avLst/>
          </a:prstGeom>
          <a:gradFill flip="none" rotWithShape="1">
            <a:gsLst>
              <a:gs pos="100000">
                <a:srgbClr val="005F91"/>
              </a:gs>
              <a:gs pos="24000">
                <a:srgbClr val="1BBC9B"/>
              </a:gs>
            </a:gsLst>
            <a:lin ang="13800000" scaled="0"/>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mn-lt"/>
              <a:ea typeface="Calibri"/>
              <a:cs typeface="Poppins" panose="00000500000000000000" pitchFamily="2" charset="0"/>
              <a:sym typeface="Calibri"/>
            </a:endParaRPr>
          </a:p>
        </p:txBody>
      </p:sp>
      <p:sp>
        <p:nvSpPr>
          <p:cNvPr id="19" name="Title 9">
            <a:extLst>
              <a:ext uri="{FF2B5EF4-FFF2-40B4-BE49-F238E27FC236}">
                <a16:creationId xmlns:a16="http://schemas.microsoft.com/office/drawing/2014/main" id="{46D259E5-49BF-BEC5-C03D-EB4CA512C1BB}"/>
              </a:ext>
            </a:extLst>
          </p:cNvPr>
          <p:cNvSpPr>
            <a:spLocks noGrp="1"/>
          </p:cNvSpPr>
          <p:nvPr>
            <p:ph type="title" hasCustomPrompt="1"/>
          </p:nvPr>
        </p:nvSpPr>
        <p:spPr>
          <a:xfrm>
            <a:off x="856936" y="1506509"/>
            <a:ext cx="10205805" cy="1873772"/>
          </a:xfrm>
          <a:prstGeom prst="rect">
            <a:avLst/>
          </a:prstGeom>
        </p:spPr>
        <p:txBody>
          <a:bodyPr lIns="0" tIns="0" rIns="0" bIns="0" anchor="t"/>
          <a:lstStyle>
            <a:lvl1pPr algn="l">
              <a:defRPr sz="6500" b="1" i="0" spc="50" baseline="0">
                <a:solidFill>
                  <a:schemeClr val="bg1"/>
                </a:solidFill>
                <a:latin typeface="Poppins" pitchFamily="2" charset="77"/>
                <a:cs typeface="Poppins" pitchFamily="2" charset="77"/>
              </a:defRPr>
            </a:lvl1pPr>
          </a:lstStyle>
          <a:p>
            <a:r>
              <a:rPr lang="en-US"/>
              <a:t>Click to edit master title style</a:t>
            </a:r>
          </a:p>
        </p:txBody>
      </p:sp>
      <p:sp>
        <p:nvSpPr>
          <p:cNvPr id="21" name="Google Shape;44;p28">
            <a:extLst>
              <a:ext uri="{FF2B5EF4-FFF2-40B4-BE49-F238E27FC236}">
                <a16:creationId xmlns:a16="http://schemas.microsoft.com/office/drawing/2014/main" id="{6C4E4C83-3FF4-4D71-9320-EB83E655E775}"/>
              </a:ext>
            </a:extLst>
          </p:cNvPr>
          <p:cNvSpPr txBox="1">
            <a:spLocks noGrp="1"/>
          </p:cNvSpPr>
          <p:nvPr>
            <p:ph type="body" idx="10"/>
          </p:nvPr>
        </p:nvSpPr>
        <p:spPr>
          <a:xfrm>
            <a:off x="856936" y="5251860"/>
            <a:ext cx="6623156" cy="972307"/>
          </a:xfrm>
          <a:prstGeom prst="rect">
            <a:avLst/>
          </a:prstGeom>
          <a:noFill/>
          <a:ln>
            <a:noFill/>
          </a:ln>
        </p:spPr>
        <p:txBody>
          <a:bodyPr spcFirstLastPara="1" wrap="square" lIns="0" tIns="0" rIns="0" bIns="0" anchor="b" anchorCtr="0">
            <a:noAutofit/>
          </a:bodyPr>
          <a:lstStyle>
            <a:lvl1pPr marL="0" lvl="0" indent="0" algn="l">
              <a:lnSpc>
                <a:spcPts val="1900"/>
              </a:lnSpc>
              <a:spcBef>
                <a:spcPts val="0"/>
              </a:spcBef>
              <a:spcAft>
                <a:spcPts val="0"/>
              </a:spcAft>
              <a:buSzPts val="1800"/>
              <a:buNone/>
              <a:tabLst/>
              <a:defRPr sz="1400" b="0" i="0" spc="20" baseline="0">
                <a:solidFill>
                  <a:srgbClr val="0490DA"/>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23" name="Oval 22">
            <a:extLst>
              <a:ext uri="{FF2B5EF4-FFF2-40B4-BE49-F238E27FC236}">
                <a16:creationId xmlns:a16="http://schemas.microsoft.com/office/drawing/2014/main" id="{347D9CAA-1EBE-DAF0-E682-34AE4D2C92D9}"/>
              </a:ext>
            </a:extLst>
          </p:cNvPr>
          <p:cNvSpPr/>
          <p:nvPr userDrawn="1"/>
        </p:nvSpPr>
        <p:spPr>
          <a:xfrm>
            <a:off x="-4158667" y="524656"/>
            <a:ext cx="269823" cy="269823"/>
          </a:xfrm>
          <a:prstGeom prst="ellipse">
            <a:avLst/>
          </a:prstGeom>
          <a:solidFill>
            <a:srgbClr val="4EA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420BCAB-C98B-17E0-D260-680A4A412A05}"/>
              </a:ext>
            </a:extLst>
          </p:cNvPr>
          <p:cNvSpPr/>
          <p:nvPr userDrawn="1"/>
        </p:nvSpPr>
        <p:spPr>
          <a:xfrm>
            <a:off x="-4158667" y="3166815"/>
            <a:ext cx="269823" cy="269823"/>
          </a:xfrm>
          <a:prstGeom prst="ellipse">
            <a:avLst/>
          </a:prstGeom>
          <a:solidFill>
            <a:srgbClr val="4EA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C9F50D3-14DE-98E7-872A-72E4D762605B}"/>
              </a:ext>
            </a:extLst>
          </p:cNvPr>
          <p:cNvSpPr/>
          <p:nvPr userDrawn="1"/>
        </p:nvSpPr>
        <p:spPr>
          <a:xfrm>
            <a:off x="-4158667" y="659568"/>
            <a:ext cx="269823" cy="2642158"/>
          </a:xfrm>
          <a:prstGeom prst="rect">
            <a:avLst/>
          </a:prstGeom>
          <a:solidFill>
            <a:srgbClr val="4EA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AB2EED12-6E3A-417D-2CEE-F423F90478C9}"/>
              </a:ext>
            </a:extLst>
          </p:cNvPr>
          <p:cNvSpPr/>
          <p:nvPr userDrawn="1"/>
        </p:nvSpPr>
        <p:spPr>
          <a:xfrm rot="5400000">
            <a:off x="1688618" y="3970176"/>
            <a:ext cx="169867" cy="1833231"/>
          </a:xfrm>
          <a:custGeom>
            <a:avLst/>
            <a:gdLst>
              <a:gd name="connsiteX0" fmla="*/ 134912 w 269824"/>
              <a:gd name="connsiteY0" fmla="*/ 0 h 2911983"/>
              <a:gd name="connsiteX1" fmla="*/ 269824 w 269824"/>
              <a:gd name="connsiteY1" fmla="*/ 134912 h 2911983"/>
              <a:gd name="connsiteX2" fmla="*/ 269823 w 269824"/>
              <a:gd name="connsiteY2" fmla="*/ 134917 h 2911983"/>
              <a:gd name="connsiteX3" fmla="*/ 269823 w 269824"/>
              <a:gd name="connsiteY3" fmla="*/ 2777066 h 2911983"/>
              <a:gd name="connsiteX4" fmla="*/ 269824 w 269824"/>
              <a:gd name="connsiteY4" fmla="*/ 2777071 h 2911983"/>
              <a:gd name="connsiteX5" fmla="*/ 134912 w 269824"/>
              <a:gd name="connsiteY5" fmla="*/ 2911983 h 2911983"/>
              <a:gd name="connsiteX6" fmla="*/ 0 w 269824"/>
              <a:gd name="connsiteY6" fmla="*/ 2777071 h 2911983"/>
              <a:gd name="connsiteX7" fmla="*/ 0 w 269824"/>
              <a:gd name="connsiteY7" fmla="*/ 2777070 h 2911983"/>
              <a:gd name="connsiteX8" fmla="*/ 0 w 269824"/>
              <a:gd name="connsiteY8" fmla="*/ 2777070 h 2911983"/>
              <a:gd name="connsiteX9" fmla="*/ 0 w 269824"/>
              <a:gd name="connsiteY9" fmla="*/ 134912 h 2911983"/>
              <a:gd name="connsiteX10" fmla="*/ 134912 w 269824"/>
              <a:gd name="connsiteY10" fmla="*/ 0 h 29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824" h="2911983">
                <a:moveTo>
                  <a:pt x="134912" y="0"/>
                </a:moveTo>
                <a:cubicBezTo>
                  <a:pt x="209422" y="0"/>
                  <a:pt x="269824" y="60402"/>
                  <a:pt x="269824" y="134912"/>
                </a:cubicBezTo>
                <a:lnTo>
                  <a:pt x="269823" y="134917"/>
                </a:lnTo>
                <a:lnTo>
                  <a:pt x="269823" y="2777066"/>
                </a:lnTo>
                <a:lnTo>
                  <a:pt x="269824" y="2777071"/>
                </a:lnTo>
                <a:cubicBezTo>
                  <a:pt x="269824" y="2851581"/>
                  <a:pt x="209422" y="2911983"/>
                  <a:pt x="134912" y="2911983"/>
                </a:cubicBezTo>
                <a:cubicBezTo>
                  <a:pt x="60402" y="2911983"/>
                  <a:pt x="0" y="2851581"/>
                  <a:pt x="0" y="2777071"/>
                </a:cubicBezTo>
                <a:lnTo>
                  <a:pt x="0" y="2777070"/>
                </a:lnTo>
                <a:lnTo>
                  <a:pt x="0" y="2777070"/>
                </a:lnTo>
                <a:lnTo>
                  <a:pt x="0" y="134912"/>
                </a:lnTo>
                <a:cubicBezTo>
                  <a:pt x="0" y="60402"/>
                  <a:pt x="60402" y="0"/>
                  <a:pt x="134912" y="0"/>
                </a:cubicBezTo>
                <a:close/>
              </a:path>
            </a:pathLst>
          </a:custGeom>
          <a:solidFill>
            <a:srgbClr val="0490D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29649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42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7F1E89-3AFC-DFA0-13C3-E2EE2E012C79}"/>
              </a:ext>
            </a:extLst>
          </p:cNvPr>
          <p:cNvSpPr/>
          <p:nvPr userDrawn="1"/>
        </p:nvSpPr>
        <p:spPr>
          <a:xfrm>
            <a:off x="0" y="0"/>
            <a:ext cx="9898912" cy="6858000"/>
          </a:xfrm>
          <a:prstGeom prst="rect">
            <a:avLst/>
          </a:prstGeom>
          <a:gradFill>
            <a:gsLst>
              <a:gs pos="100000">
                <a:srgbClr val="151521"/>
              </a:gs>
              <a:gs pos="5000">
                <a:srgbClr val="0490DA"/>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83;g9a74927944_2_2">
            <a:extLst>
              <a:ext uri="{FF2B5EF4-FFF2-40B4-BE49-F238E27FC236}">
                <a16:creationId xmlns:a16="http://schemas.microsoft.com/office/drawing/2014/main" id="{A306645D-3A33-9179-351D-8A8FBC6841FD}"/>
              </a:ext>
            </a:extLst>
          </p:cNvPr>
          <p:cNvSpPr txBox="1">
            <a:spLocks noGrp="1"/>
          </p:cNvSpPr>
          <p:nvPr>
            <p:ph type="body" idx="10"/>
          </p:nvPr>
        </p:nvSpPr>
        <p:spPr>
          <a:xfrm>
            <a:off x="595883" y="4388178"/>
            <a:ext cx="7996400" cy="867977"/>
          </a:xfrm>
          <a:prstGeom prst="rect">
            <a:avLst/>
          </a:prstGeom>
          <a:noFill/>
          <a:ln>
            <a:noFill/>
          </a:ln>
        </p:spPr>
        <p:txBody>
          <a:bodyPr spcFirstLastPara="1" wrap="square" lIns="0" tIns="0" rIns="0" bIns="0" anchor="b" anchorCtr="0">
            <a:noAutofit/>
          </a:bodyPr>
          <a:lstStyle>
            <a:lvl1pPr marL="6350" marR="0" lvl="0" indent="0" algn="l" rtl="0">
              <a:lnSpc>
                <a:spcPct val="90000"/>
              </a:lnSpc>
              <a:spcBef>
                <a:spcPts val="1000"/>
              </a:spcBef>
              <a:spcAft>
                <a:spcPts val="0"/>
              </a:spcAft>
              <a:buClr>
                <a:srgbClr val="000000"/>
              </a:buClr>
              <a:buSzPts val="3200"/>
              <a:buFont typeface="Arial"/>
              <a:buNone/>
              <a:tabLst/>
              <a:defRPr sz="3000" b="1" i="0" u="none" strike="noStrike" cap="all" baseline="0">
                <a:solidFill>
                  <a:schemeClr val="bg1"/>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lang="en-US"/>
          </a:p>
        </p:txBody>
      </p:sp>
      <p:sp>
        <p:nvSpPr>
          <p:cNvPr id="9" name="Google Shape;84;g9a74927944_2_2">
            <a:extLst>
              <a:ext uri="{FF2B5EF4-FFF2-40B4-BE49-F238E27FC236}">
                <a16:creationId xmlns:a16="http://schemas.microsoft.com/office/drawing/2014/main" id="{CB1107C8-D65F-45FD-9A01-090991CDC3A5}"/>
              </a:ext>
            </a:extLst>
          </p:cNvPr>
          <p:cNvSpPr txBox="1">
            <a:spLocks noGrp="1"/>
          </p:cNvSpPr>
          <p:nvPr>
            <p:ph type="body" idx="11"/>
          </p:nvPr>
        </p:nvSpPr>
        <p:spPr>
          <a:xfrm>
            <a:off x="609039" y="5474407"/>
            <a:ext cx="7996400" cy="26475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000000"/>
              </a:buClr>
              <a:buSzPts val="1800"/>
              <a:buFont typeface="Arial"/>
              <a:buNone/>
              <a:tabLst/>
              <a:defRPr sz="1400" b="0" i="0" u="none" strike="noStrike" cap="none">
                <a:solidFill>
                  <a:schemeClr val="bg1"/>
                </a:solidFill>
                <a:latin typeface="Poppins" pitchFamily="2" charset="77"/>
                <a:ea typeface="Poppins" pitchFamily="2" charset="77"/>
                <a:cs typeface="Poppins"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a:p>
        </p:txBody>
      </p:sp>
      <p:pic>
        <p:nvPicPr>
          <p:cNvPr id="10" name="Picture 9">
            <a:extLst>
              <a:ext uri="{FF2B5EF4-FFF2-40B4-BE49-F238E27FC236}">
                <a16:creationId xmlns:a16="http://schemas.microsoft.com/office/drawing/2014/main" id="{34621F6D-AE1E-9C0B-D4BB-3EBBCD49DDB3}"/>
              </a:ext>
            </a:extLst>
          </p:cNvPr>
          <p:cNvPicPr>
            <a:picLocks noChangeAspect="1"/>
          </p:cNvPicPr>
          <p:nvPr userDrawn="1"/>
        </p:nvPicPr>
        <p:blipFill>
          <a:blip r:embed="rId2" cstate="screen">
            <a:alphaModFix amt="11000"/>
            <a:extLst>
              <a:ext uri="{28A0092B-C50C-407E-A947-70E740481C1C}">
                <a14:useLocalDpi xmlns:a14="http://schemas.microsoft.com/office/drawing/2010/main"/>
              </a:ext>
            </a:extLst>
          </a:blip>
          <a:srcRect t="-2262" r="-1034"/>
          <a:stretch>
            <a:fillRect/>
          </a:stretch>
        </p:blipFill>
        <p:spPr>
          <a:xfrm>
            <a:off x="0" y="765821"/>
            <a:ext cx="5050466" cy="6092179"/>
          </a:xfrm>
          <a:prstGeom prst="rect">
            <a:avLst/>
          </a:prstGeom>
        </p:spPr>
      </p:pic>
    </p:spTree>
    <p:extLst>
      <p:ext uri="{BB962C8B-B14F-4D97-AF65-F5344CB8AC3E}">
        <p14:creationId xmlns:p14="http://schemas.microsoft.com/office/powerpoint/2010/main" val="367341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0C17BF-0F4B-3823-E41D-E90077387CCB}"/>
              </a:ext>
            </a:extLst>
          </p:cNvPr>
          <p:cNvPicPr>
            <a:picLocks noChangeAspect="1"/>
          </p:cNvPicPr>
          <p:nvPr userDrawn="1"/>
        </p:nvPicPr>
        <p:blipFill>
          <a:blip r:embed="rId2">
            <a:alphaModFix amt="38000"/>
          </a:blip>
          <a:srcRect/>
          <a:stretch/>
        </p:blipFill>
        <p:spPr>
          <a:xfrm>
            <a:off x="161" y="-12524"/>
            <a:ext cx="1365771" cy="6963364"/>
          </a:xfrm>
          <a:prstGeom prst="rect">
            <a:avLst/>
          </a:prstGeom>
        </p:spPr>
      </p:pic>
      <p:sp>
        <p:nvSpPr>
          <p:cNvPr id="3" name="TextBox 2">
            <a:extLst>
              <a:ext uri="{FF2B5EF4-FFF2-40B4-BE49-F238E27FC236}">
                <a16:creationId xmlns:a16="http://schemas.microsoft.com/office/drawing/2014/main" id="{7C19E6AC-A9FB-5835-FD24-E9A352F60AF4}"/>
              </a:ext>
            </a:extLst>
          </p:cNvPr>
          <p:cNvSpPr txBox="1"/>
          <p:nvPr userDrawn="1"/>
        </p:nvSpPr>
        <p:spPr>
          <a:xfrm>
            <a:off x="2094614" y="999460"/>
            <a:ext cx="0" cy="0"/>
          </a:xfrm>
          <a:prstGeom prst="rect">
            <a:avLst/>
          </a:prstGeom>
          <a:noFill/>
          <a:ln>
            <a:noFill/>
          </a:ln>
        </p:spPr>
        <p:txBody>
          <a:bodyPr spcFirstLastPara="1" wrap="none" lIns="91425" tIns="45700" rIns="91425" bIns="45700" rtlCol="0" anchor="t" anchorCtr="0">
            <a:noAutofit/>
          </a:bodyPr>
          <a:lstStyle/>
          <a:p>
            <a:pPr marL="0" marR="0" indent="0" algn="ctr" rtl="0">
              <a:spcBef>
                <a:spcPts val="0"/>
              </a:spcBef>
              <a:spcAft>
                <a:spcPts val="0"/>
              </a:spcAft>
              <a:buClr>
                <a:schemeClr val="accent4"/>
              </a:buClr>
              <a:buSzPts val="800"/>
              <a:buFont typeface="Arial"/>
              <a:buNone/>
            </a:pPr>
            <a:endParaRPr lang="en-US" sz="800" b="0" i="0" u="none" strike="noStrike" cap="none">
              <a:solidFill>
                <a:schemeClr val="bg2"/>
              </a:solidFill>
              <a:latin typeface="Roboto" panose="02000000000000000000" pitchFamily="2" charset="0"/>
              <a:ea typeface="Roboto" panose="02000000000000000000" pitchFamily="2" charset="0"/>
              <a:cs typeface="Poppins" panose="00000500000000000000" pitchFamily="2" charset="0"/>
              <a:sym typeface="Arial"/>
            </a:endParaRPr>
          </a:p>
        </p:txBody>
      </p:sp>
      <p:cxnSp>
        <p:nvCxnSpPr>
          <p:cNvPr id="5" name="Straight Connector 4">
            <a:extLst>
              <a:ext uri="{FF2B5EF4-FFF2-40B4-BE49-F238E27FC236}">
                <a16:creationId xmlns:a16="http://schemas.microsoft.com/office/drawing/2014/main" id="{7D1A805E-A655-6BDB-D947-E1691115BAF2}"/>
              </a:ext>
            </a:extLst>
          </p:cNvPr>
          <p:cNvCxnSpPr>
            <a:cxnSpLocks/>
          </p:cNvCxnSpPr>
          <p:nvPr userDrawn="1"/>
        </p:nvCxnSpPr>
        <p:spPr>
          <a:xfrm>
            <a:off x="1674190" y="4197433"/>
            <a:ext cx="8643701" cy="0"/>
          </a:xfrm>
          <a:prstGeom prst="line">
            <a:avLst/>
          </a:prstGeom>
          <a:ln>
            <a:solidFill>
              <a:srgbClr val="0490D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FAE6963-55DE-727F-7310-BE8D8BD69A3E}"/>
              </a:ext>
            </a:extLst>
          </p:cNvPr>
          <p:cNvSpPr txBox="1"/>
          <p:nvPr userDrawn="1"/>
        </p:nvSpPr>
        <p:spPr>
          <a:xfrm>
            <a:off x="2409568" y="3694670"/>
            <a:ext cx="0" cy="0"/>
          </a:xfrm>
          <a:prstGeom prst="rect">
            <a:avLst/>
          </a:prstGeom>
          <a:noFill/>
          <a:ln>
            <a:noFill/>
          </a:ln>
        </p:spPr>
        <p:txBody>
          <a:bodyPr spcFirstLastPara="1" wrap="none" lIns="91425" tIns="45700" rIns="91425" bIns="45700" rtlCol="0" anchor="t" anchorCtr="0">
            <a:noAutofit/>
          </a:bodyPr>
          <a:lstStyle/>
          <a:p>
            <a:pPr marL="0" marR="0" indent="0" algn="ctr" rtl="0">
              <a:spcBef>
                <a:spcPts val="0"/>
              </a:spcBef>
              <a:spcAft>
                <a:spcPts val="0"/>
              </a:spcAft>
              <a:buClr>
                <a:schemeClr val="accent4"/>
              </a:buClr>
              <a:buSzPts val="800"/>
              <a:buFont typeface="Arial"/>
              <a:buNone/>
            </a:pPr>
            <a:endParaRPr lang="en-US" sz="800" b="0" i="0" u="none" strike="noStrike" cap="none">
              <a:solidFill>
                <a:schemeClr val="bg2"/>
              </a:solidFill>
              <a:latin typeface="Roboto" panose="02000000000000000000" pitchFamily="2" charset="0"/>
              <a:ea typeface="Roboto" panose="02000000000000000000" pitchFamily="2" charset="0"/>
              <a:cs typeface="Poppins" panose="00000500000000000000" pitchFamily="2" charset="0"/>
              <a:sym typeface="Arial"/>
            </a:endParaRPr>
          </a:p>
        </p:txBody>
      </p:sp>
      <p:sp>
        <p:nvSpPr>
          <p:cNvPr id="12" name="Google Shape;44;p28">
            <a:extLst>
              <a:ext uri="{FF2B5EF4-FFF2-40B4-BE49-F238E27FC236}">
                <a16:creationId xmlns:a16="http://schemas.microsoft.com/office/drawing/2014/main" id="{F54FA930-9215-9390-B36E-79ED57878515}"/>
              </a:ext>
            </a:extLst>
          </p:cNvPr>
          <p:cNvSpPr txBox="1">
            <a:spLocks noGrp="1"/>
          </p:cNvSpPr>
          <p:nvPr>
            <p:ph type="body" idx="1"/>
          </p:nvPr>
        </p:nvSpPr>
        <p:spPr>
          <a:xfrm>
            <a:off x="1674190" y="3360989"/>
            <a:ext cx="8643701" cy="743680"/>
          </a:xfrm>
          <a:prstGeom prst="rect">
            <a:avLst/>
          </a:prstGeom>
          <a:noFill/>
          <a:ln>
            <a:noFill/>
          </a:ln>
        </p:spPr>
        <p:txBody>
          <a:bodyPr spcFirstLastPara="1" wrap="square" lIns="0" tIns="0" rIns="0" bIns="0" anchor="ctr" anchorCtr="0">
            <a:noAutofit/>
          </a:bodyPr>
          <a:lstStyle>
            <a:lvl1pPr marL="0" lvl="0" indent="0" algn="l">
              <a:lnSpc>
                <a:spcPct val="90000"/>
              </a:lnSpc>
              <a:spcBef>
                <a:spcPts val="0"/>
              </a:spcBef>
              <a:spcAft>
                <a:spcPts val="0"/>
              </a:spcAft>
              <a:buSzPts val="1800"/>
              <a:buNone/>
              <a:tabLst/>
              <a:defRPr sz="4300" b="0" i="0">
                <a:solidFill>
                  <a:schemeClr val="bg1"/>
                </a:solidFill>
                <a:latin typeface="Poppins" pitchFamily="2" charset="77"/>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 name="Google Shape;84;g9a74927944_2_2">
            <a:extLst>
              <a:ext uri="{FF2B5EF4-FFF2-40B4-BE49-F238E27FC236}">
                <a16:creationId xmlns:a16="http://schemas.microsoft.com/office/drawing/2014/main" id="{55D4209B-75D1-05AA-5939-0DDBA9C07D48}"/>
              </a:ext>
            </a:extLst>
          </p:cNvPr>
          <p:cNvSpPr txBox="1">
            <a:spLocks noGrp="1"/>
          </p:cNvSpPr>
          <p:nvPr>
            <p:ph type="body" idx="11"/>
          </p:nvPr>
        </p:nvSpPr>
        <p:spPr>
          <a:xfrm>
            <a:off x="1674190" y="4324515"/>
            <a:ext cx="5666292" cy="491831"/>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800"/>
              <a:buFont typeface="Arial"/>
              <a:buNone/>
              <a:tabLst/>
              <a:defRPr sz="2000" b="0" i="0" u="none" strike="noStrike" cap="none">
                <a:solidFill>
                  <a:srgbClr val="1BBC9B"/>
                </a:solidFill>
                <a:latin typeface="Poppins Medium" pitchFamily="2" charset="77"/>
                <a:ea typeface="Poppins Medium" pitchFamily="2" charset="77"/>
                <a:cs typeface="Poppins Medium" pitchFamily="2" charset="77"/>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lang="en-US"/>
          </a:p>
        </p:txBody>
      </p:sp>
    </p:spTree>
    <p:extLst>
      <p:ext uri="{BB962C8B-B14F-4D97-AF65-F5344CB8AC3E}">
        <p14:creationId xmlns:p14="http://schemas.microsoft.com/office/powerpoint/2010/main" val="3881837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16.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15.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6.png"/><Relationship Id="rId5" Type="http://schemas.openxmlformats.org/officeDocument/2006/relationships/slideLayout" Target="../slideLayouts/slideLayout51.xml"/><Relationship Id="rId10" Type="http://schemas.openxmlformats.org/officeDocument/2006/relationships/image" Target="../media/image15.png"/><Relationship Id="rId4" Type="http://schemas.openxmlformats.org/officeDocument/2006/relationships/slideLayout" Target="../slideLayouts/slideLayout5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981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2" r:id="rId4"/>
    <p:sldLayoutId id="2147483664" r:id="rId5"/>
    <p:sldLayoutId id="2147483665" r:id="rId6"/>
    <p:sldLayoutId id="214748372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5000">
              <a:srgbClr val="151521">
                <a:lumMod val="98000"/>
              </a:srgbClr>
            </a:gs>
            <a:gs pos="12000">
              <a:srgbClr val="002949"/>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3ACF9-1D9A-97CC-329C-321C85FDB86F}"/>
              </a:ext>
            </a:extLst>
          </p:cNvPr>
          <p:cNvPicPr>
            <a:picLocks noChangeAspect="1"/>
          </p:cNvPicPr>
          <p:nvPr userDrawn="1"/>
        </p:nvPicPr>
        <p:blipFill>
          <a:blip r:embed="rId20" cstate="screen">
            <a:extLst>
              <a:ext uri="{28A0092B-C50C-407E-A947-70E740481C1C}">
                <a14:useLocalDpi xmlns:a14="http://schemas.microsoft.com/office/drawing/2010/main"/>
              </a:ext>
            </a:extLst>
          </a:blip>
          <a:srcRect l="-3125" t="-1379" r="-3125" b="-2270"/>
          <a:stretch>
            <a:fillRect/>
          </a:stretch>
        </p:blipFill>
        <p:spPr>
          <a:xfrm>
            <a:off x="11393924" y="330201"/>
            <a:ext cx="445891" cy="434974"/>
          </a:xfrm>
          <a:prstGeom prst="rect">
            <a:avLst/>
          </a:prstGeom>
        </p:spPr>
      </p:pic>
      <p:sp>
        <p:nvSpPr>
          <p:cNvPr id="9" name="Google Shape;13;p23">
            <a:extLst>
              <a:ext uri="{FF2B5EF4-FFF2-40B4-BE49-F238E27FC236}">
                <a16:creationId xmlns:a16="http://schemas.microsoft.com/office/drawing/2014/main" id="{A12A7F4F-4A11-7BC5-A7B5-36D766A7A176}"/>
              </a:ext>
            </a:extLst>
          </p:cNvPr>
          <p:cNvSpPr txBox="1"/>
          <p:nvPr userDrawn="1"/>
        </p:nvSpPr>
        <p:spPr>
          <a:xfrm rot="5400000">
            <a:off x="10891404" y="1597026"/>
            <a:ext cx="1476330" cy="9005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accent4"/>
              </a:buClr>
              <a:buSzPts val="800"/>
              <a:buFont typeface="Arial"/>
              <a:buNone/>
            </a:pPr>
            <a:r>
              <a:rPr lang="en-US" sz="600" b="0" i="0" u="none" strike="noStrike" cap="none">
                <a:solidFill>
                  <a:srgbClr val="858D97"/>
                </a:solidFill>
                <a:latin typeface="Poppins" pitchFamily="2" charset="77"/>
                <a:ea typeface="Roboto" panose="02000000000000000000" pitchFamily="2" charset="0"/>
                <a:cs typeface="Poppins" pitchFamily="2" charset="77"/>
                <a:sym typeface="Arial"/>
              </a:rPr>
              <a:t>©2026 Patch My PC. All rights reserved.</a:t>
            </a:r>
            <a:endParaRPr sz="600" b="0" i="0" u="none" strike="noStrike" cap="none">
              <a:solidFill>
                <a:srgbClr val="858D97"/>
              </a:solidFill>
              <a:latin typeface="Poppins" pitchFamily="2" charset="77"/>
              <a:ea typeface="Roboto" panose="02000000000000000000" pitchFamily="2" charset="0"/>
              <a:cs typeface="Poppins" pitchFamily="2" charset="77"/>
              <a:sym typeface="Arial"/>
            </a:endParaRPr>
          </a:p>
        </p:txBody>
      </p:sp>
      <p:sp>
        <p:nvSpPr>
          <p:cNvPr id="10" name="Google Shape;13;p23">
            <a:extLst>
              <a:ext uri="{FF2B5EF4-FFF2-40B4-BE49-F238E27FC236}">
                <a16:creationId xmlns:a16="http://schemas.microsoft.com/office/drawing/2014/main" id="{BCDDCAB9-50AD-B8D0-5F45-B89F49937266}"/>
              </a:ext>
            </a:extLst>
          </p:cNvPr>
          <p:cNvSpPr txBox="1"/>
          <p:nvPr userDrawn="1"/>
        </p:nvSpPr>
        <p:spPr>
          <a:xfrm>
            <a:off x="11324771" y="6535813"/>
            <a:ext cx="584198" cy="21051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accent4"/>
              </a:buClr>
              <a:buSzPts val="800"/>
              <a:buFont typeface="Arial"/>
              <a:buNone/>
            </a:pPr>
            <a:r>
              <a:rPr lang="en-US" sz="800" b="0" i="0" u="none" strike="noStrike" cap="none">
                <a:solidFill>
                  <a:schemeClr val="accent4"/>
                </a:solidFill>
                <a:latin typeface="Poppins Medium" pitchFamily="2" charset="77"/>
                <a:ea typeface="Roboto" panose="02000000000000000000" pitchFamily="2" charset="0"/>
                <a:cs typeface="Poppins Medium" pitchFamily="2" charset="77"/>
                <a:sym typeface="Arial"/>
              </a:rPr>
              <a:t> </a:t>
            </a:r>
            <a:fld id="{00000000-1234-1234-1234-123412341234}" type="slidenum">
              <a:rPr lang="en-US" sz="800" b="0" i="0" u="none" strike="noStrike" cap="none" smtClean="0">
                <a:solidFill>
                  <a:srgbClr val="0081C6"/>
                </a:solidFill>
                <a:latin typeface="Poppins Medium" pitchFamily="2" charset="77"/>
                <a:ea typeface="Roboto" panose="02000000000000000000" pitchFamily="2" charset="0"/>
                <a:cs typeface="Poppins Medium" pitchFamily="2" charset="77"/>
                <a:sym typeface="Arial"/>
              </a:rPr>
              <a:pPr marL="0" marR="0" lvl="0" indent="0" algn="r" rtl="0">
                <a:spcBef>
                  <a:spcPts val="0"/>
                </a:spcBef>
                <a:spcAft>
                  <a:spcPts val="0"/>
                </a:spcAft>
                <a:buClr>
                  <a:schemeClr val="accent4"/>
                </a:buClr>
                <a:buSzPts val="800"/>
                <a:buFont typeface="Arial"/>
                <a:buNone/>
              </a:pPr>
              <a:t>‹#›</a:t>
            </a:fld>
            <a:endParaRPr sz="800" b="0" i="0" u="none" strike="noStrike" cap="none">
              <a:solidFill>
                <a:srgbClr val="0081C6"/>
              </a:solidFill>
              <a:latin typeface="Poppins Medium" pitchFamily="2" charset="77"/>
              <a:ea typeface="Roboto" panose="02000000000000000000" pitchFamily="2" charset="0"/>
              <a:cs typeface="Poppins Medium" pitchFamily="2" charset="77"/>
              <a:sym typeface="Arial"/>
            </a:endParaRPr>
          </a:p>
        </p:txBody>
      </p:sp>
    </p:spTree>
    <p:extLst>
      <p:ext uri="{BB962C8B-B14F-4D97-AF65-F5344CB8AC3E}">
        <p14:creationId xmlns:p14="http://schemas.microsoft.com/office/powerpoint/2010/main" val="2143634752"/>
      </p:ext>
    </p:extLst>
  </p:cSld>
  <p:clrMap bg1="lt1" tx1="dk1" bg2="lt2" tx2="dk2" accent1="accent1" accent2="accent2" accent3="accent3" accent4="accent4" accent5="accent5" accent6="accent6" hlink="hlink" folHlink="folHlink"/>
  <p:sldLayoutIdLst>
    <p:sldLayoutId id="2147483675" r:id="rId1"/>
    <p:sldLayoutId id="2147483719" r:id="rId2"/>
    <p:sldLayoutId id="2147483677" r:id="rId3"/>
    <p:sldLayoutId id="2147483714" r:id="rId4"/>
    <p:sldLayoutId id="2147483676" r:id="rId5"/>
    <p:sldLayoutId id="2147483686" r:id="rId6"/>
    <p:sldLayoutId id="2147483678" r:id="rId7"/>
    <p:sldLayoutId id="2147483679" r:id="rId8"/>
    <p:sldLayoutId id="2147483680" r:id="rId9"/>
    <p:sldLayoutId id="2147483701" r:id="rId10"/>
    <p:sldLayoutId id="2147483681" r:id="rId11"/>
    <p:sldLayoutId id="2147483683" r:id="rId12"/>
    <p:sldLayoutId id="2147483687" r:id="rId13"/>
    <p:sldLayoutId id="2147483688" r:id="rId14"/>
    <p:sldLayoutId id="2147483684" r:id="rId15"/>
    <p:sldLayoutId id="2147483682" r:id="rId16"/>
    <p:sldLayoutId id="2147483685" r:id="rId17"/>
    <p:sldLayoutId id="214748371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6;p24">
            <a:extLst>
              <a:ext uri="{FF2B5EF4-FFF2-40B4-BE49-F238E27FC236}">
                <a16:creationId xmlns:a16="http://schemas.microsoft.com/office/drawing/2014/main" id="{F1DECA6F-60A8-3B1F-399B-BCC9BCA9F8A6}"/>
              </a:ext>
            </a:extLst>
          </p:cNvPr>
          <p:cNvSpPr/>
          <p:nvPr userDrawn="1"/>
        </p:nvSpPr>
        <p:spPr>
          <a:xfrm rot="10800000">
            <a:off x="-1" y="6315298"/>
            <a:ext cx="12191998" cy="542702"/>
          </a:xfrm>
          <a:prstGeom prst="rect">
            <a:avLst/>
          </a:prstGeom>
          <a:gradFill flip="none" rotWithShape="1">
            <a:gsLst>
              <a:gs pos="55000">
                <a:srgbClr val="151521"/>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Poppins" panose="00000500000000000000" pitchFamily="2" charset="0"/>
              <a:ea typeface="Calibri"/>
              <a:cs typeface="Poppins" panose="00000500000000000000" pitchFamily="2" charset="0"/>
              <a:sym typeface="Calibri"/>
            </a:endParaRPr>
          </a:p>
        </p:txBody>
      </p:sp>
      <p:pic>
        <p:nvPicPr>
          <p:cNvPr id="8" name="Picture 7" descr="A green text on a black background&#10;&#10;Description automatically generated">
            <a:extLst>
              <a:ext uri="{FF2B5EF4-FFF2-40B4-BE49-F238E27FC236}">
                <a16:creationId xmlns:a16="http://schemas.microsoft.com/office/drawing/2014/main" id="{47593F94-C69F-AEA5-6129-309E82C8F0D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556509" y="6407396"/>
            <a:ext cx="1393146" cy="391198"/>
          </a:xfrm>
          <a:prstGeom prst="rect">
            <a:avLst/>
          </a:prstGeom>
        </p:spPr>
      </p:pic>
      <p:sp>
        <p:nvSpPr>
          <p:cNvPr id="9" name="Google Shape;13;p23">
            <a:extLst>
              <a:ext uri="{FF2B5EF4-FFF2-40B4-BE49-F238E27FC236}">
                <a16:creationId xmlns:a16="http://schemas.microsoft.com/office/drawing/2014/main" id="{AD868C18-2C6C-A88E-0E33-15C3D9D83B54}"/>
              </a:ext>
            </a:extLst>
          </p:cNvPr>
          <p:cNvSpPr txBox="1"/>
          <p:nvPr userDrawn="1"/>
        </p:nvSpPr>
        <p:spPr>
          <a:xfrm>
            <a:off x="11324771" y="6535813"/>
            <a:ext cx="584198" cy="21051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accent4"/>
              </a:buClr>
              <a:buSzPts val="800"/>
              <a:buFont typeface="Arial"/>
              <a:buNone/>
            </a:pPr>
            <a:r>
              <a:rPr lang="en-US" sz="800" b="0" i="0" u="none" strike="noStrike" cap="none">
                <a:solidFill>
                  <a:schemeClr val="accent4"/>
                </a:solidFill>
                <a:latin typeface="+mj-lt"/>
                <a:ea typeface="Roboto" panose="02000000000000000000" pitchFamily="2" charset="0"/>
                <a:cs typeface="Poppins" panose="00000500000000000000" pitchFamily="2" charset="0"/>
                <a:sym typeface="Arial"/>
              </a:rPr>
              <a:t> </a:t>
            </a:r>
            <a:fld id="{00000000-1234-1234-1234-123412341234}" type="slidenum">
              <a:rPr lang="en-US" sz="800" b="0" i="0" u="none" strike="noStrike" cap="none" smtClean="0">
                <a:solidFill>
                  <a:srgbClr val="0081C6"/>
                </a:solidFill>
                <a:latin typeface="+mj-lt"/>
                <a:ea typeface="Roboto" panose="02000000000000000000" pitchFamily="2" charset="0"/>
                <a:cs typeface="Poppins" panose="00000500000000000000" pitchFamily="2" charset="0"/>
                <a:sym typeface="Arial"/>
              </a:rPr>
              <a:pPr marL="0" marR="0" lvl="0" indent="0" algn="r" rtl="0">
                <a:spcBef>
                  <a:spcPts val="0"/>
                </a:spcBef>
                <a:spcAft>
                  <a:spcPts val="0"/>
                </a:spcAft>
                <a:buClr>
                  <a:schemeClr val="accent4"/>
                </a:buClr>
                <a:buSzPts val="800"/>
                <a:buFont typeface="Arial"/>
                <a:buNone/>
              </a:pPr>
              <a:t>‹#›</a:t>
            </a:fld>
            <a:endParaRPr sz="800" b="0" i="0" u="none" strike="noStrike" cap="none">
              <a:solidFill>
                <a:srgbClr val="0081C6"/>
              </a:solidFill>
              <a:latin typeface="+mj-lt"/>
              <a:ea typeface="Roboto" panose="02000000000000000000" pitchFamily="2" charset="0"/>
              <a:cs typeface="Poppins" panose="00000500000000000000" pitchFamily="2" charset="0"/>
              <a:sym typeface="Arial"/>
            </a:endParaRPr>
          </a:p>
        </p:txBody>
      </p:sp>
      <p:pic>
        <p:nvPicPr>
          <p:cNvPr id="10" name="Picture 9">
            <a:extLst>
              <a:ext uri="{FF2B5EF4-FFF2-40B4-BE49-F238E27FC236}">
                <a16:creationId xmlns:a16="http://schemas.microsoft.com/office/drawing/2014/main" id="{CFB80347-DC8A-68B1-EC28-AEE314A4104B}"/>
              </a:ext>
            </a:extLst>
          </p:cNvPr>
          <p:cNvPicPr>
            <a:picLocks noChangeAspect="1"/>
          </p:cNvPicPr>
          <p:nvPr userDrawn="1"/>
        </p:nvPicPr>
        <p:blipFill>
          <a:blip r:embed="rId24" cstate="screen">
            <a:extLst>
              <a:ext uri="{28A0092B-C50C-407E-A947-70E740481C1C}">
                <a14:useLocalDpi xmlns:a14="http://schemas.microsoft.com/office/drawing/2010/main"/>
              </a:ext>
            </a:extLst>
          </a:blip>
          <a:srcRect l="-9419" t="-5543" r="-9419" b="-5546"/>
          <a:stretch>
            <a:fillRect/>
          </a:stretch>
        </p:blipFill>
        <p:spPr>
          <a:xfrm>
            <a:off x="11438948" y="337829"/>
            <a:ext cx="445891" cy="416811"/>
          </a:xfrm>
          <a:prstGeom prst="rect">
            <a:avLst/>
          </a:prstGeom>
        </p:spPr>
      </p:pic>
      <p:sp>
        <p:nvSpPr>
          <p:cNvPr id="11" name="Google Shape;13;p23">
            <a:extLst>
              <a:ext uri="{FF2B5EF4-FFF2-40B4-BE49-F238E27FC236}">
                <a16:creationId xmlns:a16="http://schemas.microsoft.com/office/drawing/2014/main" id="{FD7FEAB3-6085-F086-ABB6-E7E0AE52E88D}"/>
              </a:ext>
            </a:extLst>
          </p:cNvPr>
          <p:cNvSpPr txBox="1"/>
          <p:nvPr userDrawn="1"/>
        </p:nvSpPr>
        <p:spPr>
          <a:xfrm rot="5400000">
            <a:off x="10923729" y="1597026"/>
            <a:ext cx="1476330" cy="9005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accent4"/>
              </a:buClr>
              <a:buSzPts val="800"/>
              <a:buFont typeface="Arial"/>
              <a:buNone/>
            </a:pPr>
            <a:r>
              <a:rPr lang="en-US" sz="600" b="0" i="0" u="none" strike="noStrike" cap="none">
                <a:solidFill>
                  <a:srgbClr val="858D97"/>
                </a:solidFill>
                <a:latin typeface="+mj-lt"/>
                <a:ea typeface="Roboto" panose="02000000000000000000" pitchFamily="2" charset="0"/>
                <a:cs typeface="Poppins" panose="00000500000000000000" pitchFamily="2" charset="0"/>
                <a:sym typeface="Arial"/>
              </a:rPr>
              <a:t>©2026 Patch My PC. All rights reserved.</a:t>
            </a:r>
            <a:endParaRPr sz="600" b="1" i="0" u="none" strike="noStrike" cap="none">
              <a:solidFill>
                <a:srgbClr val="858D97"/>
              </a:solidFill>
              <a:latin typeface="+mj-lt"/>
              <a:ea typeface="Roboto" panose="02000000000000000000" pitchFamily="2" charset="0"/>
              <a:cs typeface="Poppins" panose="00000500000000000000" pitchFamily="2" charset="0"/>
              <a:sym typeface="Arial"/>
            </a:endParaRPr>
          </a:p>
        </p:txBody>
      </p:sp>
      <p:sp>
        <p:nvSpPr>
          <p:cNvPr id="12" name="TextBox 11">
            <a:extLst>
              <a:ext uri="{FF2B5EF4-FFF2-40B4-BE49-F238E27FC236}">
                <a16:creationId xmlns:a16="http://schemas.microsoft.com/office/drawing/2014/main" id="{2933DD9C-775B-BF38-8E2F-C668513669AF}"/>
              </a:ext>
            </a:extLst>
          </p:cNvPr>
          <p:cNvSpPr txBox="1"/>
          <p:nvPr userDrawn="1"/>
        </p:nvSpPr>
        <p:spPr>
          <a:xfrm>
            <a:off x="12065000" y="641350"/>
            <a:ext cx="0" cy="0"/>
          </a:xfrm>
          <a:prstGeom prst="rect">
            <a:avLst/>
          </a:prstGeom>
          <a:noFill/>
          <a:ln>
            <a:noFill/>
          </a:ln>
        </p:spPr>
        <p:txBody>
          <a:bodyPr spcFirstLastPara="1" wrap="none" lIns="91425" tIns="45700" rIns="91425" bIns="45700" rtlCol="0" anchor="t" anchorCtr="0">
            <a:noAutofit/>
          </a:bodyPr>
          <a:lstStyle/>
          <a:p>
            <a:pPr marL="0" marR="0" indent="0" algn="ctr" rtl="0">
              <a:spcBef>
                <a:spcPts val="0"/>
              </a:spcBef>
              <a:spcAft>
                <a:spcPts val="0"/>
              </a:spcAft>
              <a:buClr>
                <a:schemeClr val="accent4"/>
              </a:buClr>
              <a:buSzPts val="800"/>
              <a:buFont typeface="Arial"/>
              <a:buNone/>
            </a:pPr>
            <a:endParaRPr lang="en-US" sz="800" b="0" i="0" u="none" strike="noStrike" cap="none">
              <a:solidFill>
                <a:schemeClr val="bg2"/>
              </a:solidFill>
              <a:latin typeface="Roboto" panose="02000000000000000000" pitchFamily="2" charset="0"/>
              <a:ea typeface="Roboto" panose="02000000000000000000" pitchFamily="2" charset="0"/>
              <a:cs typeface="Poppins" panose="00000500000000000000" pitchFamily="2" charset="0"/>
              <a:sym typeface="Arial"/>
            </a:endParaRPr>
          </a:p>
        </p:txBody>
      </p:sp>
    </p:spTree>
    <p:extLst>
      <p:ext uri="{BB962C8B-B14F-4D97-AF65-F5344CB8AC3E}">
        <p14:creationId xmlns:p14="http://schemas.microsoft.com/office/powerpoint/2010/main" val="3131227140"/>
      </p:ext>
    </p:extLst>
  </p:cSld>
  <p:clrMap bg1="lt1" tx1="dk1" bg2="lt2" tx2="dk2" accent1="accent1" accent2="accent2" accent3="accent3" accent4="accent4" accent5="accent5" accent6="accent6" hlink="hlink" folHlink="folHlink"/>
  <p:sldLayoutIdLst>
    <p:sldLayoutId id="2147483704" r:id="rId1"/>
    <p:sldLayoutId id="2147483703" r:id="rId2"/>
    <p:sldLayoutId id="2147483724" r:id="rId3"/>
    <p:sldLayoutId id="2147483723" r:id="rId4"/>
    <p:sldLayoutId id="2147483705" r:id="rId5"/>
    <p:sldLayoutId id="2147483720" r:id="rId6"/>
    <p:sldLayoutId id="2147483722" r:id="rId7"/>
    <p:sldLayoutId id="2147483706" r:id="rId8"/>
    <p:sldLayoutId id="2147483707" r:id="rId9"/>
    <p:sldLayoutId id="2147483708" r:id="rId10"/>
    <p:sldLayoutId id="2147483709" r:id="rId11"/>
    <p:sldLayoutId id="2147483725" r:id="rId12"/>
    <p:sldLayoutId id="2147483726" r:id="rId13"/>
    <p:sldLayoutId id="2147483710" r:id="rId14"/>
    <p:sldLayoutId id="2147483711" r:id="rId15"/>
    <p:sldLayoutId id="2147483712" r:id="rId16"/>
    <p:sldLayoutId id="2147483713" r:id="rId17"/>
    <p:sldLayoutId id="2147483715" r:id="rId18"/>
    <p:sldLayoutId id="2147483716" r:id="rId19"/>
    <p:sldLayoutId id="2147483717" r:id="rId20"/>
    <p:sldLayoutId id="214748372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Google Shape;16;p24">
            <a:extLst>
              <a:ext uri="{FF2B5EF4-FFF2-40B4-BE49-F238E27FC236}">
                <a16:creationId xmlns:a16="http://schemas.microsoft.com/office/drawing/2014/main" id="{007850D4-8031-B915-531F-D4B314018473}"/>
              </a:ext>
            </a:extLst>
          </p:cNvPr>
          <p:cNvSpPr/>
          <p:nvPr userDrawn="1"/>
        </p:nvSpPr>
        <p:spPr>
          <a:xfrm rot="10800000">
            <a:off x="-1" y="6315298"/>
            <a:ext cx="12191998" cy="542702"/>
          </a:xfrm>
          <a:prstGeom prst="rect">
            <a:avLst/>
          </a:prstGeom>
          <a:gradFill flip="none" rotWithShape="1">
            <a:gsLst>
              <a:gs pos="55000">
                <a:srgbClr val="151521"/>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Poppins" panose="00000500000000000000" pitchFamily="2" charset="0"/>
              <a:ea typeface="Calibri"/>
              <a:cs typeface="Poppins" panose="00000500000000000000" pitchFamily="2" charset="0"/>
              <a:sym typeface="Calibri"/>
            </a:endParaRPr>
          </a:p>
        </p:txBody>
      </p:sp>
      <p:pic>
        <p:nvPicPr>
          <p:cNvPr id="37" name="Picture 36" descr="A green text on a black background&#10;&#10;Description automatically generated">
            <a:extLst>
              <a:ext uri="{FF2B5EF4-FFF2-40B4-BE49-F238E27FC236}">
                <a16:creationId xmlns:a16="http://schemas.microsoft.com/office/drawing/2014/main" id="{E9B49077-6415-D758-B43F-0C48040C863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56509" y="6407396"/>
            <a:ext cx="1393146" cy="391198"/>
          </a:xfrm>
          <a:prstGeom prst="rect">
            <a:avLst/>
          </a:prstGeom>
        </p:spPr>
      </p:pic>
      <p:sp>
        <p:nvSpPr>
          <p:cNvPr id="38" name="Google Shape;13;p23">
            <a:extLst>
              <a:ext uri="{FF2B5EF4-FFF2-40B4-BE49-F238E27FC236}">
                <a16:creationId xmlns:a16="http://schemas.microsoft.com/office/drawing/2014/main" id="{069E88A6-FC1A-0C14-54FB-E59B6A68D35B}"/>
              </a:ext>
            </a:extLst>
          </p:cNvPr>
          <p:cNvSpPr txBox="1"/>
          <p:nvPr userDrawn="1"/>
        </p:nvSpPr>
        <p:spPr>
          <a:xfrm>
            <a:off x="11324771" y="6535813"/>
            <a:ext cx="584198" cy="21051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accent4"/>
              </a:buClr>
              <a:buSzPts val="800"/>
              <a:buFont typeface="Arial"/>
              <a:buNone/>
            </a:pPr>
            <a:r>
              <a:rPr lang="en-US" sz="800" b="0" i="0" u="none" strike="noStrike" cap="none">
                <a:solidFill>
                  <a:schemeClr val="accent4"/>
                </a:solidFill>
                <a:latin typeface="+mj-lt"/>
                <a:ea typeface="Roboto" panose="02000000000000000000" pitchFamily="2" charset="0"/>
                <a:cs typeface="Poppins" panose="00000500000000000000" pitchFamily="2" charset="0"/>
                <a:sym typeface="Arial"/>
              </a:rPr>
              <a:t> </a:t>
            </a:r>
            <a:fld id="{00000000-1234-1234-1234-123412341234}" type="slidenum">
              <a:rPr lang="en-US" sz="800" b="0" i="0" u="none" strike="noStrike" cap="none" smtClean="0">
                <a:solidFill>
                  <a:srgbClr val="0081C6"/>
                </a:solidFill>
                <a:latin typeface="+mj-lt"/>
                <a:ea typeface="Roboto" panose="02000000000000000000" pitchFamily="2" charset="0"/>
                <a:cs typeface="Poppins" panose="00000500000000000000" pitchFamily="2" charset="0"/>
                <a:sym typeface="Arial"/>
              </a:rPr>
              <a:pPr marL="0" marR="0" lvl="0" indent="0" algn="r" rtl="0">
                <a:spcBef>
                  <a:spcPts val="0"/>
                </a:spcBef>
                <a:spcAft>
                  <a:spcPts val="0"/>
                </a:spcAft>
                <a:buClr>
                  <a:schemeClr val="accent4"/>
                </a:buClr>
                <a:buSzPts val="800"/>
                <a:buFont typeface="Arial"/>
                <a:buNone/>
              </a:pPr>
              <a:t>‹#›</a:t>
            </a:fld>
            <a:endParaRPr sz="800" b="0" i="0" u="none" strike="noStrike" cap="none">
              <a:solidFill>
                <a:srgbClr val="0081C6"/>
              </a:solidFill>
              <a:latin typeface="+mj-lt"/>
              <a:ea typeface="Roboto" panose="02000000000000000000" pitchFamily="2" charset="0"/>
              <a:cs typeface="Poppins" panose="00000500000000000000" pitchFamily="2" charset="0"/>
              <a:sym typeface="Arial"/>
            </a:endParaRPr>
          </a:p>
        </p:txBody>
      </p:sp>
      <p:pic>
        <p:nvPicPr>
          <p:cNvPr id="39" name="Picture 38">
            <a:extLst>
              <a:ext uri="{FF2B5EF4-FFF2-40B4-BE49-F238E27FC236}">
                <a16:creationId xmlns:a16="http://schemas.microsoft.com/office/drawing/2014/main" id="{BCAF7D73-4DEE-D69C-DE47-419351A9CB7A}"/>
              </a:ext>
            </a:extLst>
          </p:cNvPr>
          <p:cNvPicPr>
            <a:picLocks noChangeAspect="1"/>
          </p:cNvPicPr>
          <p:nvPr userDrawn="1"/>
        </p:nvPicPr>
        <p:blipFill>
          <a:blip r:embed="rId11" cstate="screen">
            <a:extLst>
              <a:ext uri="{28A0092B-C50C-407E-A947-70E740481C1C}">
                <a14:useLocalDpi xmlns:a14="http://schemas.microsoft.com/office/drawing/2010/main"/>
              </a:ext>
            </a:extLst>
          </a:blip>
          <a:srcRect l="-9419" t="-5543" r="-9419" b="-5546"/>
          <a:stretch>
            <a:fillRect/>
          </a:stretch>
        </p:blipFill>
        <p:spPr>
          <a:xfrm>
            <a:off x="11438948" y="337829"/>
            <a:ext cx="445891" cy="416811"/>
          </a:xfrm>
          <a:prstGeom prst="rect">
            <a:avLst/>
          </a:prstGeom>
        </p:spPr>
      </p:pic>
      <p:sp>
        <p:nvSpPr>
          <p:cNvPr id="40" name="Google Shape;13;p23">
            <a:extLst>
              <a:ext uri="{FF2B5EF4-FFF2-40B4-BE49-F238E27FC236}">
                <a16:creationId xmlns:a16="http://schemas.microsoft.com/office/drawing/2014/main" id="{708EC6D4-5795-3895-6403-98AA42444A26}"/>
              </a:ext>
            </a:extLst>
          </p:cNvPr>
          <p:cNvSpPr txBox="1"/>
          <p:nvPr userDrawn="1"/>
        </p:nvSpPr>
        <p:spPr>
          <a:xfrm rot="5400000">
            <a:off x="10923729" y="1597026"/>
            <a:ext cx="1476330" cy="9005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accent4"/>
              </a:buClr>
              <a:buSzPts val="800"/>
              <a:buFont typeface="Arial"/>
              <a:buNone/>
            </a:pPr>
            <a:r>
              <a:rPr lang="en-US" sz="600" b="0" i="0" u="none" strike="noStrike" cap="none">
                <a:solidFill>
                  <a:srgbClr val="858D97"/>
                </a:solidFill>
                <a:latin typeface="+mj-lt"/>
                <a:ea typeface="Roboto" panose="02000000000000000000" pitchFamily="2" charset="0"/>
                <a:cs typeface="Poppins" panose="00000500000000000000" pitchFamily="2" charset="0"/>
                <a:sym typeface="Arial"/>
              </a:rPr>
              <a:t>©2026 Patch My PC. All rights reserved.</a:t>
            </a:r>
            <a:endParaRPr sz="600" b="1" i="0" u="none" strike="noStrike" cap="none">
              <a:solidFill>
                <a:srgbClr val="858D97"/>
              </a:solidFill>
              <a:latin typeface="+mj-lt"/>
              <a:ea typeface="Roboto" panose="02000000000000000000" pitchFamily="2" charset="0"/>
              <a:cs typeface="Poppins" panose="00000500000000000000" pitchFamily="2" charset="0"/>
              <a:sym typeface="Arial"/>
            </a:endParaRPr>
          </a:p>
        </p:txBody>
      </p:sp>
      <p:sp>
        <p:nvSpPr>
          <p:cNvPr id="41" name="TextBox 40">
            <a:extLst>
              <a:ext uri="{FF2B5EF4-FFF2-40B4-BE49-F238E27FC236}">
                <a16:creationId xmlns:a16="http://schemas.microsoft.com/office/drawing/2014/main" id="{8A408F08-715E-0EA4-50CD-021F829C9EFA}"/>
              </a:ext>
            </a:extLst>
          </p:cNvPr>
          <p:cNvSpPr txBox="1"/>
          <p:nvPr userDrawn="1"/>
        </p:nvSpPr>
        <p:spPr>
          <a:xfrm>
            <a:off x="12065000" y="641350"/>
            <a:ext cx="0" cy="0"/>
          </a:xfrm>
          <a:prstGeom prst="rect">
            <a:avLst/>
          </a:prstGeom>
          <a:noFill/>
          <a:ln>
            <a:noFill/>
          </a:ln>
        </p:spPr>
        <p:txBody>
          <a:bodyPr spcFirstLastPara="1" wrap="none" lIns="91425" tIns="45700" rIns="91425" bIns="45700" rtlCol="0" anchor="t" anchorCtr="0">
            <a:noAutofit/>
          </a:bodyPr>
          <a:lstStyle/>
          <a:p>
            <a:pPr marL="0" marR="0" indent="0" algn="ctr" rtl="0">
              <a:spcBef>
                <a:spcPts val="0"/>
              </a:spcBef>
              <a:spcAft>
                <a:spcPts val="0"/>
              </a:spcAft>
              <a:buClr>
                <a:schemeClr val="accent4"/>
              </a:buClr>
              <a:buSzPts val="800"/>
              <a:buFont typeface="Arial"/>
              <a:buNone/>
            </a:pPr>
            <a:endParaRPr lang="en-US" sz="800" b="0" i="0" u="none" strike="noStrike" cap="none">
              <a:solidFill>
                <a:schemeClr val="bg2"/>
              </a:solidFill>
              <a:latin typeface="Roboto" panose="02000000000000000000" pitchFamily="2" charset="0"/>
              <a:ea typeface="Roboto" panose="02000000000000000000" pitchFamily="2" charset="0"/>
              <a:cs typeface="Poppins" panose="00000500000000000000" pitchFamily="2" charset="0"/>
              <a:sym typeface="Arial"/>
            </a:endParaRPr>
          </a:p>
        </p:txBody>
      </p:sp>
    </p:spTree>
    <p:extLst>
      <p:ext uri="{BB962C8B-B14F-4D97-AF65-F5344CB8AC3E}">
        <p14:creationId xmlns:p14="http://schemas.microsoft.com/office/powerpoint/2010/main" val="184594564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blog.mindcore.dk/2026/04/secure-boot-certificate-update-intune/"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hyperlink" Target="https://support.microsoft.com/en-us/topic/how-to-manage-the-windows-boot-manager-revocations-for-secure-boot-changes-associated-with-cve-2023-24932-41a975df-beb2-40c1-99a3-b3ff139f832d"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411480" y="2743200"/>
            <a:ext cx="6949440" cy="411480"/>
          </a:xfrm>
          <a:prstGeom prst="rect">
            <a:avLst/>
          </a:prstGeom>
          <a:noFill/>
          <a:ln/>
        </p:spPr>
        <p:txBody>
          <a:bodyPr wrap="square" lIns="0" tIns="0" rIns="0" bIns="0" rtlCol="0" anchor="ctr"/>
          <a:lstStyle/>
          <a:p>
            <a:pPr marL="0" indent="0">
              <a:buNone/>
            </a:pPr>
            <a:endParaRPr lang="en-US" sz="2200"/>
          </a:p>
        </p:txBody>
      </p:sp>
      <p:sp>
        <p:nvSpPr>
          <p:cNvPr id="7" name="Text Placeholder 6">
            <a:extLst>
              <a:ext uri="{FF2B5EF4-FFF2-40B4-BE49-F238E27FC236}">
                <a16:creationId xmlns:a16="http://schemas.microsoft.com/office/drawing/2014/main" id="{B05BF2AE-4D1A-F8CB-3928-E4D260B637B1}"/>
              </a:ext>
            </a:extLst>
          </p:cNvPr>
          <p:cNvSpPr>
            <a:spLocks noGrp="1"/>
          </p:cNvSpPr>
          <p:nvPr>
            <p:ph type="body" idx="10"/>
          </p:nvPr>
        </p:nvSpPr>
        <p:spPr>
          <a:xfrm>
            <a:off x="2136649" y="5081756"/>
            <a:ext cx="7592568" cy="340344"/>
          </a:xfrm>
        </p:spPr>
        <p:txBody>
          <a:bodyPr/>
          <a:lstStyle/>
          <a:p>
            <a:r>
              <a:rPr lang="en-US" sz="2100" b="1"/>
              <a:t>Are You Actually Covered?</a:t>
            </a:r>
          </a:p>
        </p:txBody>
      </p:sp>
      <p:sp>
        <p:nvSpPr>
          <p:cNvPr id="6" name="Title 5">
            <a:extLst>
              <a:ext uri="{FF2B5EF4-FFF2-40B4-BE49-F238E27FC236}">
                <a16:creationId xmlns:a16="http://schemas.microsoft.com/office/drawing/2014/main" id="{2D9045F9-9A11-DAA3-0A99-A01EE083AC7E}"/>
              </a:ext>
            </a:extLst>
          </p:cNvPr>
          <p:cNvSpPr>
            <a:spLocks noGrp="1"/>
          </p:cNvSpPr>
          <p:nvPr>
            <p:ph type="title"/>
          </p:nvPr>
        </p:nvSpPr>
        <p:spPr>
          <a:xfrm>
            <a:off x="2136649" y="3429000"/>
            <a:ext cx="8538696" cy="1487085"/>
          </a:xfrm>
        </p:spPr>
        <p:txBody>
          <a:bodyPr/>
          <a:lstStyle/>
          <a:p>
            <a:r>
              <a:rPr lang="en-US"/>
              <a:t>Secure Boot Certificate Expiration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2"/>
          <p:cNvSpPr/>
          <p:nvPr/>
        </p:nvSpPr>
        <p:spPr>
          <a:xfrm>
            <a:off x="324982" y="3223260"/>
            <a:ext cx="7731623" cy="411480"/>
          </a:xfrm>
          <a:prstGeom prst="rect">
            <a:avLst/>
          </a:prstGeom>
          <a:noFill/>
          <a:ln/>
        </p:spPr>
        <p:txBody>
          <a:bodyPr wrap="square" lIns="0" tIns="0" rIns="0" bIns="0" rtlCol="0" anchor="ctr"/>
          <a:lstStyle/>
          <a:p>
            <a:endParaRPr lang="en-US" sz="2000" b="1">
              <a:solidFill>
                <a:srgbClr val="FFFFFF"/>
              </a:solidFill>
            </a:endParaRPr>
          </a:p>
        </p:txBody>
      </p:sp>
      <p:sp>
        <p:nvSpPr>
          <p:cNvPr id="3" name="Text Placeholder 2">
            <a:extLst>
              <a:ext uri="{FF2B5EF4-FFF2-40B4-BE49-F238E27FC236}">
                <a16:creationId xmlns:a16="http://schemas.microsoft.com/office/drawing/2014/main" id="{E2BAC1F3-67F2-27F0-E049-6B408C4079D2}"/>
              </a:ext>
            </a:extLst>
          </p:cNvPr>
          <p:cNvSpPr>
            <a:spLocks noGrp="1"/>
          </p:cNvSpPr>
          <p:nvPr>
            <p:ph type="body" idx="1"/>
          </p:nvPr>
        </p:nvSpPr>
        <p:spPr/>
        <p:txBody>
          <a:bodyPr/>
          <a:lstStyle/>
          <a:p>
            <a:r>
              <a:rPr lang="en-US"/>
              <a:t>There Is No Easy Button </a:t>
            </a:r>
          </a:p>
        </p:txBody>
      </p:sp>
      <p:sp>
        <p:nvSpPr>
          <p:cNvPr id="6" name="Text Placeholder 5">
            <a:extLst>
              <a:ext uri="{FF2B5EF4-FFF2-40B4-BE49-F238E27FC236}">
                <a16:creationId xmlns:a16="http://schemas.microsoft.com/office/drawing/2014/main" id="{F88B3DC1-10D3-26F7-D322-CE5DE9C902AA}"/>
              </a:ext>
            </a:extLst>
          </p:cNvPr>
          <p:cNvSpPr>
            <a:spLocks noGrp="1"/>
          </p:cNvSpPr>
          <p:nvPr>
            <p:ph type="body" idx="11"/>
          </p:nvPr>
        </p:nvSpPr>
        <p:spPr/>
        <p:txBody>
          <a:bodyPr/>
          <a:lstStyle/>
          <a:p>
            <a:r>
              <a:rPr lang="en-US"/>
              <a:t>It’s a Project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C1C889D-D020-9981-C61F-BA68790F35EA}"/>
              </a:ext>
            </a:extLst>
          </p:cNvPr>
          <p:cNvPicPr>
            <a:picLocks noChangeAspect="1"/>
          </p:cNvPicPr>
          <p:nvPr/>
        </p:nvPicPr>
        <p:blipFill>
          <a:blip r:embed="rId3"/>
          <a:stretch>
            <a:fillRect/>
          </a:stretch>
        </p:blipFill>
        <p:spPr>
          <a:xfrm>
            <a:off x="362737" y="1337500"/>
            <a:ext cx="7961190" cy="4981211"/>
          </a:xfrm>
          <a:prstGeom prst="rect">
            <a:avLst/>
          </a:prstGeom>
          <a:ln>
            <a:noFill/>
          </a:ln>
          <a:effectLst>
            <a:softEdge rad="112500"/>
          </a:effectLst>
        </p:spPr>
      </p:pic>
      <p:sp>
        <p:nvSpPr>
          <p:cNvPr id="3" name="Shape 17">
            <a:extLst>
              <a:ext uri="{FF2B5EF4-FFF2-40B4-BE49-F238E27FC236}">
                <a16:creationId xmlns:a16="http://schemas.microsoft.com/office/drawing/2014/main" id="{2BD9A4F4-57F9-5935-4150-68BF711E9223}"/>
              </a:ext>
            </a:extLst>
          </p:cNvPr>
          <p:cNvSpPr/>
          <p:nvPr/>
        </p:nvSpPr>
        <p:spPr>
          <a:xfrm>
            <a:off x="502920" y="6178049"/>
            <a:ext cx="11109960" cy="384048"/>
          </a:xfrm>
          <a:prstGeom prst="roundRect">
            <a:avLst>
              <a:gd name="adj" fmla="val 14286"/>
            </a:avLst>
          </a:prstGeom>
          <a:solidFill>
            <a:srgbClr val="1BBC9B"/>
          </a:solidFill>
          <a:ln w="12700">
            <a:noFill/>
            <a:prstDash val="solid"/>
          </a:ln>
        </p:spPr>
        <p:txBody>
          <a:bodyPr/>
          <a:lstStyle/>
          <a:p>
            <a:endParaRPr lang="en-US">
              <a:solidFill>
                <a:schemeClr val="bg1"/>
              </a:solidFill>
            </a:endParaRPr>
          </a:p>
        </p:txBody>
      </p:sp>
      <p:sp>
        <p:nvSpPr>
          <p:cNvPr id="27" name="Text 24"/>
          <p:cNvSpPr/>
          <p:nvPr/>
        </p:nvSpPr>
        <p:spPr>
          <a:xfrm>
            <a:off x="640080" y="6178049"/>
            <a:ext cx="11049000" cy="384048"/>
          </a:xfrm>
          <a:prstGeom prst="rect">
            <a:avLst/>
          </a:prstGeom>
          <a:noFill/>
          <a:ln/>
        </p:spPr>
        <p:txBody>
          <a:bodyPr wrap="square" lIns="0" tIns="0" rIns="0" bIns="0" rtlCol="0" anchor="ctr"/>
          <a:lstStyle/>
          <a:p>
            <a:pPr marL="0" indent="0">
              <a:buNone/>
            </a:pPr>
            <a:r>
              <a:rPr lang="en-US" sz="1150" b="1">
                <a:solidFill>
                  <a:srgbClr val="1F2937"/>
                </a:solidFill>
                <a:latin typeface="Poppins Medium" pitchFamily="2" charset="77"/>
                <a:cs typeface="Poppins Medium" pitchFamily="2" charset="77"/>
              </a:rPr>
              <a:t> “Policy is only the trigger. Updating the Cert is a staged interaction between Windows servicing, reboots (just a couple and more), &amp; firmware.”</a:t>
            </a:r>
            <a:endParaRPr lang="en-US" sz="1150" b="1">
              <a:latin typeface="Poppins Medium" pitchFamily="2" charset="77"/>
              <a:cs typeface="Poppins Medium" pitchFamily="2" charset="77"/>
            </a:endParaRPr>
          </a:p>
        </p:txBody>
      </p:sp>
      <p:sp>
        <p:nvSpPr>
          <p:cNvPr id="34" name="TextBox 33">
            <a:extLst>
              <a:ext uri="{FF2B5EF4-FFF2-40B4-BE49-F238E27FC236}">
                <a16:creationId xmlns:a16="http://schemas.microsoft.com/office/drawing/2014/main" id="{B015DB8C-62B0-C9FD-3C97-0DEB329AF482}"/>
              </a:ext>
            </a:extLst>
          </p:cNvPr>
          <p:cNvSpPr txBox="1"/>
          <p:nvPr/>
        </p:nvSpPr>
        <p:spPr>
          <a:xfrm>
            <a:off x="8550229" y="2535445"/>
            <a:ext cx="2465601" cy="1938992"/>
          </a:xfrm>
          <a:prstGeom prst="rect">
            <a:avLst/>
          </a:prstGeom>
          <a:noFill/>
        </p:spPr>
        <p:txBody>
          <a:bodyPr wrap="square" lIns="0" tIns="0" rIns="0" bIns="0">
            <a:spAutoFit/>
          </a:bodyPr>
          <a:lstStyle/>
          <a:p>
            <a:r>
              <a:rPr lang="en-US">
                <a:solidFill>
                  <a:schemeClr val="bg1"/>
                </a:solidFill>
                <a:latin typeface="Poppins" pitchFamily="2" charset="77"/>
                <a:cs typeface="Poppins" pitchFamily="2" charset="77"/>
              </a:rPr>
              <a:t>This is the sequence we need to follow, but success still depends on both Microsoft and the OEM doing the right part at the right time.</a:t>
            </a:r>
          </a:p>
        </p:txBody>
      </p:sp>
      <p:sp>
        <p:nvSpPr>
          <p:cNvPr id="2" name="Text Placeholder 1">
            <a:extLst>
              <a:ext uri="{FF2B5EF4-FFF2-40B4-BE49-F238E27FC236}">
                <a16:creationId xmlns:a16="http://schemas.microsoft.com/office/drawing/2014/main" id="{C5B9C001-8E61-8CE7-5239-6A44FF9FA5E0}"/>
              </a:ext>
            </a:extLst>
          </p:cNvPr>
          <p:cNvSpPr>
            <a:spLocks noGrp="1"/>
          </p:cNvSpPr>
          <p:nvPr>
            <p:ph type="body" idx="1"/>
          </p:nvPr>
        </p:nvSpPr>
        <p:spPr/>
        <p:txBody>
          <a:bodyPr/>
          <a:lstStyle/>
          <a:p>
            <a:r>
              <a:rPr lang="en-US"/>
              <a:t>Remediation flow: OEM first, Microsoft second, </a:t>
            </a:r>
          </a:p>
          <a:p>
            <a:r>
              <a:rPr lang="en-US"/>
              <a:t>validation throughout</a:t>
            </a:r>
          </a:p>
        </p:txBody>
      </p:sp>
      <p:cxnSp>
        <p:nvCxnSpPr>
          <p:cNvPr id="4" name="Straight Connector 3">
            <a:extLst>
              <a:ext uri="{FF2B5EF4-FFF2-40B4-BE49-F238E27FC236}">
                <a16:creationId xmlns:a16="http://schemas.microsoft.com/office/drawing/2014/main" id="{8A2215A1-9C0E-EE9B-B886-89AA4FC5D920}"/>
              </a:ext>
            </a:extLst>
          </p:cNvPr>
          <p:cNvCxnSpPr>
            <a:cxnSpLocks/>
          </p:cNvCxnSpPr>
          <p:nvPr/>
        </p:nvCxnSpPr>
        <p:spPr>
          <a:xfrm flipH="1">
            <a:off x="8550229" y="4633811"/>
            <a:ext cx="784271" cy="0"/>
          </a:xfrm>
          <a:prstGeom prst="line">
            <a:avLst/>
          </a:prstGeom>
          <a:ln w="76200" cap="rnd">
            <a:solidFill>
              <a:srgbClr val="0490DA"/>
            </a:solidFill>
            <a:round/>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7">
            <a:extLst>
              <a:ext uri="{FF2B5EF4-FFF2-40B4-BE49-F238E27FC236}">
                <a16:creationId xmlns:a16="http://schemas.microsoft.com/office/drawing/2014/main" id="{2BBE309E-73BF-A3E4-C1EB-C776CA6DD66C}"/>
              </a:ext>
            </a:extLst>
          </p:cNvPr>
          <p:cNvSpPr/>
          <p:nvPr/>
        </p:nvSpPr>
        <p:spPr>
          <a:xfrm>
            <a:off x="502920" y="6178049"/>
            <a:ext cx="11109960" cy="384048"/>
          </a:xfrm>
          <a:prstGeom prst="roundRect">
            <a:avLst>
              <a:gd name="adj" fmla="val 14286"/>
            </a:avLst>
          </a:prstGeom>
          <a:solidFill>
            <a:srgbClr val="1BBC9B"/>
          </a:solidFill>
          <a:ln w="12700">
            <a:noFill/>
            <a:prstDash val="solid"/>
          </a:ln>
        </p:spPr>
        <p:txBody>
          <a:bodyPr/>
          <a:lstStyle/>
          <a:p>
            <a:endParaRPr lang="en-US">
              <a:solidFill>
                <a:schemeClr val="bg1"/>
              </a:solidFill>
            </a:endParaRPr>
          </a:p>
        </p:txBody>
      </p:sp>
      <p:sp>
        <p:nvSpPr>
          <p:cNvPr id="9" name="Text 6"/>
          <p:cNvSpPr/>
          <p:nvPr/>
        </p:nvSpPr>
        <p:spPr>
          <a:xfrm>
            <a:off x="881088" y="1765925"/>
            <a:ext cx="2657909" cy="303335"/>
          </a:xfrm>
          <a:prstGeom prst="rect">
            <a:avLst/>
          </a:prstGeom>
          <a:noFill/>
          <a:ln/>
        </p:spPr>
        <p:txBody>
          <a:bodyPr wrap="square" lIns="0" tIns="0" rIns="0" bIns="0" rtlCol="0" anchor="ctr"/>
          <a:lstStyle/>
          <a:p>
            <a:pPr marL="0" indent="0" algn="ctr">
              <a:buNone/>
            </a:pPr>
            <a:r>
              <a:rPr lang="en-US" sz="2400" b="1">
                <a:solidFill>
                  <a:schemeClr val="bg1">
                    <a:lumMod val="95000"/>
                  </a:schemeClr>
                </a:solidFill>
                <a:latin typeface="Poppins" pitchFamily="2" charset="77"/>
                <a:cs typeface="Poppins" pitchFamily="2" charset="77"/>
              </a:rPr>
              <a:t>Microsoft Side</a:t>
            </a:r>
            <a:endParaRPr lang="en-US" sz="2400">
              <a:solidFill>
                <a:schemeClr val="bg1">
                  <a:lumMod val="95000"/>
                </a:schemeClr>
              </a:solidFill>
              <a:latin typeface="Poppins" pitchFamily="2" charset="77"/>
              <a:cs typeface="Poppins" pitchFamily="2" charset="77"/>
            </a:endParaRPr>
          </a:p>
        </p:txBody>
      </p:sp>
      <p:sp>
        <p:nvSpPr>
          <p:cNvPr id="10" name="Text 7"/>
          <p:cNvSpPr/>
          <p:nvPr/>
        </p:nvSpPr>
        <p:spPr>
          <a:xfrm>
            <a:off x="627144" y="4234752"/>
            <a:ext cx="5011991" cy="1816929"/>
          </a:xfrm>
          <a:prstGeom prst="rect">
            <a:avLst/>
          </a:prstGeom>
          <a:noFill/>
          <a:ln/>
        </p:spPr>
        <p:txBody>
          <a:bodyPr wrap="square" lIns="127" tIns="127" rIns="127" bIns="127" rtlCol="0" anchor="t"/>
          <a:lstStyle/>
          <a:p>
            <a:r>
              <a:rPr lang="en-US" sz="1500" b="1">
                <a:solidFill>
                  <a:schemeClr val="bg1"/>
                </a:solidFill>
                <a:latin typeface="Poppins SemiBold" pitchFamily="2" charset="77"/>
                <a:cs typeface="Poppins SemiBold" pitchFamily="2" charset="77"/>
              </a:rPr>
              <a:t>Windows delivers and stages the Secure Boot update flow</a:t>
            </a:r>
            <a:endParaRPr lang="en-US" altLang="en-US" sz="1500" b="1">
              <a:solidFill>
                <a:schemeClr val="bg1"/>
              </a:solidFill>
              <a:latin typeface="Poppins SemiBold" pitchFamily="2" charset="77"/>
              <a:cs typeface="Poppins SemiBold" pitchFamily="2" charset="77"/>
            </a:endParaRPr>
          </a:p>
          <a:p>
            <a:pPr marL="279400" lvl="0" indent="-114300" eaLnBrk="0" fontAlgn="base" hangingPunct="0">
              <a:spcBef>
                <a:spcPct val="0"/>
              </a:spcBef>
              <a:spcAft>
                <a:spcPts val="600"/>
              </a:spcAft>
              <a:buFont typeface="Arial" panose="020B0604020202020204" pitchFamily="34" charset="0"/>
              <a:buChar char="•"/>
            </a:pPr>
            <a:r>
              <a:rPr lang="en-US" altLang="en-US" sz="1400">
                <a:solidFill>
                  <a:schemeClr val="bg1"/>
                </a:solidFill>
                <a:latin typeface="Poppins" pitchFamily="2" charset="77"/>
                <a:cs typeface="Poppins" pitchFamily="2" charset="77"/>
              </a:rPr>
              <a:t>Monthly  (2026-02) updates bring the required files </a:t>
            </a:r>
          </a:p>
          <a:p>
            <a:pPr marL="279400" lvl="0" indent="-114300" eaLnBrk="0" fontAlgn="base" hangingPunct="0">
              <a:spcBef>
                <a:spcPct val="0"/>
              </a:spcBef>
              <a:spcAft>
                <a:spcPts val="600"/>
              </a:spcAft>
              <a:buFont typeface="Arial" panose="020B0604020202020204" pitchFamily="34" charset="0"/>
              <a:buChar char="•"/>
            </a:pPr>
            <a:r>
              <a:rPr lang="en-US" altLang="en-US" sz="1400">
                <a:solidFill>
                  <a:schemeClr val="bg1"/>
                </a:solidFill>
                <a:latin typeface="Poppins" pitchFamily="2" charset="77"/>
                <a:cs typeface="Poppins" pitchFamily="2" charset="77"/>
              </a:rPr>
              <a:t>Policy can trigger the scheduled task </a:t>
            </a:r>
          </a:p>
          <a:p>
            <a:pPr marL="279400" lvl="0" indent="-114300" eaLnBrk="0" fontAlgn="base" hangingPunct="0">
              <a:spcBef>
                <a:spcPct val="0"/>
              </a:spcBef>
              <a:spcAft>
                <a:spcPts val="600"/>
              </a:spcAft>
              <a:buFont typeface="Arial" panose="020B0604020202020204" pitchFamily="34" charset="0"/>
              <a:buChar char="•"/>
            </a:pPr>
            <a:r>
              <a:rPr lang="en-US" altLang="en-US" sz="1400">
                <a:solidFill>
                  <a:schemeClr val="bg1"/>
                </a:solidFill>
                <a:latin typeface="Poppins" pitchFamily="2" charset="77"/>
                <a:cs typeface="Poppins" pitchFamily="2" charset="77"/>
              </a:rPr>
              <a:t>Windows stages the work and retries if needed </a:t>
            </a:r>
          </a:p>
          <a:p>
            <a:pPr marL="279400" lvl="0" indent="-114300" eaLnBrk="0" fontAlgn="base" hangingPunct="0">
              <a:spcBef>
                <a:spcPct val="0"/>
              </a:spcBef>
              <a:spcAft>
                <a:spcPts val="600"/>
              </a:spcAft>
              <a:buFont typeface="Arial" panose="020B0604020202020204" pitchFamily="34" charset="0"/>
              <a:buChar char="•"/>
            </a:pPr>
            <a:r>
              <a:rPr lang="en-US" altLang="en-US" sz="1400">
                <a:solidFill>
                  <a:schemeClr val="bg1"/>
                </a:solidFill>
                <a:latin typeface="Poppins" pitchFamily="2" charset="77"/>
                <a:cs typeface="Poppins" pitchFamily="2" charset="77"/>
              </a:rPr>
              <a:t>Boot manager updates are only one part of the fix </a:t>
            </a:r>
          </a:p>
          <a:p>
            <a:endParaRPr lang="en-US" sz="1500">
              <a:solidFill>
                <a:schemeClr val="bg1"/>
              </a:solidFill>
              <a:latin typeface="Poppins" pitchFamily="2" charset="77"/>
              <a:cs typeface="Poppins" pitchFamily="2" charset="77"/>
            </a:endParaRPr>
          </a:p>
          <a:p>
            <a:br>
              <a:rPr lang="en-US" sz="1500">
                <a:solidFill>
                  <a:schemeClr val="bg1"/>
                </a:solidFill>
                <a:latin typeface="Poppins" pitchFamily="2" charset="77"/>
                <a:cs typeface="Poppins" pitchFamily="2" charset="77"/>
              </a:rPr>
            </a:br>
            <a:endParaRPr lang="en-US" sz="1500">
              <a:solidFill>
                <a:schemeClr val="bg1"/>
              </a:solidFill>
              <a:latin typeface="Poppins" pitchFamily="2" charset="77"/>
              <a:cs typeface="Poppins" pitchFamily="2" charset="77"/>
            </a:endParaRPr>
          </a:p>
        </p:txBody>
      </p:sp>
      <p:sp>
        <p:nvSpPr>
          <p:cNvPr id="12" name="Text 9"/>
          <p:cNvSpPr/>
          <p:nvPr/>
        </p:nvSpPr>
        <p:spPr>
          <a:xfrm>
            <a:off x="8123749" y="1765925"/>
            <a:ext cx="2683951" cy="303335"/>
          </a:xfrm>
          <a:prstGeom prst="rect">
            <a:avLst/>
          </a:prstGeom>
          <a:noFill/>
          <a:ln/>
        </p:spPr>
        <p:txBody>
          <a:bodyPr wrap="square" lIns="0" tIns="0" rIns="0" bIns="0" rtlCol="0" anchor="ctr"/>
          <a:lstStyle/>
          <a:p>
            <a:pPr marL="0" indent="0" algn="ctr">
              <a:buNone/>
            </a:pPr>
            <a:r>
              <a:rPr lang="en-US" sz="2400" b="1">
                <a:solidFill>
                  <a:schemeClr val="bg1">
                    <a:lumMod val="95000"/>
                  </a:schemeClr>
                </a:solidFill>
                <a:latin typeface="Poppins" pitchFamily="2" charset="77"/>
                <a:cs typeface="Poppins" pitchFamily="2" charset="77"/>
              </a:rPr>
              <a:t>OEM Side</a:t>
            </a:r>
            <a:endParaRPr lang="en-US" sz="2400">
              <a:solidFill>
                <a:schemeClr val="bg1">
                  <a:lumMod val="95000"/>
                </a:schemeClr>
              </a:solidFill>
              <a:latin typeface="Poppins" pitchFamily="2" charset="77"/>
              <a:cs typeface="Poppins" pitchFamily="2" charset="77"/>
            </a:endParaRPr>
          </a:p>
        </p:txBody>
      </p:sp>
      <p:sp>
        <p:nvSpPr>
          <p:cNvPr id="13" name="Text 10"/>
          <p:cNvSpPr/>
          <p:nvPr/>
        </p:nvSpPr>
        <p:spPr>
          <a:xfrm>
            <a:off x="6057901" y="4234752"/>
            <a:ext cx="5011992" cy="1536173"/>
          </a:xfrm>
          <a:prstGeom prst="rect">
            <a:avLst/>
          </a:prstGeom>
          <a:noFill/>
          <a:ln/>
        </p:spPr>
        <p:txBody>
          <a:bodyPr wrap="square" lIns="127" tIns="127" rIns="127" bIns="127" rtlCol="0" anchor="t"/>
          <a:lstStyle/>
          <a:p>
            <a:r>
              <a:rPr lang="en-US" sz="1500" b="1">
                <a:solidFill>
                  <a:schemeClr val="bg1"/>
                </a:solidFill>
                <a:latin typeface="Poppins SemiBold" pitchFamily="2" charset="77"/>
                <a:cs typeface="Poppins SemiBold" pitchFamily="2" charset="77"/>
              </a:rPr>
              <a:t>Firmware must safely accept the new Secure Boot trust chain</a:t>
            </a:r>
          </a:p>
          <a:p>
            <a:pPr marL="285750" indent="-171450">
              <a:spcAft>
                <a:spcPts val="600"/>
              </a:spcAft>
              <a:buFont typeface="Arial" panose="020B0604020202020204" pitchFamily="34" charset="0"/>
              <a:buChar char="•"/>
            </a:pPr>
            <a:r>
              <a:rPr lang="en-US" sz="1400">
                <a:solidFill>
                  <a:schemeClr val="bg1"/>
                </a:solidFill>
                <a:latin typeface="Poppins" pitchFamily="2" charset="77"/>
                <a:cs typeface="Poppins" pitchFamily="2" charset="77"/>
              </a:rPr>
              <a:t>Accepts new KEK and DB updates </a:t>
            </a:r>
          </a:p>
          <a:p>
            <a:pPr marL="285750" indent="-171450">
              <a:spcAft>
                <a:spcPts val="600"/>
              </a:spcAft>
              <a:buFont typeface="Arial" panose="020B0604020202020204" pitchFamily="34" charset="0"/>
              <a:buChar char="•"/>
            </a:pPr>
            <a:r>
              <a:rPr lang="en-US" sz="1400">
                <a:solidFill>
                  <a:schemeClr val="bg1"/>
                </a:solidFill>
                <a:latin typeface="Poppins" pitchFamily="2" charset="77"/>
                <a:cs typeface="Poppins" pitchFamily="2" charset="77"/>
              </a:rPr>
              <a:t>Some devices need a BIOS update first </a:t>
            </a:r>
          </a:p>
          <a:p>
            <a:pPr marL="285750" indent="-171450">
              <a:spcAft>
                <a:spcPts val="600"/>
              </a:spcAft>
              <a:buFont typeface="Arial" panose="020B0604020202020204" pitchFamily="34" charset="0"/>
              <a:buChar char="•"/>
            </a:pPr>
            <a:r>
              <a:rPr lang="en-US" sz="1400">
                <a:solidFill>
                  <a:schemeClr val="bg1"/>
                </a:solidFill>
                <a:latin typeface="Poppins" pitchFamily="2" charset="77"/>
                <a:cs typeface="Poppins" pitchFamily="2" charset="77"/>
              </a:rPr>
              <a:t>Older models may not get support </a:t>
            </a:r>
          </a:p>
          <a:p>
            <a:pPr marL="285750" indent="-171450">
              <a:spcAft>
                <a:spcPts val="600"/>
              </a:spcAft>
              <a:buFont typeface="Arial" panose="020B0604020202020204" pitchFamily="34" charset="0"/>
              <a:buChar char="•"/>
            </a:pPr>
            <a:r>
              <a:rPr lang="en-US" sz="1400">
                <a:solidFill>
                  <a:schemeClr val="bg1"/>
                </a:solidFill>
                <a:latin typeface="Poppins" pitchFamily="2" charset="77"/>
                <a:cs typeface="Poppins" pitchFamily="2" charset="77"/>
              </a:rPr>
              <a:t>Firmware bugs can block or delay rollout</a:t>
            </a:r>
          </a:p>
        </p:txBody>
      </p:sp>
      <p:sp>
        <p:nvSpPr>
          <p:cNvPr id="15" name="Text 12"/>
          <p:cNvSpPr/>
          <p:nvPr/>
        </p:nvSpPr>
        <p:spPr>
          <a:xfrm>
            <a:off x="678180" y="6286449"/>
            <a:ext cx="10835640" cy="164592"/>
          </a:xfrm>
          <a:prstGeom prst="rect">
            <a:avLst/>
          </a:prstGeom>
          <a:noFill/>
          <a:ln/>
        </p:spPr>
        <p:txBody>
          <a:bodyPr wrap="square" lIns="0" tIns="0" rIns="0" bIns="0" rtlCol="0" anchor="ctr"/>
          <a:lstStyle/>
          <a:p>
            <a:pPr marL="0" indent="0">
              <a:buNone/>
            </a:pPr>
            <a:r>
              <a:rPr lang="en-US" sz="1300">
                <a:latin typeface="Poppins" pitchFamily="2" charset="77"/>
                <a:cs typeface="Poppins" pitchFamily="2" charset="77"/>
              </a:rPr>
              <a:t>“</a:t>
            </a:r>
            <a:r>
              <a:rPr lang="en-US" sz="1300" b="1">
                <a:latin typeface="Poppins" pitchFamily="2" charset="77"/>
                <a:cs typeface="Poppins" pitchFamily="2" charset="77"/>
              </a:rPr>
              <a:t>Microsoft can move its side forward. Firmware still decides whether the platform can complete the trip and not break apart.”</a:t>
            </a:r>
          </a:p>
        </p:txBody>
      </p:sp>
      <p:pic>
        <p:nvPicPr>
          <p:cNvPr id="21" name="Picture 20">
            <a:extLst>
              <a:ext uri="{FF2B5EF4-FFF2-40B4-BE49-F238E27FC236}">
                <a16:creationId xmlns:a16="http://schemas.microsoft.com/office/drawing/2014/main" id="{144C0B88-F460-7E0E-4CC0-A01520C63ED8}"/>
              </a:ext>
            </a:extLst>
          </p:cNvPr>
          <p:cNvPicPr>
            <a:picLocks noChangeAspect="1"/>
          </p:cNvPicPr>
          <p:nvPr/>
        </p:nvPicPr>
        <p:blipFill>
          <a:blip r:embed="rId3"/>
          <a:stretch>
            <a:fillRect/>
          </a:stretch>
        </p:blipFill>
        <p:spPr>
          <a:xfrm>
            <a:off x="881088" y="2237473"/>
            <a:ext cx="2711680" cy="1536173"/>
          </a:xfrm>
          <a:prstGeom prst="rect">
            <a:avLst/>
          </a:prstGeom>
        </p:spPr>
      </p:pic>
      <p:sp>
        <p:nvSpPr>
          <p:cNvPr id="22" name="AutoShape 2" descr="Choosing the Best IT Distributors in India for 2025">
            <a:extLst>
              <a:ext uri="{FF2B5EF4-FFF2-40B4-BE49-F238E27FC236}">
                <a16:creationId xmlns:a16="http://schemas.microsoft.com/office/drawing/2014/main" id="{CE27B12A-85C9-FC45-004F-2F71F80F8861}"/>
              </a:ext>
            </a:extLst>
          </p:cNvPr>
          <p:cNvSpPr>
            <a:spLocks noChangeAspect="1" noChangeArrowheads="1"/>
          </p:cNvSpPr>
          <p:nvPr/>
        </p:nvSpPr>
        <p:spPr bwMode="auto">
          <a:xfrm>
            <a:off x="5958515" y="291078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a:extLst>
              <a:ext uri="{FF2B5EF4-FFF2-40B4-BE49-F238E27FC236}">
                <a16:creationId xmlns:a16="http://schemas.microsoft.com/office/drawing/2014/main" id="{F18AAA39-669E-A0E3-68A6-AA326B823C5C}"/>
              </a:ext>
            </a:extLst>
          </p:cNvPr>
          <p:cNvPicPr>
            <a:picLocks noChangeAspect="1"/>
          </p:cNvPicPr>
          <p:nvPr/>
        </p:nvPicPr>
        <p:blipFill>
          <a:blip r:embed="rId4"/>
          <a:stretch>
            <a:fillRect/>
          </a:stretch>
        </p:blipFill>
        <p:spPr>
          <a:xfrm>
            <a:off x="7943486" y="2232252"/>
            <a:ext cx="3072345" cy="1536173"/>
          </a:xfrm>
          <a:prstGeom prst="rect">
            <a:avLst/>
          </a:prstGeom>
        </p:spPr>
      </p:pic>
      <p:pic>
        <p:nvPicPr>
          <p:cNvPr id="2" name="Picture 1">
            <a:extLst>
              <a:ext uri="{FF2B5EF4-FFF2-40B4-BE49-F238E27FC236}">
                <a16:creationId xmlns:a16="http://schemas.microsoft.com/office/drawing/2014/main" id="{7D39E247-D24B-DB2A-4B40-FCAFA97C05DF}"/>
              </a:ext>
            </a:extLst>
          </p:cNvPr>
          <p:cNvPicPr>
            <a:picLocks noChangeAspect="1"/>
          </p:cNvPicPr>
          <p:nvPr/>
        </p:nvPicPr>
        <p:blipFill>
          <a:blip r:embed="rId5"/>
          <a:stretch>
            <a:fillRect/>
          </a:stretch>
        </p:blipFill>
        <p:spPr>
          <a:xfrm>
            <a:off x="4159807" y="1635412"/>
            <a:ext cx="3396903" cy="2264602"/>
          </a:xfrm>
          <a:prstGeom prst="rect">
            <a:avLst/>
          </a:prstGeom>
        </p:spPr>
      </p:pic>
      <p:sp>
        <p:nvSpPr>
          <p:cNvPr id="16" name="Text Placeholder 4">
            <a:extLst>
              <a:ext uri="{FF2B5EF4-FFF2-40B4-BE49-F238E27FC236}">
                <a16:creationId xmlns:a16="http://schemas.microsoft.com/office/drawing/2014/main" id="{0EB9C8F6-B9CC-E2BA-A272-D8B1DC53B40A}"/>
              </a:ext>
            </a:extLst>
          </p:cNvPr>
          <p:cNvSpPr>
            <a:spLocks noGrp="1"/>
          </p:cNvSpPr>
          <p:nvPr>
            <p:ph type="body" idx="1"/>
          </p:nvPr>
        </p:nvSpPr>
        <p:spPr>
          <a:xfrm>
            <a:off x="627144" y="698943"/>
            <a:ext cx="10388687" cy="423439"/>
          </a:xfrm>
        </p:spPr>
        <p:txBody>
          <a:bodyPr/>
          <a:lstStyle/>
          <a:p>
            <a:r>
              <a:rPr lang="en-US"/>
              <a:t>One deadline, two “trust” owners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50AD0-7DEF-2234-D454-8CD53F915269}"/>
            </a:ext>
          </a:extLst>
        </p:cNvPr>
        <p:cNvGrpSpPr/>
        <p:nvPr/>
      </p:nvGrpSpPr>
      <p:grpSpPr>
        <a:xfrm>
          <a:off x="0" y="0"/>
          <a:ext cx="0" cy="0"/>
          <a:chOff x="0" y="0"/>
          <a:chExt cx="0" cy="0"/>
        </a:xfrm>
      </p:grpSpPr>
      <p:sp>
        <p:nvSpPr>
          <p:cNvPr id="5" name="Text 2">
            <a:extLst>
              <a:ext uri="{FF2B5EF4-FFF2-40B4-BE49-F238E27FC236}">
                <a16:creationId xmlns:a16="http://schemas.microsoft.com/office/drawing/2014/main" id="{4ED95BC3-43E2-61D0-B00E-53E77E5F6A25}"/>
              </a:ext>
            </a:extLst>
          </p:cNvPr>
          <p:cNvSpPr/>
          <p:nvPr/>
        </p:nvSpPr>
        <p:spPr>
          <a:xfrm>
            <a:off x="411480" y="2417123"/>
            <a:ext cx="6949440" cy="411480"/>
          </a:xfrm>
          <a:prstGeom prst="rect">
            <a:avLst/>
          </a:prstGeom>
          <a:noFill/>
          <a:ln/>
        </p:spPr>
        <p:txBody>
          <a:bodyPr wrap="square" lIns="0" tIns="0" rIns="0" bIns="0" rtlCol="0" anchor="ctr"/>
          <a:lstStyle/>
          <a:p>
            <a:pPr marL="0" indent="0">
              <a:buNone/>
            </a:pPr>
            <a:endParaRPr lang="en-US" sz="2200"/>
          </a:p>
        </p:txBody>
      </p:sp>
      <p:sp>
        <p:nvSpPr>
          <p:cNvPr id="4" name="Text 2">
            <a:extLst>
              <a:ext uri="{FF2B5EF4-FFF2-40B4-BE49-F238E27FC236}">
                <a16:creationId xmlns:a16="http://schemas.microsoft.com/office/drawing/2014/main" id="{C86DA6D4-1C51-B10F-1DDE-4BE405EE66AD}"/>
              </a:ext>
            </a:extLst>
          </p:cNvPr>
          <p:cNvSpPr/>
          <p:nvPr/>
        </p:nvSpPr>
        <p:spPr>
          <a:xfrm>
            <a:off x="539166" y="3374772"/>
            <a:ext cx="6949440" cy="411480"/>
          </a:xfrm>
          <a:prstGeom prst="rect">
            <a:avLst/>
          </a:prstGeom>
          <a:noFill/>
          <a:ln/>
        </p:spPr>
        <p:txBody>
          <a:bodyPr wrap="square" lIns="0" tIns="0" rIns="0" bIns="0" rtlCol="0" anchor="ctr"/>
          <a:lstStyle/>
          <a:p>
            <a:pPr marL="0" indent="0">
              <a:buNone/>
            </a:pPr>
            <a:endParaRPr lang="en-US" sz="3200" b="1">
              <a:solidFill>
                <a:srgbClr val="FFFFFF"/>
              </a:solidFill>
            </a:endParaRPr>
          </a:p>
        </p:txBody>
      </p:sp>
      <p:sp>
        <p:nvSpPr>
          <p:cNvPr id="3" name="Text Placeholder 2">
            <a:extLst>
              <a:ext uri="{FF2B5EF4-FFF2-40B4-BE49-F238E27FC236}">
                <a16:creationId xmlns:a16="http://schemas.microsoft.com/office/drawing/2014/main" id="{CFCC4467-7B90-9917-DD61-83F680A8BC97}"/>
              </a:ext>
            </a:extLst>
          </p:cNvPr>
          <p:cNvSpPr>
            <a:spLocks noGrp="1"/>
          </p:cNvSpPr>
          <p:nvPr>
            <p:ph type="body" idx="1"/>
          </p:nvPr>
        </p:nvSpPr>
        <p:spPr>
          <a:xfrm>
            <a:off x="1674190" y="3208589"/>
            <a:ext cx="8643701" cy="753840"/>
          </a:xfrm>
        </p:spPr>
        <p:txBody>
          <a:bodyPr/>
          <a:lstStyle/>
          <a:p>
            <a:r>
              <a:rPr lang="en-US">
                <a:latin typeface="Poppins"/>
                <a:cs typeface="Poppins"/>
              </a:rPr>
              <a:t>Step 1: </a:t>
            </a:r>
          </a:p>
          <a:p>
            <a:r>
              <a:rPr lang="en-US">
                <a:latin typeface="Poppins"/>
                <a:cs typeface="Poppins"/>
              </a:rPr>
              <a:t>Firmware Readiness </a:t>
            </a:r>
          </a:p>
        </p:txBody>
      </p:sp>
      <p:sp>
        <p:nvSpPr>
          <p:cNvPr id="6" name="Text Placeholder 5">
            <a:extLst>
              <a:ext uri="{FF2B5EF4-FFF2-40B4-BE49-F238E27FC236}">
                <a16:creationId xmlns:a16="http://schemas.microsoft.com/office/drawing/2014/main" id="{27087D54-84C2-03E3-6BFD-17E3292F8BD4}"/>
              </a:ext>
            </a:extLst>
          </p:cNvPr>
          <p:cNvSpPr>
            <a:spLocks noGrp="1"/>
          </p:cNvSpPr>
          <p:nvPr>
            <p:ph type="body" idx="11"/>
          </p:nvPr>
        </p:nvSpPr>
        <p:spPr/>
        <p:txBody>
          <a:bodyPr/>
          <a:lstStyle/>
          <a:p>
            <a:endParaRPr lang="en-US"/>
          </a:p>
        </p:txBody>
      </p:sp>
    </p:spTree>
    <p:extLst>
      <p:ext uri="{BB962C8B-B14F-4D97-AF65-F5344CB8AC3E}">
        <p14:creationId xmlns:p14="http://schemas.microsoft.com/office/powerpoint/2010/main" val="3772992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514FB1-9AB7-27BC-52AA-F7C398BE677F}"/>
              </a:ext>
            </a:extLst>
          </p:cNvPr>
          <p:cNvPicPr>
            <a:picLocks noChangeAspect="1"/>
          </p:cNvPicPr>
          <p:nvPr/>
        </p:nvPicPr>
        <p:blipFill>
          <a:blip r:embed="rId3"/>
          <a:srcRect l="3656" t="-7285" r="1606" b="7285"/>
          <a:stretch>
            <a:fillRect/>
          </a:stretch>
        </p:blipFill>
        <p:spPr>
          <a:xfrm>
            <a:off x="5505450" y="4430619"/>
            <a:ext cx="5834997" cy="2426240"/>
          </a:xfrm>
          <a:prstGeom prst="rect">
            <a:avLst/>
          </a:prstGeom>
        </p:spPr>
      </p:pic>
      <p:sp>
        <p:nvSpPr>
          <p:cNvPr id="10" name="Text 7"/>
          <p:cNvSpPr/>
          <p:nvPr/>
        </p:nvSpPr>
        <p:spPr>
          <a:xfrm>
            <a:off x="627144" y="4453479"/>
            <a:ext cx="3240006" cy="1705578"/>
          </a:xfrm>
          <a:prstGeom prst="rect">
            <a:avLst/>
          </a:prstGeom>
          <a:noFill/>
          <a:ln/>
        </p:spPr>
        <p:txBody>
          <a:bodyPr wrap="square" lIns="127" tIns="127" rIns="127" bIns="127" rtlCol="0" anchor="t"/>
          <a:lstStyle/>
          <a:p>
            <a:pPr marL="0" indent="0">
              <a:buNone/>
            </a:pPr>
            <a:r>
              <a:rPr lang="en-US" sz="1300">
                <a:solidFill>
                  <a:schemeClr val="bg1"/>
                </a:solidFill>
                <a:latin typeface="Poppins" pitchFamily="2" charset="77"/>
                <a:cs typeface="Poppins" pitchFamily="2" charset="77"/>
              </a:rPr>
              <a:t>OEMs are expected to ship current platforms with the newer trust anchors already present. That does not mean you skip validation. It means the trust refresh is more likely to align with the platform as shipped.</a:t>
            </a:r>
          </a:p>
        </p:txBody>
      </p:sp>
      <p:sp>
        <p:nvSpPr>
          <p:cNvPr id="12" name="Text 9"/>
          <p:cNvSpPr/>
          <p:nvPr/>
        </p:nvSpPr>
        <p:spPr>
          <a:xfrm>
            <a:off x="5505450" y="2051454"/>
            <a:ext cx="2663148" cy="567149"/>
          </a:xfrm>
          <a:prstGeom prst="rect">
            <a:avLst/>
          </a:prstGeom>
          <a:noFill/>
          <a:ln/>
        </p:spPr>
        <p:txBody>
          <a:bodyPr wrap="square" lIns="0" tIns="0" rIns="0" bIns="0" rtlCol="0" anchor="ctr"/>
          <a:lstStyle/>
          <a:p>
            <a:pPr marL="0" indent="0">
              <a:buNone/>
            </a:pPr>
            <a:r>
              <a:rPr lang="en-US" sz="2400" b="1">
                <a:solidFill>
                  <a:srgbClr val="1BBC9B"/>
                </a:solidFill>
              </a:rPr>
              <a:t>IN-PRODUCTION </a:t>
            </a:r>
          </a:p>
          <a:p>
            <a:pPr marL="0" indent="0">
              <a:buNone/>
            </a:pPr>
            <a:r>
              <a:rPr lang="en-US" sz="2400" b="1">
                <a:solidFill>
                  <a:srgbClr val="1BBC9B"/>
                </a:solidFill>
              </a:rPr>
              <a:t>(OLD?) DEVICES</a:t>
            </a:r>
            <a:endParaRPr lang="en-US" sz="2400">
              <a:solidFill>
                <a:srgbClr val="1BBC9B"/>
              </a:solidFill>
            </a:endParaRPr>
          </a:p>
        </p:txBody>
      </p:sp>
      <p:sp>
        <p:nvSpPr>
          <p:cNvPr id="13" name="Text 10"/>
          <p:cNvSpPr/>
          <p:nvPr/>
        </p:nvSpPr>
        <p:spPr>
          <a:xfrm>
            <a:off x="5505450" y="2862863"/>
            <a:ext cx="5834996" cy="1463872"/>
          </a:xfrm>
          <a:prstGeom prst="rect">
            <a:avLst/>
          </a:prstGeom>
          <a:noFill/>
          <a:ln/>
        </p:spPr>
        <p:txBody>
          <a:bodyPr wrap="square" lIns="127" tIns="127" rIns="127" bIns="127" rtlCol="0" anchor="t"/>
          <a:lstStyle/>
          <a:p>
            <a:pPr marL="0" indent="0">
              <a:buNone/>
            </a:pPr>
            <a:r>
              <a:rPr lang="en-US" sz="1300">
                <a:solidFill>
                  <a:schemeClr val="bg1"/>
                </a:solidFill>
                <a:latin typeface="Poppins" pitchFamily="2" charset="77"/>
                <a:cs typeface="Poppins" pitchFamily="2" charset="77"/>
              </a:rPr>
              <a:t>This is where the real work needs to happen. Inventory the fleet, group devices by OEM, model, and firmware line, engage OEMs early, apply BIOS updates first where required, then pilot the Secure Boot transition in safe rings/waves with monitoring turned on. </a:t>
            </a:r>
          </a:p>
          <a:p>
            <a:pPr marL="0" indent="0">
              <a:buNone/>
            </a:pPr>
            <a:endParaRPr lang="en-US" sz="1300">
              <a:solidFill>
                <a:schemeClr val="bg1"/>
              </a:solidFill>
              <a:latin typeface="Poppins" pitchFamily="2" charset="77"/>
              <a:cs typeface="Poppins" pitchFamily="2" charset="77"/>
            </a:endParaRPr>
          </a:p>
          <a:p>
            <a:pPr marL="0" indent="0">
              <a:buNone/>
            </a:pPr>
            <a:r>
              <a:rPr lang="en-US" sz="1300">
                <a:solidFill>
                  <a:schemeClr val="bg1"/>
                </a:solidFill>
                <a:latin typeface="Poppins" pitchFamily="2" charset="77"/>
                <a:cs typeface="Poppins" pitchFamily="2" charset="77"/>
              </a:rPr>
              <a:t>On top of that ensure you have access to the </a:t>
            </a:r>
            <a:r>
              <a:rPr lang="en-US" sz="1300" b="1" err="1">
                <a:solidFill>
                  <a:schemeClr val="bg1"/>
                </a:solidFill>
                <a:latin typeface="Poppins" pitchFamily="2" charset="77"/>
                <a:cs typeface="Poppins" pitchFamily="2" charset="77"/>
              </a:rPr>
              <a:t>Bitlocker</a:t>
            </a:r>
            <a:r>
              <a:rPr lang="en-US" sz="1300" b="1">
                <a:solidFill>
                  <a:schemeClr val="bg1"/>
                </a:solidFill>
                <a:latin typeface="Poppins" pitchFamily="2" charset="77"/>
                <a:cs typeface="Poppins" pitchFamily="2" charset="77"/>
              </a:rPr>
              <a:t> Recovery Keys</a:t>
            </a:r>
          </a:p>
        </p:txBody>
      </p:sp>
      <p:pic>
        <p:nvPicPr>
          <p:cNvPr id="18" name="Picture 17">
            <a:extLst>
              <a:ext uri="{FF2B5EF4-FFF2-40B4-BE49-F238E27FC236}">
                <a16:creationId xmlns:a16="http://schemas.microsoft.com/office/drawing/2014/main" id="{113AD06D-CEE9-7C09-23C1-E6D75E248600}"/>
              </a:ext>
            </a:extLst>
          </p:cNvPr>
          <p:cNvPicPr>
            <a:picLocks noChangeAspect="1"/>
          </p:cNvPicPr>
          <p:nvPr/>
        </p:nvPicPr>
        <p:blipFill>
          <a:blip r:embed="rId4"/>
          <a:srcRect l="4008" r="1473" b="14895"/>
          <a:stretch>
            <a:fillRect/>
          </a:stretch>
        </p:blipFill>
        <p:spPr>
          <a:xfrm>
            <a:off x="627144" y="2289417"/>
            <a:ext cx="3944856" cy="1939684"/>
          </a:xfrm>
          <a:prstGeom prst="rect">
            <a:avLst/>
          </a:prstGeom>
        </p:spPr>
      </p:pic>
      <p:pic>
        <p:nvPicPr>
          <p:cNvPr id="20" name="Picture 19">
            <a:extLst>
              <a:ext uri="{FF2B5EF4-FFF2-40B4-BE49-F238E27FC236}">
                <a16:creationId xmlns:a16="http://schemas.microsoft.com/office/drawing/2014/main" id="{9CADDF5B-40D6-5633-3207-EE521B94C025}"/>
              </a:ext>
            </a:extLst>
          </p:cNvPr>
          <p:cNvPicPr>
            <a:picLocks noChangeAspect="1"/>
          </p:cNvPicPr>
          <p:nvPr/>
        </p:nvPicPr>
        <p:blipFill>
          <a:blip r:embed="rId5"/>
          <a:srcRect l="6890" r="5513"/>
          <a:stretch>
            <a:fillRect/>
          </a:stretch>
        </p:blipFill>
        <p:spPr>
          <a:xfrm>
            <a:off x="8033725" y="1558070"/>
            <a:ext cx="1835992" cy="1164417"/>
          </a:xfrm>
          <a:prstGeom prst="rect">
            <a:avLst/>
          </a:prstGeom>
        </p:spPr>
      </p:pic>
      <p:sp>
        <p:nvSpPr>
          <p:cNvPr id="14" name="Text Placeholder 4">
            <a:extLst>
              <a:ext uri="{FF2B5EF4-FFF2-40B4-BE49-F238E27FC236}">
                <a16:creationId xmlns:a16="http://schemas.microsoft.com/office/drawing/2014/main" id="{4E498770-2AF6-57E4-E242-63D0760AFA3D}"/>
              </a:ext>
            </a:extLst>
          </p:cNvPr>
          <p:cNvSpPr>
            <a:spLocks noGrp="1"/>
          </p:cNvSpPr>
          <p:nvPr>
            <p:ph type="body" idx="1"/>
          </p:nvPr>
        </p:nvSpPr>
        <p:spPr>
          <a:xfrm>
            <a:off x="627144" y="698943"/>
            <a:ext cx="10388687" cy="423439"/>
          </a:xfrm>
        </p:spPr>
        <p:txBody>
          <a:bodyPr/>
          <a:lstStyle/>
          <a:p>
            <a:r>
              <a:rPr lang="en-US"/>
              <a:t>Two paths: new devices versus in-market devices</a:t>
            </a:r>
          </a:p>
        </p:txBody>
      </p:sp>
      <p:sp>
        <p:nvSpPr>
          <p:cNvPr id="9" name="Text 6"/>
          <p:cNvSpPr/>
          <p:nvPr/>
        </p:nvSpPr>
        <p:spPr>
          <a:xfrm>
            <a:off x="627144" y="1909220"/>
            <a:ext cx="2316141" cy="284468"/>
          </a:xfrm>
          <a:prstGeom prst="rect">
            <a:avLst/>
          </a:prstGeom>
          <a:noFill/>
          <a:ln/>
        </p:spPr>
        <p:txBody>
          <a:bodyPr wrap="square" lIns="0" tIns="0" rIns="0" bIns="0" rtlCol="0" anchor="ctr"/>
          <a:lstStyle/>
          <a:p>
            <a:pPr marL="0" indent="0">
              <a:buNone/>
            </a:pPr>
            <a:r>
              <a:rPr lang="en-US" sz="2400" b="1">
                <a:solidFill>
                  <a:srgbClr val="1BBC9B"/>
                </a:solidFill>
              </a:rPr>
              <a:t>NEW DEVICES</a:t>
            </a:r>
            <a:endParaRPr lang="en-US" sz="2400">
              <a:solidFill>
                <a:srgbClr val="1BBC9B"/>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C04731-20A1-A224-3FEF-AE8A12E6FE45}"/>
              </a:ext>
            </a:extLst>
          </p:cNvPr>
          <p:cNvPicPr>
            <a:picLocks noChangeAspect="1"/>
          </p:cNvPicPr>
          <p:nvPr/>
        </p:nvPicPr>
        <p:blipFill>
          <a:blip r:embed="rId3"/>
          <a:stretch>
            <a:fillRect/>
          </a:stretch>
        </p:blipFill>
        <p:spPr>
          <a:xfrm>
            <a:off x="826146" y="1288020"/>
            <a:ext cx="7943429" cy="5397000"/>
          </a:xfrm>
          <a:prstGeom prst="roundRect">
            <a:avLst>
              <a:gd name="adj" fmla="val 8594"/>
            </a:avLst>
          </a:prstGeom>
          <a:solidFill>
            <a:srgbClr val="FFFFFF">
              <a:shade val="85000"/>
            </a:srgbClr>
          </a:solidFill>
          <a:ln>
            <a:noFill/>
          </a:ln>
          <a:effectLst/>
        </p:spPr>
      </p:pic>
      <p:sp>
        <p:nvSpPr>
          <p:cNvPr id="6" name="Text 7">
            <a:extLst>
              <a:ext uri="{FF2B5EF4-FFF2-40B4-BE49-F238E27FC236}">
                <a16:creationId xmlns:a16="http://schemas.microsoft.com/office/drawing/2014/main" id="{06AEBFE5-883C-5D79-41B0-7A88475E405C}"/>
              </a:ext>
            </a:extLst>
          </p:cNvPr>
          <p:cNvSpPr/>
          <p:nvPr/>
        </p:nvSpPr>
        <p:spPr>
          <a:xfrm>
            <a:off x="8943403" y="5325848"/>
            <a:ext cx="1766507" cy="921104"/>
          </a:xfrm>
          <a:prstGeom prst="rect">
            <a:avLst/>
          </a:prstGeom>
          <a:noFill/>
          <a:ln/>
        </p:spPr>
        <p:txBody>
          <a:bodyPr wrap="square" lIns="127" tIns="127" rIns="127" bIns="127" rtlCol="0" anchor="t"/>
          <a:lstStyle/>
          <a:p>
            <a:pPr marL="0" indent="0">
              <a:buNone/>
            </a:pPr>
            <a:r>
              <a:rPr lang="en-US" sz="1200">
                <a:solidFill>
                  <a:srgbClr val="1BBC9B"/>
                </a:solidFill>
                <a:latin typeface="Poppins" pitchFamily="2" charset="77"/>
                <a:cs typeface="Poppins" pitchFamily="2" charset="77"/>
              </a:rPr>
              <a:t>* Stay tuned for how we actually ended up fixing things </a:t>
            </a:r>
          </a:p>
        </p:txBody>
      </p:sp>
      <p:pic>
        <p:nvPicPr>
          <p:cNvPr id="8" name="Picture 7">
            <a:extLst>
              <a:ext uri="{FF2B5EF4-FFF2-40B4-BE49-F238E27FC236}">
                <a16:creationId xmlns:a16="http://schemas.microsoft.com/office/drawing/2014/main" id="{D4CDF3DD-BCD4-91C4-CC30-7D5950204192}"/>
              </a:ext>
            </a:extLst>
          </p:cNvPr>
          <p:cNvPicPr>
            <a:picLocks noChangeAspect="1"/>
          </p:cNvPicPr>
          <p:nvPr/>
        </p:nvPicPr>
        <p:blipFill>
          <a:blip r:embed="rId4"/>
          <a:stretch>
            <a:fillRect/>
          </a:stretch>
        </p:blipFill>
        <p:spPr>
          <a:xfrm>
            <a:off x="7434847" y="2236257"/>
            <a:ext cx="3580984" cy="19757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 Placeholder 8">
            <a:extLst>
              <a:ext uri="{FF2B5EF4-FFF2-40B4-BE49-F238E27FC236}">
                <a16:creationId xmlns:a16="http://schemas.microsoft.com/office/drawing/2014/main" id="{A67EF3F4-AE9B-456E-ADA0-77114FDD1FAA}"/>
              </a:ext>
            </a:extLst>
          </p:cNvPr>
          <p:cNvSpPr>
            <a:spLocks noGrp="1"/>
          </p:cNvSpPr>
          <p:nvPr>
            <p:ph type="body" idx="1"/>
          </p:nvPr>
        </p:nvSpPr>
        <p:spPr/>
        <p:txBody>
          <a:bodyPr/>
          <a:lstStyle/>
          <a:p>
            <a:r>
              <a:rPr lang="en-US"/>
              <a:t>Windows Autopatch to the rescue..*</a:t>
            </a:r>
          </a:p>
          <a:p>
            <a:endParaRPr lang="en-US"/>
          </a:p>
          <a:p>
            <a:endParaRPr lang="en-US"/>
          </a:p>
        </p:txBody>
      </p:sp>
    </p:spTree>
    <p:extLst>
      <p:ext uri="{BB962C8B-B14F-4D97-AF65-F5344CB8AC3E}">
        <p14:creationId xmlns:p14="http://schemas.microsoft.com/office/powerpoint/2010/main" val="1740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2AE02-B596-EF49-EA2B-EF6D4C8B4B68}"/>
            </a:ext>
          </a:extLst>
        </p:cNvPr>
        <p:cNvGrpSpPr/>
        <p:nvPr/>
      </p:nvGrpSpPr>
      <p:grpSpPr>
        <a:xfrm>
          <a:off x="0" y="0"/>
          <a:ext cx="0" cy="0"/>
          <a:chOff x="0" y="0"/>
          <a:chExt cx="0" cy="0"/>
        </a:xfrm>
      </p:grpSpPr>
      <p:sp>
        <p:nvSpPr>
          <p:cNvPr id="5" name="Text 2">
            <a:extLst>
              <a:ext uri="{FF2B5EF4-FFF2-40B4-BE49-F238E27FC236}">
                <a16:creationId xmlns:a16="http://schemas.microsoft.com/office/drawing/2014/main" id="{B4A2ADE0-DB0E-6D48-CDED-7140DF1E9CC6}"/>
              </a:ext>
            </a:extLst>
          </p:cNvPr>
          <p:cNvSpPr/>
          <p:nvPr/>
        </p:nvSpPr>
        <p:spPr>
          <a:xfrm>
            <a:off x="411480" y="2417123"/>
            <a:ext cx="6949440" cy="411480"/>
          </a:xfrm>
          <a:prstGeom prst="rect">
            <a:avLst/>
          </a:prstGeom>
          <a:noFill/>
          <a:ln/>
        </p:spPr>
        <p:txBody>
          <a:bodyPr wrap="square" lIns="0" tIns="0" rIns="0" bIns="0" rtlCol="0" anchor="ctr"/>
          <a:lstStyle/>
          <a:p>
            <a:pPr marL="0" indent="0">
              <a:buNone/>
            </a:pPr>
            <a:endParaRPr lang="en-US" sz="2200"/>
          </a:p>
        </p:txBody>
      </p:sp>
      <p:sp>
        <p:nvSpPr>
          <p:cNvPr id="4" name="Text 2">
            <a:extLst>
              <a:ext uri="{FF2B5EF4-FFF2-40B4-BE49-F238E27FC236}">
                <a16:creationId xmlns:a16="http://schemas.microsoft.com/office/drawing/2014/main" id="{B310CD88-E724-AEF1-FFA1-1189B1F00F63}"/>
              </a:ext>
            </a:extLst>
          </p:cNvPr>
          <p:cNvSpPr/>
          <p:nvPr/>
        </p:nvSpPr>
        <p:spPr>
          <a:xfrm>
            <a:off x="539166" y="3017520"/>
            <a:ext cx="6949440" cy="411480"/>
          </a:xfrm>
          <a:prstGeom prst="rect">
            <a:avLst/>
          </a:prstGeom>
          <a:noFill/>
          <a:ln/>
        </p:spPr>
        <p:txBody>
          <a:bodyPr wrap="square" lIns="0" tIns="0" rIns="0" bIns="0" rtlCol="0" anchor="ctr"/>
          <a:lstStyle/>
          <a:p>
            <a:pPr marL="0" indent="0">
              <a:buNone/>
            </a:pPr>
            <a:endParaRPr lang="en-US" sz="3200" b="1">
              <a:solidFill>
                <a:srgbClr val="FFFFFF"/>
              </a:solidFill>
            </a:endParaRPr>
          </a:p>
        </p:txBody>
      </p:sp>
      <p:sp>
        <p:nvSpPr>
          <p:cNvPr id="3" name="Text Placeholder 2">
            <a:extLst>
              <a:ext uri="{FF2B5EF4-FFF2-40B4-BE49-F238E27FC236}">
                <a16:creationId xmlns:a16="http://schemas.microsoft.com/office/drawing/2014/main" id="{8546B3BA-A172-8427-E63B-D471ABFEA00D}"/>
              </a:ext>
            </a:extLst>
          </p:cNvPr>
          <p:cNvSpPr>
            <a:spLocks noGrp="1"/>
          </p:cNvSpPr>
          <p:nvPr>
            <p:ph type="body" idx="1"/>
          </p:nvPr>
        </p:nvSpPr>
        <p:spPr>
          <a:xfrm>
            <a:off x="1674190" y="3228909"/>
            <a:ext cx="8643701" cy="743680"/>
          </a:xfrm>
        </p:spPr>
        <p:txBody>
          <a:bodyPr/>
          <a:lstStyle/>
          <a:p>
            <a:r>
              <a:rPr lang="en-US">
                <a:latin typeface="Poppins"/>
                <a:cs typeface="Poppins"/>
              </a:rPr>
              <a:t>Step 2:</a:t>
            </a:r>
            <a:endParaRPr lang="en-US"/>
          </a:p>
          <a:p>
            <a:r>
              <a:rPr lang="en-US">
                <a:latin typeface="Poppins"/>
                <a:cs typeface="Poppins"/>
              </a:rPr>
              <a:t>Deploy/Update the Certificate </a:t>
            </a:r>
            <a:endParaRPr lang="en-US"/>
          </a:p>
        </p:txBody>
      </p:sp>
      <p:sp>
        <p:nvSpPr>
          <p:cNvPr id="7" name="Text Placeholder 6">
            <a:extLst>
              <a:ext uri="{FF2B5EF4-FFF2-40B4-BE49-F238E27FC236}">
                <a16:creationId xmlns:a16="http://schemas.microsoft.com/office/drawing/2014/main" id="{38AA7A65-099D-7E64-7D50-1C33412C0C01}"/>
              </a:ext>
            </a:extLst>
          </p:cNvPr>
          <p:cNvSpPr>
            <a:spLocks noGrp="1"/>
          </p:cNvSpPr>
          <p:nvPr>
            <p:ph type="body" idx="11"/>
          </p:nvPr>
        </p:nvSpPr>
        <p:spPr/>
        <p:txBody>
          <a:bodyPr/>
          <a:lstStyle/>
          <a:p>
            <a:endParaRPr lang="en-US"/>
          </a:p>
        </p:txBody>
      </p:sp>
    </p:spTree>
    <p:extLst>
      <p:ext uri="{BB962C8B-B14F-4D97-AF65-F5344CB8AC3E}">
        <p14:creationId xmlns:p14="http://schemas.microsoft.com/office/powerpoint/2010/main" val="3753616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
            <a:extLst>
              <a:ext uri="{FF2B5EF4-FFF2-40B4-BE49-F238E27FC236}">
                <a16:creationId xmlns:a16="http://schemas.microsoft.com/office/drawing/2014/main" id="{172BE24F-C570-9BD4-3438-BCF9A4E2A814}"/>
              </a:ext>
            </a:extLst>
          </p:cNvPr>
          <p:cNvSpPr/>
          <p:nvPr/>
        </p:nvSpPr>
        <p:spPr>
          <a:xfrm>
            <a:off x="-17940" y="4846321"/>
            <a:ext cx="12209022" cy="2011680"/>
          </a:xfrm>
          <a:prstGeom prst="rect">
            <a:avLst/>
          </a:prstGeom>
          <a:gradFill>
            <a:gsLst>
              <a:gs pos="0">
                <a:srgbClr val="0490DA">
                  <a:alpha val="34116"/>
                </a:srgbClr>
              </a:gs>
              <a:gs pos="99000">
                <a:srgbClr val="1BBC9B">
                  <a:alpha val="29000"/>
                </a:srgbClr>
              </a:gs>
            </a:gsLst>
            <a:lin ang="9600000" scaled="0"/>
          </a:gradFill>
          <a:ln w="63500">
            <a:noFill/>
            <a:prstDash val="solid"/>
          </a:ln>
        </p:spPr>
        <p:txBody>
          <a:bodyPr lIns="457200" tIns="365760" rIns="365760" bIns="0" anchor="t"/>
          <a:lstStyle/>
          <a:p>
            <a:pPr>
              <a:lnSpc>
                <a:spcPts val="3020"/>
              </a:lnSpc>
            </a:pPr>
            <a:endParaRPr lang="en-US" sz="2000">
              <a:solidFill>
                <a:srgbClr val="002949"/>
              </a:solidFill>
              <a:latin typeface="Poppins" pitchFamily="2" charset="77"/>
              <a:cs typeface="Poppins" pitchFamily="2" charset="77"/>
            </a:endParaRPr>
          </a:p>
        </p:txBody>
      </p:sp>
      <p:sp>
        <p:nvSpPr>
          <p:cNvPr id="25" name="TextBox 24">
            <a:extLst>
              <a:ext uri="{FF2B5EF4-FFF2-40B4-BE49-F238E27FC236}">
                <a16:creationId xmlns:a16="http://schemas.microsoft.com/office/drawing/2014/main" id="{B8CDD412-1D29-E5E0-82FC-235F1E17F9E3}"/>
              </a:ext>
            </a:extLst>
          </p:cNvPr>
          <p:cNvSpPr txBox="1"/>
          <p:nvPr/>
        </p:nvSpPr>
        <p:spPr>
          <a:xfrm>
            <a:off x="3451860" y="5734339"/>
            <a:ext cx="6536547" cy="738664"/>
          </a:xfrm>
          <a:prstGeom prst="rect">
            <a:avLst/>
          </a:prstGeom>
          <a:noFill/>
        </p:spPr>
        <p:txBody>
          <a:bodyPr wrap="square" lIns="0" tIns="0" rIns="0" bIns="0">
            <a:spAutoFit/>
          </a:bodyPr>
          <a:lstStyle/>
          <a:p>
            <a:pPr marL="0" indent="0">
              <a:buNone/>
            </a:pPr>
            <a:r>
              <a:rPr lang="en-US" sz="1600">
                <a:solidFill>
                  <a:schemeClr val="bg1"/>
                </a:solidFill>
                <a:latin typeface="Poppins" pitchFamily="2" charset="77"/>
                <a:cs typeface="Poppins" pitchFamily="2" charset="77"/>
              </a:rPr>
              <a:t>With the Hardware Readiness checks done, we need to start updating the DB/KEK…. </a:t>
            </a:r>
          </a:p>
          <a:p>
            <a:pPr marL="0" indent="0">
              <a:buNone/>
            </a:pPr>
            <a:r>
              <a:rPr lang="en-US" sz="1600">
                <a:solidFill>
                  <a:schemeClr val="bg1"/>
                </a:solidFill>
                <a:latin typeface="Poppins" pitchFamily="2" charset="77"/>
                <a:cs typeface="Poppins" pitchFamily="2" charset="77"/>
              </a:rPr>
              <a:t>How Is Microsoft helping us with this also important step?</a:t>
            </a:r>
          </a:p>
        </p:txBody>
      </p:sp>
      <p:pic>
        <p:nvPicPr>
          <p:cNvPr id="5" name="Picture 4">
            <a:extLst>
              <a:ext uri="{FF2B5EF4-FFF2-40B4-BE49-F238E27FC236}">
                <a16:creationId xmlns:a16="http://schemas.microsoft.com/office/drawing/2014/main" id="{7B704670-B8A0-7124-51B4-08AFC1C95CA1}"/>
              </a:ext>
            </a:extLst>
          </p:cNvPr>
          <p:cNvPicPr>
            <a:picLocks noChangeAspect="1"/>
          </p:cNvPicPr>
          <p:nvPr/>
        </p:nvPicPr>
        <p:blipFill>
          <a:blip r:embed="rId3"/>
          <a:srcRect l="-882" t="17872" r="882" b="795"/>
          <a:stretch>
            <a:fillRect/>
          </a:stretch>
        </p:blipFill>
        <p:spPr>
          <a:xfrm>
            <a:off x="1490929" y="2099000"/>
            <a:ext cx="8661115" cy="3402351"/>
          </a:xfrm>
          <a:prstGeom prst="rect">
            <a:avLst/>
          </a:prstGeom>
        </p:spPr>
      </p:pic>
      <p:sp>
        <p:nvSpPr>
          <p:cNvPr id="2" name="Text Placeholder 1">
            <a:extLst>
              <a:ext uri="{FF2B5EF4-FFF2-40B4-BE49-F238E27FC236}">
                <a16:creationId xmlns:a16="http://schemas.microsoft.com/office/drawing/2014/main" id="{CD4189C2-0BEB-28EE-5B35-4C1BFE92ADC4}"/>
              </a:ext>
            </a:extLst>
          </p:cNvPr>
          <p:cNvSpPr>
            <a:spLocks noGrp="1"/>
          </p:cNvSpPr>
          <p:nvPr>
            <p:ph type="body" idx="1"/>
          </p:nvPr>
        </p:nvSpPr>
        <p:spPr/>
        <p:txBody>
          <a:bodyPr/>
          <a:lstStyle/>
          <a:p>
            <a:r>
              <a:rPr lang="en-US"/>
              <a:t>What the certificate steps are really doing</a:t>
            </a:r>
          </a:p>
          <a:p>
            <a:endParaRPr lang="en-US"/>
          </a:p>
          <a:p>
            <a:endParaRPr lang="en-US"/>
          </a:p>
        </p:txBody>
      </p:sp>
      <p:sp>
        <p:nvSpPr>
          <p:cNvPr id="3" name="Text 6">
            <a:extLst>
              <a:ext uri="{FF2B5EF4-FFF2-40B4-BE49-F238E27FC236}">
                <a16:creationId xmlns:a16="http://schemas.microsoft.com/office/drawing/2014/main" id="{BA5EEB33-7900-2C3D-E5A3-F35680431D87}"/>
              </a:ext>
            </a:extLst>
          </p:cNvPr>
          <p:cNvSpPr/>
          <p:nvPr/>
        </p:nvSpPr>
        <p:spPr>
          <a:xfrm>
            <a:off x="2445972" y="1731903"/>
            <a:ext cx="6903813" cy="284468"/>
          </a:xfrm>
          <a:prstGeom prst="rect">
            <a:avLst/>
          </a:prstGeom>
          <a:noFill/>
          <a:ln/>
        </p:spPr>
        <p:txBody>
          <a:bodyPr wrap="square" lIns="0" tIns="0" rIns="0" bIns="0" rtlCol="0" anchor="ctr"/>
          <a:lstStyle/>
          <a:p>
            <a:pPr marL="0" indent="0" algn="ctr">
              <a:buNone/>
            </a:pPr>
            <a:r>
              <a:rPr lang="en-US" sz="1500" b="1" spc="150">
                <a:solidFill>
                  <a:srgbClr val="31A4E3"/>
                </a:solidFill>
                <a:latin typeface="Poppins" pitchFamily="2" charset="77"/>
                <a:cs typeface="Poppins" pitchFamily="2" charset="77"/>
              </a:rPr>
              <a:t>SECURE BOOT 2023 CERTIFICATE UPDATE FLOW</a:t>
            </a:r>
            <a:endParaRPr lang="en-US" sz="1500" spc="150">
              <a:solidFill>
                <a:srgbClr val="31A4E3"/>
              </a:solidFill>
              <a:latin typeface="Poppins" pitchFamily="2" charset="77"/>
              <a:cs typeface="Poppins" pitchFamily="2" charset="77"/>
            </a:endParaRPr>
          </a:p>
        </p:txBody>
      </p:sp>
      <p:pic>
        <p:nvPicPr>
          <p:cNvPr id="9" name="Graphic 8" descr="Clipboard Checked outline">
            <a:extLst>
              <a:ext uri="{FF2B5EF4-FFF2-40B4-BE49-F238E27FC236}">
                <a16:creationId xmlns:a16="http://schemas.microsoft.com/office/drawing/2014/main" id="{FE571B99-C8BA-B315-1BDA-CB1AF77EF4B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537460" y="5579014"/>
            <a:ext cx="914400" cy="914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24F46-4C45-B643-14DD-BAC5A481DF0A}"/>
            </a:ext>
          </a:extLst>
        </p:cNvPr>
        <p:cNvGrpSpPr/>
        <p:nvPr/>
      </p:nvGrpSpPr>
      <p:grpSpPr>
        <a:xfrm>
          <a:off x="0" y="0"/>
          <a:ext cx="0" cy="0"/>
          <a:chOff x="0" y="0"/>
          <a:chExt cx="0" cy="0"/>
        </a:xfrm>
      </p:grpSpPr>
      <p:sp>
        <p:nvSpPr>
          <p:cNvPr id="5" name="Text 2">
            <a:extLst>
              <a:ext uri="{FF2B5EF4-FFF2-40B4-BE49-F238E27FC236}">
                <a16:creationId xmlns:a16="http://schemas.microsoft.com/office/drawing/2014/main" id="{979A37BA-8F47-A27F-1BB7-1BB098F41D4F}"/>
              </a:ext>
            </a:extLst>
          </p:cNvPr>
          <p:cNvSpPr/>
          <p:nvPr/>
        </p:nvSpPr>
        <p:spPr>
          <a:xfrm>
            <a:off x="411480" y="2417123"/>
            <a:ext cx="6949440" cy="411480"/>
          </a:xfrm>
          <a:prstGeom prst="rect">
            <a:avLst/>
          </a:prstGeom>
          <a:noFill/>
          <a:ln/>
        </p:spPr>
        <p:txBody>
          <a:bodyPr wrap="square" lIns="0" tIns="0" rIns="0" bIns="0" rtlCol="0" anchor="ctr"/>
          <a:lstStyle/>
          <a:p>
            <a:pPr marL="0" indent="0">
              <a:buNone/>
            </a:pPr>
            <a:endParaRPr lang="en-US" sz="2200"/>
          </a:p>
        </p:txBody>
      </p:sp>
      <p:sp>
        <p:nvSpPr>
          <p:cNvPr id="7" name="Text 4">
            <a:extLst>
              <a:ext uri="{FF2B5EF4-FFF2-40B4-BE49-F238E27FC236}">
                <a16:creationId xmlns:a16="http://schemas.microsoft.com/office/drawing/2014/main" id="{29C3D144-4E3F-9D31-9B5B-25015A8B92BF}"/>
              </a:ext>
            </a:extLst>
          </p:cNvPr>
          <p:cNvSpPr/>
          <p:nvPr/>
        </p:nvSpPr>
        <p:spPr>
          <a:xfrm>
            <a:off x="10332720" y="73152"/>
            <a:ext cx="1645920" cy="137160"/>
          </a:xfrm>
          <a:prstGeom prst="rect">
            <a:avLst/>
          </a:prstGeom>
          <a:noFill/>
          <a:ln/>
        </p:spPr>
        <p:txBody>
          <a:bodyPr wrap="square" lIns="0" tIns="0" rIns="0" bIns="0" rtlCol="0" anchor="ctr"/>
          <a:lstStyle/>
          <a:p>
            <a:pPr marL="0" indent="0" algn="r">
              <a:buNone/>
            </a:pPr>
            <a:endParaRPr lang="en-US" sz="550"/>
          </a:p>
        </p:txBody>
      </p:sp>
      <p:sp>
        <p:nvSpPr>
          <p:cNvPr id="3" name="Text Placeholder 2">
            <a:extLst>
              <a:ext uri="{FF2B5EF4-FFF2-40B4-BE49-F238E27FC236}">
                <a16:creationId xmlns:a16="http://schemas.microsoft.com/office/drawing/2014/main" id="{755109AC-89E9-B511-E85A-1DC057C29A22}"/>
              </a:ext>
            </a:extLst>
          </p:cNvPr>
          <p:cNvSpPr>
            <a:spLocks noGrp="1"/>
          </p:cNvSpPr>
          <p:nvPr>
            <p:ph type="body" idx="1"/>
          </p:nvPr>
        </p:nvSpPr>
        <p:spPr>
          <a:xfrm>
            <a:off x="1674190" y="3198429"/>
            <a:ext cx="6872857" cy="743680"/>
          </a:xfrm>
        </p:spPr>
        <p:txBody>
          <a:bodyPr/>
          <a:lstStyle/>
          <a:p>
            <a:r>
              <a:rPr lang="en-US">
                <a:latin typeface="Poppins"/>
                <a:cs typeface="Poppins"/>
              </a:rPr>
              <a:t>All the Knobs, Dials and How to Set Them  </a:t>
            </a:r>
            <a:endParaRPr lang="en-US"/>
          </a:p>
        </p:txBody>
      </p:sp>
      <p:sp>
        <p:nvSpPr>
          <p:cNvPr id="4" name="Text Placeholder 3">
            <a:extLst>
              <a:ext uri="{FF2B5EF4-FFF2-40B4-BE49-F238E27FC236}">
                <a16:creationId xmlns:a16="http://schemas.microsoft.com/office/drawing/2014/main" id="{8085FBE4-1D4A-0162-0455-C2A6D37E2A37}"/>
              </a:ext>
            </a:extLst>
          </p:cNvPr>
          <p:cNvSpPr>
            <a:spLocks noGrp="1"/>
          </p:cNvSpPr>
          <p:nvPr>
            <p:ph type="body" idx="11"/>
          </p:nvPr>
        </p:nvSpPr>
        <p:spPr/>
        <p:txBody>
          <a:bodyPr/>
          <a:lstStyle/>
          <a:p>
            <a:endParaRPr lang="en-US"/>
          </a:p>
        </p:txBody>
      </p:sp>
    </p:spTree>
    <p:extLst>
      <p:ext uri="{BB962C8B-B14F-4D97-AF65-F5344CB8AC3E}">
        <p14:creationId xmlns:p14="http://schemas.microsoft.com/office/powerpoint/2010/main" val="1687919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
            <a:extLst>
              <a:ext uri="{FF2B5EF4-FFF2-40B4-BE49-F238E27FC236}">
                <a16:creationId xmlns:a16="http://schemas.microsoft.com/office/drawing/2014/main" id="{932D72A7-FA78-EC2C-12E9-1477A545B438}"/>
              </a:ext>
            </a:extLst>
          </p:cNvPr>
          <p:cNvSpPr/>
          <p:nvPr/>
        </p:nvSpPr>
        <p:spPr>
          <a:xfrm>
            <a:off x="502920" y="6065834"/>
            <a:ext cx="11109960" cy="384048"/>
          </a:xfrm>
          <a:prstGeom prst="roundRect">
            <a:avLst>
              <a:gd name="adj" fmla="val 14286"/>
            </a:avLst>
          </a:prstGeom>
          <a:solidFill>
            <a:srgbClr val="1BBC9B"/>
          </a:solidFill>
          <a:ln w="12700">
            <a:noFill/>
            <a:prstDash val="solid"/>
          </a:ln>
        </p:spPr>
        <p:txBody>
          <a:bodyPr/>
          <a:lstStyle/>
          <a:p>
            <a:endParaRPr lang="en-US">
              <a:solidFill>
                <a:schemeClr val="bg1"/>
              </a:solidFill>
            </a:endParaRPr>
          </a:p>
        </p:txBody>
      </p:sp>
      <p:sp>
        <p:nvSpPr>
          <p:cNvPr id="5" name="Text 3"/>
          <p:cNvSpPr/>
          <p:nvPr/>
        </p:nvSpPr>
        <p:spPr>
          <a:xfrm>
            <a:off x="640080" y="1510351"/>
            <a:ext cx="8138160" cy="256032"/>
          </a:xfrm>
          <a:prstGeom prst="rect">
            <a:avLst/>
          </a:prstGeom>
          <a:noFill/>
          <a:ln/>
        </p:spPr>
        <p:txBody>
          <a:bodyPr wrap="square" lIns="0" tIns="0" rIns="0" bIns="0" rtlCol="0" anchor="ctr"/>
          <a:lstStyle/>
          <a:p>
            <a:pPr marL="0" indent="0">
              <a:buNone/>
            </a:pPr>
            <a:r>
              <a:rPr lang="en-US" sz="1600">
                <a:solidFill>
                  <a:schemeClr val="bg1"/>
                </a:solidFill>
                <a:latin typeface="Poppins" pitchFamily="2" charset="77"/>
                <a:cs typeface="Poppins" pitchFamily="2" charset="77"/>
              </a:rPr>
              <a:t>Microsoft uses staged assists and observed confidence.</a:t>
            </a:r>
          </a:p>
        </p:txBody>
      </p:sp>
      <p:sp>
        <p:nvSpPr>
          <p:cNvPr id="8" name="Shape 5"/>
          <p:cNvSpPr/>
          <p:nvPr/>
        </p:nvSpPr>
        <p:spPr>
          <a:xfrm>
            <a:off x="627144" y="1926411"/>
            <a:ext cx="3346704" cy="1754050"/>
          </a:xfrm>
          <a:prstGeom prst="roundRect">
            <a:avLst>
              <a:gd name="adj" fmla="val 2051"/>
            </a:avLst>
          </a:prstGeom>
          <a:solidFill>
            <a:srgbClr val="EAF5FF"/>
          </a:solidFill>
          <a:ln w="12700">
            <a:noFill/>
            <a:prstDash val="solid"/>
          </a:ln>
        </p:spPr>
        <p:txBody>
          <a:bodyPr/>
          <a:lstStyle/>
          <a:p>
            <a:endParaRPr lang="en-US"/>
          </a:p>
        </p:txBody>
      </p:sp>
      <p:sp>
        <p:nvSpPr>
          <p:cNvPr id="9" name="Text 6"/>
          <p:cNvSpPr/>
          <p:nvPr/>
        </p:nvSpPr>
        <p:spPr>
          <a:xfrm>
            <a:off x="736872" y="2087143"/>
            <a:ext cx="3346704" cy="201168"/>
          </a:xfrm>
          <a:prstGeom prst="rect">
            <a:avLst/>
          </a:prstGeom>
          <a:noFill/>
          <a:ln/>
        </p:spPr>
        <p:txBody>
          <a:bodyPr wrap="square" lIns="0" tIns="0" rIns="0" bIns="0" rtlCol="0" anchor="ctr"/>
          <a:lstStyle/>
          <a:p>
            <a:pPr marL="0" indent="0">
              <a:buNone/>
            </a:pPr>
            <a:r>
              <a:rPr lang="en-US" sz="1250" b="1">
                <a:solidFill>
                  <a:srgbClr val="1F2937"/>
                </a:solidFill>
                <a:latin typeface="Poppins" pitchFamily="2" charset="77"/>
                <a:cs typeface="Poppins" pitchFamily="2" charset="77"/>
              </a:rPr>
              <a:t>Controlled Feature Rollout (CFR)</a:t>
            </a:r>
            <a:endParaRPr lang="en-US" sz="1250">
              <a:latin typeface="Poppins" pitchFamily="2" charset="77"/>
              <a:cs typeface="Poppins" pitchFamily="2" charset="77"/>
            </a:endParaRPr>
          </a:p>
        </p:txBody>
      </p:sp>
      <p:sp>
        <p:nvSpPr>
          <p:cNvPr id="10" name="Text 7"/>
          <p:cNvSpPr/>
          <p:nvPr/>
        </p:nvSpPr>
        <p:spPr>
          <a:xfrm>
            <a:off x="736872" y="2402135"/>
            <a:ext cx="3023598" cy="801826"/>
          </a:xfrm>
          <a:prstGeom prst="rect">
            <a:avLst/>
          </a:prstGeom>
          <a:noFill/>
          <a:ln/>
        </p:spPr>
        <p:txBody>
          <a:bodyPr wrap="square" lIns="127" tIns="127" rIns="127" bIns="127" rtlCol="0" anchor="t"/>
          <a:lstStyle/>
          <a:p>
            <a:pPr marL="0" indent="0">
              <a:buNone/>
            </a:pPr>
            <a:r>
              <a:rPr lang="en-US" sz="1100">
                <a:solidFill>
                  <a:srgbClr val="1F2937"/>
                </a:solidFill>
                <a:latin typeface="Poppins" pitchFamily="2" charset="77"/>
                <a:cs typeface="Poppins" pitchFamily="2" charset="77"/>
              </a:rPr>
              <a:t>A Microsoft-managed assist for earlier deployment. Devices opt in through policy or registry, and required diagnostic data must be available.</a:t>
            </a:r>
            <a:endParaRPr lang="en-US" sz="1100">
              <a:latin typeface="Poppins" pitchFamily="2" charset="77"/>
              <a:cs typeface="Poppins" pitchFamily="2" charset="77"/>
            </a:endParaRPr>
          </a:p>
        </p:txBody>
      </p:sp>
      <p:sp>
        <p:nvSpPr>
          <p:cNvPr id="11" name="Shape 8"/>
          <p:cNvSpPr/>
          <p:nvPr/>
        </p:nvSpPr>
        <p:spPr>
          <a:xfrm>
            <a:off x="4345076" y="1926411"/>
            <a:ext cx="3346704" cy="1754050"/>
          </a:xfrm>
          <a:prstGeom prst="roundRect">
            <a:avLst>
              <a:gd name="adj" fmla="val 2051"/>
            </a:avLst>
          </a:prstGeom>
          <a:solidFill>
            <a:srgbClr val="EEF8EA"/>
          </a:solidFill>
          <a:ln w="12700">
            <a:noFill/>
            <a:prstDash val="solid"/>
          </a:ln>
        </p:spPr>
        <p:txBody>
          <a:bodyPr/>
          <a:lstStyle/>
          <a:p>
            <a:endParaRPr lang="en-US"/>
          </a:p>
        </p:txBody>
      </p:sp>
      <p:sp>
        <p:nvSpPr>
          <p:cNvPr id="12" name="Text 9"/>
          <p:cNvSpPr/>
          <p:nvPr/>
        </p:nvSpPr>
        <p:spPr>
          <a:xfrm>
            <a:off x="4454804" y="2049615"/>
            <a:ext cx="3346704" cy="201168"/>
          </a:xfrm>
          <a:prstGeom prst="rect">
            <a:avLst/>
          </a:prstGeom>
          <a:noFill/>
          <a:ln/>
        </p:spPr>
        <p:txBody>
          <a:bodyPr wrap="square" lIns="0" tIns="0" rIns="0" bIns="0" rtlCol="0" anchor="ctr"/>
          <a:lstStyle/>
          <a:p>
            <a:pPr marL="0" indent="0">
              <a:buNone/>
            </a:pPr>
            <a:r>
              <a:rPr lang="en-US" sz="1250" b="1">
                <a:solidFill>
                  <a:srgbClr val="1F2937"/>
                </a:solidFill>
                <a:latin typeface="Poppins" pitchFamily="2" charset="77"/>
                <a:cs typeface="Poppins" pitchFamily="2" charset="77"/>
              </a:rPr>
              <a:t>High confidence in monthly updates</a:t>
            </a:r>
            <a:endParaRPr lang="en-US" sz="1250">
              <a:latin typeface="Poppins" pitchFamily="2" charset="77"/>
              <a:cs typeface="Poppins" pitchFamily="2" charset="77"/>
            </a:endParaRPr>
          </a:p>
        </p:txBody>
      </p:sp>
      <p:sp>
        <p:nvSpPr>
          <p:cNvPr id="13" name="Text 10"/>
          <p:cNvSpPr/>
          <p:nvPr/>
        </p:nvSpPr>
        <p:spPr>
          <a:xfrm>
            <a:off x="4454804" y="2364606"/>
            <a:ext cx="3023598" cy="1109337"/>
          </a:xfrm>
          <a:prstGeom prst="rect">
            <a:avLst/>
          </a:prstGeom>
          <a:noFill/>
          <a:ln/>
        </p:spPr>
        <p:txBody>
          <a:bodyPr wrap="square" lIns="127" tIns="127" rIns="127" bIns="127" rtlCol="0" anchor="t"/>
          <a:lstStyle/>
          <a:p>
            <a:pPr marL="0" indent="0">
              <a:buNone/>
            </a:pPr>
            <a:r>
              <a:rPr lang="en-US" sz="1100">
                <a:solidFill>
                  <a:srgbClr val="1F2937"/>
                </a:solidFill>
                <a:latin typeface="Poppins" pitchFamily="2" charset="77"/>
                <a:cs typeface="Poppins" pitchFamily="2" charset="77"/>
              </a:rPr>
              <a:t>When Microsoft has enough observed success for a hardware and firmware bucket, the confidence data can let Windows monthly updates move faster on those configurations.</a:t>
            </a:r>
            <a:endParaRPr lang="en-US" sz="1100">
              <a:latin typeface="Poppins" pitchFamily="2" charset="77"/>
              <a:cs typeface="Poppins" pitchFamily="2" charset="77"/>
            </a:endParaRPr>
          </a:p>
        </p:txBody>
      </p:sp>
      <p:sp>
        <p:nvSpPr>
          <p:cNvPr id="14" name="Shape 11"/>
          <p:cNvSpPr/>
          <p:nvPr/>
        </p:nvSpPr>
        <p:spPr>
          <a:xfrm>
            <a:off x="8046720" y="1926411"/>
            <a:ext cx="3346704" cy="1754049"/>
          </a:xfrm>
          <a:prstGeom prst="roundRect">
            <a:avLst>
              <a:gd name="adj" fmla="val 2051"/>
            </a:avLst>
          </a:prstGeom>
          <a:solidFill>
            <a:srgbClr val="31A4E3"/>
          </a:solidFill>
          <a:ln w="12700">
            <a:noFill/>
            <a:prstDash val="solid"/>
          </a:ln>
        </p:spPr>
        <p:txBody>
          <a:bodyPr/>
          <a:lstStyle/>
          <a:p>
            <a:endParaRPr lang="en-US"/>
          </a:p>
        </p:txBody>
      </p:sp>
      <p:sp>
        <p:nvSpPr>
          <p:cNvPr id="15" name="Text 12"/>
          <p:cNvSpPr/>
          <p:nvPr/>
        </p:nvSpPr>
        <p:spPr>
          <a:xfrm>
            <a:off x="8189976" y="2070379"/>
            <a:ext cx="3346704" cy="201168"/>
          </a:xfrm>
          <a:prstGeom prst="rect">
            <a:avLst/>
          </a:prstGeom>
          <a:noFill/>
          <a:ln/>
        </p:spPr>
        <p:txBody>
          <a:bodyPr wrap="square" lIns="0" tIns="0" rIns="0" bIns="0" rtlCol="0" anchor="ctr"/>
          <a:lstStyle/>
          <a:p>
            <a:pPr marL="0" indent="0">
              <a:buNone/>
            </a:pPr>
            <a:r>
              <a:rPr lang="en-US" sz="1250" b="1" err="1">
                <a:solidFill>
                  <a:srgbClr val="1F2937"/>
                </a:solidFill>
                <a:latin typeface="Poppins" pitchFamily="2" charset="77"/>
                <a:cs typeface="Poppins" pitchFamily="2" charset="77"/>
              </a:rPr>
              <a:t>Opt</a:t>
            </a:r>
            <a:r>
              <a:rPr lang="en-US" sz="1250" b="1">
                <a:solidFill>
                  <a:srgbClr val="1F2937"/>
                </a:solidFill>
                <a:latin typeface="Poppins" pitchFamily="2" charset="77"/>
                <a:cs typeface="Poppins" pitchFamily="2" charset="77"/>
              </a:rPr>
              <a:t> in and opt out controls</a:t>
            </a:r>
            <a:endParaRPr lang="en-US" sz="1250">
              <a:latin typeface="Poppins" pitchFamily="2" charset="77"/>
              <a:cs typeface="Poppins" pitchFamily="2" charset="77"/>
            </a:endParaRPr>
          </a:p>
        </p:txBody>
      </p:sp>
      <p:sp>
        <p:nvSpPr>
          <p:cNvPr id="16" name="Text 13"/>
          <p:cNvSpPr/>
          <p:nvPr/>
        </p:nvSpPr>
        <p:spPr>
          <a:xfrm>
            <a:off x="8189976" y="2395659"/>
            <a:ext cx="3023598" cy="803742"/>
          </a:xfrm>
          <a:prstGeom prst="rect">
            <a:avLst/>
          </a:prstGeom>
          <a:noFill/>
          <a:ln/>
        </p:spPr>
        <p:txBody>
          <a:bodyPr wrap="square" lIns="127" tIns="127" rIns="127" bIns="127" rtlCol="0" anchor="t"/>
          <a:lstStyle/>
          <a:p>
            <a:pPr marL="0" indent="0">
              <a:buNone/>
            </a:pPr>
            <a:r>
              <a:rPr lang="en-US" sz="1100">
                <a:solidFill>
                  <a:srgbClr val="1F2937"/>
                </a:solidFill>
                <a:latin typeface="Poppins" pitchFamily="2" charset="77"/>
                <a:cs typeface="Poppins" pitchFamily="2" charset="77"/>
              </a:rPr>
              <a:t>Admins can opt in to Microsoft managed rollout earlier, or opt out of the automatic high confidence path if they need tighter local control.</a:t>
            </a:r>
            <a:endParaRPr lang="en-US" sz="1100">
              <a:latin typeface="Poppins" pitchFamily="2" charset="77"/>
              <a:cs typeface="Poppins" pitchFamily="2" charset="77"/>
            </a:endParaRPr>
          </a:p>
        </p:txBody>
      </p:sp>
      <p:sp>
        <p:nvSpPr>
          <p:cNvPr id="18" name="Text 15"/>
          <p:cNvSpPr/>
          <p:nvPr/>
        </p:nvSpPr>
        <p:spPr>
          <a:xfrm>
            <a:off x="640080" y="6153912"/>
            <a:ext cx="10835640" cy="164592"/>
          </a:xfrm>
          <a:prstGeom prst="rect">
            <a:avLst/>
          </a:prstGeom>
          <a:noFill/>
          <a:ln/>
        </p:spPr>
        <p:txBody>
          <a:bodyPr wrap="square" lIns="0" tIns="0" rIns="0" bIns="0" rtlCol="0" anchor="ctr"/>
          <a:lstStyle/>
          <a:p>
            <a:r>
              <a:rPr lang="en-US" sz="1200" b="1">
                <a:solidFill>
                  <a:srgbClr val="1F2937"/>
                </a:solidFill>
                <a:latin typeface="Poppins SemiBold" pitchFamily="2" charset="77"/>
                <a:cs typeface="Poppins SemiBold" pitchFamily="2" charset="77"/>
              </a:rPr>
              <a:t>CFR lets devices join the Microsoft managed rollout. </a:t>
            </a:r>
            <a:r>
              <a:rPr lang="en-US" sz="1400" b="1">
                <a:solidFill>
                  <a:srgbClr val="1F2937"/>
                </a:solidFill>
                <a:latin typeface="Poppins SemiBold" pitchFamily="2" charset="77"/>
                <a:cs typeface="Poppins SemiBold" pitchFamily="2" charset="77"/>
              </a:rPr>
              <a:t>Microsoft</a:t>
            </a:r>
            <a:r>
              <a:rPr lang="en-US" sz="1200" b="1">
                <a:solidFill>
                  <a:srgbClr val="1F2937"/>
                </a:solidFill>
                <a:latin typeface="Poppins SemiBold" pitchFamily="2" charset="77"/>
                <a:cs typeface="Poppins SemiBold" pitchFamily="2" charset="77"/>
              </a:rPr>
              <a:t> controls the pace, but firmware readiness still matters.</a:t>
            </a:r>
            <a:endParaRPr lang="en-US" sz="1200" b="1">
              <a:latin typeface="Poppins SemiBold" pitchFamily="2" charset="77"/>
              <a:cs typeface="Poppins SemiBold" pitchFamily="2" charset="77"/>
            </a:endParaRPr>
          </a:p>
        </p:txBody>
      </p:sp>
      <p:pic>
        <p:nvPicPr>
          <p:cNvPr id="7" name="Picture 6">
            <a:extLst>
              <a:ext uri="{FF2B5EF4-FFF2-40B4-BE49-F238E27FC236}">
                <a16:creationId xmlns:a16="http://schemas.microsoft.com/office/drawing/2014/main" id="{54B17589-B629-9FA3-DBA5-2726E0907E75}"/>
              </a:ext>
            </a:extLst>
          </p:cNvPr>
          <p:cNvPicPr>
            <a:picLocks noChangeAspect="1"/>
          </p:cNvPicPr>
          <p:nvPr/>
        </p:nvPicPr>
        <p:blipFill>
          <a:blip r:embed="rId3"/>
          <a:stretch>
            <a:fillRect/>
          </a:stretch>
        </p:blipFill>
        <p:spPr>
          <a:xfrm>
            <a:off x="476932" y="4106027"/>
            <a:ext cx="6679687" cy="1671030"/>
          </a:xfrm>
          <a:prstGeom prst="rect">
            <a:avLst/>
          </a:prstGeom>
        </p:spPr>
      </p:pic>
      <p:sp>
        <p:nvSpPr>
          <p:cNvPr id="19" name="Arrow: Down 18">
            <a:extLst>
              <a:ext uri="{FF2B5EF4-FFF2-40B4-BE49-F238E27FC236}">
                <a16:creationId xmlns:a16="http://schemas.microsoft.com/office/drawing/2014/main" id="{540967BF-97D9-1AF1-937A-AED54BD11D69}"/>
              </a:ext>
            </a:extLst>
          </p:cNvPr>
          <p:cNvSpPr/>
          <p:nvPr/>
        </p:nvSpPr>
        <p:spPr>
          <a:xfrm>
            <a:off x="1882539" y="3335339"/>
            <a:ext cx="733425" cy="974217"/>
          </a:xfrm>
          <a:prstGeom prst="downArrow">
            <a:avLst/>
          </a:prstGeom>
          <a:solidFill>
            <a:srgbClr val="31A4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
            <a:extLst>
              <a:ext uri="{FF2B5EF4-FFF2-40B4-BE49-F238E27FC236}">
                <a16:creationId xmlns:a16="http://schemas.microsoft.com/office/drawing/2014/main" id="{D5D11976-5700-82C2-013D-B0C9A862FBBB}"/>
              </a:ext>
            </a:extLst>
          </p:cNvPr>
          <p:cNvSpPr>
            <a:spLocks noGrp="1"/>
          </p:cNvSpPr>
          <p:nvPr>
            <p:ph type="body" idx="1"/>
          </p:nvPr>
        </p:nvSpPr>
        <p:spPr>
          <a:xfrm>
            <a:off x="627144" y="698943"/>
            <a:ext cx="10388687" cy="423439"/>
          </a:xfrm>
        </p:spPr>
        <p:txBody>
          <a:bodyPr/>
          <a:lstStyle/>
          <a:p>
            <a:r>
              <a:rPr lang="en-US"/>
              <a:t>How Microsoft stages the rollout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61906-9D2A-5989-75D7-F57A466C3E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7FA79C-94A3-14C5-2B59-D2F5518B378B}"/>
              </a:ext>
            </a:extLst>
          </p:cNvPr>
          <p:cNvSpPr>
            <a:spLocks noGrp="1"/>
          </p:cNvSpPr>
          <p:nvPr>
            <p:ph type="body" idx="15"/>
          </p:nvPr>
        </p:nvSpPr>
        <p:spPr>
          <a:xfrm>
            <a:off x="644718" y="1608605"/>
            <a:ext cx="10279674" cy="4399554"/>
          </a:xfrm>
        </p:spPr>
        <p:txBody>
          <a:bodyPr numCol="1"/>
          <a:lstStyle/>
          <a:p>
            <a:pPr>
              <a:spcBef>
                <a:spcPts val="600"/>
              </a:spcBef>
            </a:pPr>
            <a:r>
              <a:rPr lang="en-US" b="0"/>
              <a:t>What is Secure Boot </a:t>
            </a:r>
            <a:endParaRPr lang="en-US"/>
          </a:p>
          <a:p>
            <a:pPr>
              <a:spcBef>
                <a:spcPts val="600"/>
              </a:spcBef>
            </a:pPr>
            <a:r>
              <a:rPr lang="en-US" b="0"/>
              <a:t>Why Did This Suddenly Become Urgent? </a:t>
            </a:r>
            <a:endParaRPr lang="en-US"/>
          </a:p>
          <a:p>
            <a:pPr>
              <a:spcBef>
                <a:spcPts val="600"/>
              </a:spcBef>
            </a:pPr>
            <a:r>
              <a:rPr lang="en-US" b="0"/>
              <a:t>LISA (Lost in Silly Acronyms): PK … KEK… DB…?! </a:t>
            </a:r>
            <a:endParaRPr lang="en-US"/>
          </a:p>
          <a:p>
            <a:pPr>
              <a:spcBef>
                <a:spcPts val="600"/>
              </a:spcBef>
            </a:pPr>
            <a:r>
              <a:rPr lang="en-US" b="0">
                <a:latin typeface="Poppins"/>
                <a:cs typeface="Poppins"/>
              </a:rPr>
              <a:t>There Is No Easy Button: It’s a Project </a:t>
            </a:r>
            <a:endParaRPr lang="en-US">
              <a:latin typeface="Poppins"/>
              <a:cs typeface="Poppins"/>
            </a:endParaRPr>
          </a:p>
          <a:p>
            <a:pPr marL="800100" lvl="3" indent="-207645">
              <a:lnSpc>
                <a:spcPct val="100000"/>
              </a:lnSpc>
              <a:spcBef>
                <a:spcPts val="600"/>
              </a:spcBef>
              <a:buClr>
                <a:srgbClr val="31A4E3"/>
              </a:buClr>
              <a:buSzPct val="95000"/>
              <a:buFont typeface="Courier New" panose="02070309020205020404" pitchFamily="49" charset="0"/>
              <a:buChar char="o"/>
            </a:pPr>
            <a:r>
              <a:rPr lang="en-US">
                <a:solidFill>
                  <a:schemeClr val="bg1"/>
                </a:solidFill>
                <a:latin typeface="Poppins" pitchFamily="2" charset="77"/>
                <a:cs typeface="Poppins" pitchFamily="2" charset="77"/>
              </a:rPr>
              <a:t>Step 1: Firmware Readiness </a:t>
            </a:r>
          </a:p>
          <a:p>
            <a:pPr marL="800100" lvl="3" indent="-207645">
              <a:lnSpc>
                <a:spcPct val="100000"/>
              </a:lnSpc>
              <a:spcBef>
                <a:spcPts val="600"/>
              </a:spcBef>
              <a:buClr>
                <a:srgbClr val="31A4E3"/>
              </a:buClr>
              <a:buSzPct val="95000"/>
              <a:buFont typeface="Courier New" panose="02070309020205020404" pitchFamily="49" charset="0"/>
              <a:buChar char="o"/>
            </a:pPr>
            <a:r>
              <a:rPr lang="en-US" b="0">
                <a:solidFill>
                  <a:schemeClr val="bg1"/>
                </a:solidFill>
                <a:latin typeface="Poppins" pitchFamily="2" charset="77"/>
                <a:cs typeface="Poppins" pitchFamily="2" charset="77"/>
              </a:rPr>
              <a:t>Step 2: Deploy/Update the Certificate </a:t>
            </a:r>
            <a:endParaRPr lang="en-US">
              <a:solidFill>
                <a:schemeClr val="bg1"/>
              </a:solidFill>
              <a:latin typeface="Poppins" pitchFamily="2" charset="77"/>
              <a:cs typeface="Poppins" pitchFamily="2" charset="77"/>
            </a:endParaRPr>
          </a:p>
          <a:p>
            <a:pPr marL="800100" lvl="3" indent="-207645">
              <a:lnSpc>
                <a:spcPct val="100000"/>
              </a:lnSpc>
              <a:spcBef>
                <a:spcPts val="600"/>
              </a:spcBef>
              <a:buClr>
                <a:srgbClr val="31A4E3"/>
              </a:buClr>
              <a:buSzPct val="95000"/>
              <a:buFont typeface="Courier New" panose="02070309020205020404" pitchFamily="49" charset="0"/>
              <a:buChar char="o"/>
            </a:pPr>
            <a:r>
              <a:rPr lang="en-US" b="0">
                <a:solidFill>
                  <a:schemeClr val="bg1"/>
                </a:solidFill>
                <a:latin typeface="Poppins" pitchFamily="2" charset="77"/>
                <a:cs typeface="Poppins" pitchFamily="2" charset="77"/>
              </a:rPr>
              <a:t>All the Knobs and Dials and How to Set Them </a:t>
            </a:r>
            <a:endParaRPr lang="en-US">
              <a:solidFill>
                <a:schemeClr val="bg1"/>
              </a:solidFill>
              <a:latin typeface="Poppins" pitchFamily="2" charset="77"/>
              <a:cs typeface="Poppins" pitchFamily="2" charset="77"/>
            </a:endParaRPr>
          </a:p>
          <a:p>
            <a:pPr marL="800100" lvl="3" indent="-207645">
              <a:lnSpc>
                <a:spcPct val="100000"/>
              </a:lnSpc>
              <a:spcBef>
                <a:spcPts val="600"/>
              </a:spcBef>
              <a:buClr>
                <a:srgbClr val="31A4E3"/>
              </a:buClr>
              <a:buSzPct val="95000"/>
              <a:buFont typeface="Courier New" panose="02070309020205020404" pitchFamily="49" charset="0"/>
              <a:buChar char="o"/>
            </a:pPr>
            <a:r>
              <a:rPr lang="en-US" b="0">
                <a:solidFill>
                  <a:schemeClr val="bg1"/>
                </a:solidFill>
                <a:latin typeface="Poppins"/>
                <a:ea typeface="Roboto"/>
                <a:cs typeface="Poppins"/>
              </a:rPr>
              <a:t>Step 3: Reporting</a:t>
            </a:r>
            <a:r>
              <a:rPr lang="en-US">
                <a:solidFill>
                  <a:schemeClr val="bg1"/>
                </a:solidFill>
                <a:latin typeface="Poppins"/>
                <a:ea typeface="Roboto"/>
                <a:cs typeface="Poppins"/>
              </a:rPr>
              <a:t>...</a:t>
            </a:r>
            <a:r>
              <a:rPr lang="en-US" b="0">
                <a:solidFill>
                  <a:schemeClr val="bg1"/>
                </a:solidFill>
                <a:latin typeface="Poppins"/>
                <a:ea typeface="Roboto"/>
                <a:cs typeface="Poppins"/>
              </a:rPr>
              <a:t> Deploying is one thing… knowing what</a:t>
            </a:r>
            <a:r>
              <a:rPr lang="en-US">
                <a:solidFill>
                  <a:schemeClr val="bg1"/>
                </a:solidFill>
                <a:latin typeface="Poppins"/>
                <a:ea typeface="Roboto"/>
                <a:cs typeface="Poppins"/>
              </a:rPr>
              <a:t> </a:t>
            </a:r>
            <a:r>
              <a:rPr lang="en-US" b="0">
                <a:solidFill>
                  <a:schemeClr val="bg1"/>
                </a:solidFill>
                <a:latin typeface="Poppins"/>
                <a:ea typeface="Roboto"/>
                <a:cs typeface="Poppins"/>
              </a:rPr>
              <a:t>is happening is everything </a:t>
            </a:r>
            <a:endParaRPr lang="en-US">
              <a:solidFill>
                <a:schemeClr val="bg1"/>
              </a:solidFill>
              <a:latin typeface="Poppins"/>
              <a:ea typeface="Roboto"/>
              <a:cs typeface="Poppins"/>
            </a:endParaRPr>
          </a:p>
          <a:p>
            <a:pPr>
              <a:spcBef>
                <a:spcPts val="600"/>
              </a:spcBef>
            </a:pPr>
            <a:r>
              <a:rPr lang="en-US" b="0"/>
              <a:t>What we Did!! </a:t>
            </a:r>
            <a:endParaRPr lang="en-US"/>
          </a:p>
          <a:p>
            <a:pPr>
              <a:spcBef>
                <a:spcPts val="600"/>
              </a:spcBef>
            </a:pPr>
            <a:r>
              <a:rPr lang="en-US" b="0"/>
              <a:t>Demos</a:t>
            </a:r>
            <a:endParaRPr lang="en-US"/>
          </a:p>
        </p:txBody>
      </p:sp>
    </p:spTree>
    <p:extLst>
      <p:ext uri="{BB962C8B-B14F-4D97-AF65-F5344CB8AC3E}">
        <p14:creationId xmlns:p14="http://schemas.microsoft.com/office/powerpoint/2010/main" val="1542414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4840-F0D7-7165-37BA-E0AF1A1C941C}"/>
            </a:ext>
          </a:extLst>
        </p:cNvPr>
        <p:cNvGrpSpPr/>
        <p:nvPr/>
      </p:nvGrpSpPr>
      <p:grpSpPr>
        <a:xfrm>
          <a:off x="0" y="0"/>
          <a:ext cx="0" cy="0"/>
          <a:chOff x="0" y="0"/>
          <a:chExt cx="0" cy="0"/>
        </a:xfrm>
      </p:grpSpPr>
      <p:sp>
        <p:nvSpPr>
          <p:cNvPr id="2" name="Shape 5">
            <a:extLst>
              <a:ext uri="{FF2B5EF4-FFF2-40B4-BE49-F238E27FC236}">
                <a16:creationId xmlns:a16="http://schemas.microsoft.com/office/drawing/2014/main" id="{48867930-7F11-3144-3170-A8773D9D8643}"/>
              </a:ext>
            </a:extLst>
          </p:cNvPr>
          <p:cNvSpPr/>
          <p:nvPr/>
        </p:nvSpPr>
        <p:spPr>
          <a:xfrm>
            <a:off x="627144" y="1926411"/>
            <a:ext cx="3346704" cy="1754050"/>
          </a:xfrm>
          <a:prstGeom prst="roundRect">
            <a:avLst>
              <a:gd name="adj" fmla="val 2051"/>
            </a:avLst>
          </a:prstGeom>
          <a:solidFill>
            <a:srgbClr val="EAF5FF"/>
          </a:solidFill>
          <a:ln w="12700">
            <a:noFill/>
            <a:prstDash val="solid"/>
          </a:ln>
        </p:spPr>
        <p:txBody>
          <a:bodyPr/>
          <a:lstStyle/>
          <a:p>
            <a:endParaRPr lang="en-US"/>
          </a:p>
        </p:txBody>
      </p:sp>
      <p:sp>
        <p:nvSpPr>
          <p:cNvPr id="3" name="Shape 8">
            <a:extLst>
              <a:ext uri="{FF2B5EF4-FFF2-40B4-BE49-F238E27FC236}">
                <a16:creationId xmlns:a16="http://schemas.microsoft.com/office/drawing/2014/main" id="{0D857E9E-B7C9-E494-7521-1EEACB4CF601}"/>
              </a:ext>
            </a:extLst>
          </p:cNvPr>
          <p:cNvSpPr/>
          <p:nvPr/>
        </p:nvSpPr>
        <p:spPr>
          <a:xfrm>
            <a:off x="4345076" y="1926411"/>
            <a:ext cx="3346704" cy="1754050"/>
          </a:xfrm>
          <a:prstGeom prst="roundRect">
            <a:avLst>
              <a:gd name="adj" fmla="val 2051"/>
            </a:avLst>
          </a:prstGeom>
          <a:solidFill>
            <a:srgbClr val="EEF8EA"/>
          </a:solidFill>
          <a:ln w="12700">
            <a:noFill/>
            <a:prstDash val="solid"/>
          </a:ln>
        </p:spPr>
        <p:txBody>
          <a:bodyPr/>
          <a:lstStyle/>
          <a:p>
            <a:endParaRPr lang="en-US"/>
          </a:p>
        </p:txBody>
      </p:sp>
      <p:sp>
        <p:nvSpPr>
          <p:cNvPr id="4" name="Shape 11">
            <a:extLst>
              <a:ext uri="{FF2B5EF4-FFF2-40B4-BE49-F238E27FC236}">
                <a16:creationId xmlns:a16="http://schemas.microsoft.com/office/drawing/2014/main" id="{12B9D985-E581-28D2-BC5E-E757F917A624}"/>
              </a:ext>
            </a:extLst>
          </p:cNvPr>
          <p:cNvSpPr/>
          <p:nvPr/>
        </p:nvSpPr>
        <p:spPr>
          <a:xfrm>
            <a:off x="8046720" y="1926411"/>
            <a:ext cx="3346704" cy="1754049"/>
          </a:xfrm>
          <a:prstGeom prst="roundRect">
            <a:avLst>
              <a:gd name="adj" fmla="val 2051"/>
            </a:avLst>
          </a:prstGeom>
          <a:solidFill>
            <a:srgbClr val="31A4E3"/>
          </a:solidFill>
          <a:ln w="12700">
            <a:noFill/>
            <a:prstDash val="solid"/>
          </a:ln>
        </p:spPr>
        <p:txBody>
          <a:bodyPr/>
          <a:lstStyle/>
          <a:p>
            <a:endParaRPr lang="en-US"/>
          </a:p>
        </p:txBody>
      </p:sp>
      <p:pic>
        <p:nvPicPr>
          <p:cNvPr id="20" name="Picture 19">
            <a:extLst>
              <a:ext uri="{FF2B5EF4-FFF2-40B4-BE49-F238E27FC236}">
                <a16:creationId xmlns:a16="http://schemas.microsoft.com/office/drawing/2014/main" id="{EF812E03-2E64-D57C-BED8-DC5A2796C0E6}"/>
              </a:ext>
            </a:extLst>
          </p:cNvPr>
          <p:cNvPicPr>
            <a:picLocks noChangeAspect="1"/>
          </p:cNvPicPr>
          <p:nvPr/>
        </p:nvPicPr>
        <p:blipFill>
          <a:blip r:embed="rId3"/>
          <a:stretch>
            <a:fillRect/>
          </a:stretch>
        </p:blipFill>
        <p:spPr>
          <a:xfrm>
            <a:off x="613233" y="3811813"/>
            <a:ext cx="4467849" cy="1514686"/>
          </a:xfrm>
          <a:prstGeom prst="rect">
            <a:avLst/>
          </a:prstGeom>
        </p:spPr>
      </p:pic>
      <p:sp>
        <p:nvSpPr>
          <p:cNvPr id="22" name="TextBox 21">
            <a:extLst>
              <a:ext uri="{FF2B5EF4-FFF2-40B4-BE49-F238E27FC236}">
                <a16:creationId xmlns:a16="http://schemas.microsoft.com/office/drawing/2014/main" id="{EB496F98-1383-BE76-D8FC-93158059620A}"/>
              </a:ext>
            </a:extLst>
          </p:cNvPr>
          <p:cNvSpPr txBox="1"/>
          <p:nvPr/>
        </p:nvSpPr>
        <p:spPr>
          <a:xfrm>
            <a:off x="590877" y="5477390"/>
            <a:ext cx="4244014" cy="861774"/>
          </a:xfrm>
          <a:prstGeom prst="rect">
            <a:avLst/>
          </a:prstGeom>
          <a:noFill/>
        </p:spPr>
        <p:txBody>
          <a:bodyPr wrap="square" lIns="0" tIns="0" rIns="0" bIns="0">
            <a:spAutoFit/>
          </a:bodyPr>
          <a:lstStyle/>
          <a:p>
            <a:r>
              <a:rPr lang="en-US" sz="1400">
                <a:solidFill>
                  <a:schemeClr val="bg1"/>
                </a:solidFill>
                <a:latin typeface="Poppins" pitchFamily="2" charset="77"/>
                <a:cs typeface="Poppins" pitchFamily="2" charset="77"/>
              </a:rPr>
              <a:t>The device side data that represents that high confidence knowledge. It is the file Windows checks locally to see whether this machine matches one of those trusted buckets.</a:t>
            </a:r>
          </a:p>
        </p:txBody>
      </p:sp>
      <p:pic>
        <p:nvPicPr>
          <p:cNvPr id="24" name="Picture 23">
            <a:extLst>
              <a:ext uri="{FF2B5EF4-FFF2-40B4-BE49-F238E27FC236}">
                <a16:creationId xmlns:a16="http://schemas.microsoft.com/office/drawing/2014/main" id="{26C49916-F3B3-FB55-AB9E-712154504DDD}"/>
              </a:ext>
            </a:extLst>
          </p:cNvPr>
          <p:cNvPicPr>
            <a:picLocks noChangeAspect="1"/>
          </p:cNvPicPr>
          <p:nvPr/>
        </p:nvPicPr>
        <p:blipFill>
          <a:blip r:embed="rId4"/>
          <a:stretch>
            <a:fillRect/>
          </a:stretch>
        </p:blipFill>
        <p:spPr>
          <a:xfrm>
            <a:off x="6324927" y="4119314"/>
            <a:ext cx="2953162" cy="2181529"/>
          </a:xfrm>
          <a:prstGeom prst="rect">
            <a:avLst/>
          </a:prstGeom>
        </p:spPr>
      </p:pic>
      <p:sp>
        <p:nvSpPr>
          <p:cNvPr id="25" name="Arrow: Down 24">
            <a:extLst>
              <a:ext uri="{FF2B5EF4-FFF2-40B4-BE49-F238E27FC236}">
                <a16:creationId xmlns:a16="http://schemas.microsoft.com/office/drawing/2014/main" id="{F9A90E9D-C354-AEEC-FE10-0A556F44814F}"/>
              </a:ext>
            </a:extLst>
          </p:cNvPr>
          <p:cNvSpPr/>
          <p:nvPr/>
        </p:nvSpPr>
        <p:spPr>
          <a:xfrm rot="16200000">
            <a:off x="5269488" y="4395728"/>
            <a:ext cx="482178" cy="1628704"/>
          </a:xfrm>
          <a:prstGeom prst="downArrow">
            <a:avLst/>
          </a:prstGeom>
          <a:solidFill>
            <a:srgbClr val="31A4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A66E1E-689F-911B-8C2E-77F1AC658C7B}"/>
              </a:ext>
            </a:extLst>
          </p:cNvPr>
          <p:cNvSpPr txBox="1"/>
          <p:nvPr/>
        </p:nvSpPr>
        <p:spPr>
          <a:xfrm>
            <a:off x="9439658" y="4119314"/>
            <a:ext cx="2015470" cy="1969770"/>
          </a:xfrm>
          <a:prstGeom prst="rect">
            <a:avLst/>
          </a:prstGeom>
          <a:noFill/>
        </p:spPr>
        <p:txBody>
          <a:bodyPr wrap="square" lIns="0" tIns="0" rIns="0" bIns="0">
            <a:spAutoFit/>
          </a:bodyPr>
          <a:lstStyle/>
          <a:p>
            <a:r>
              <a:rPr lang="en-US" sz="1600">
                <a:solidFill>
                  <a:schemeClr val="bg1"/>
                </a:solidFill>
                <a:latin typeface="Poppins" pitchFamily="2" charset="77"/>
                <a:cs typeface="Poppins" pitchFamily="2" charset="77"/>
              </a:rPr>
              <a:t>The JSON files describe the kinds of hardware and firmware combinations Microsoft has grouped into buckets.</a:t>
            </a:r>
          </a:p>
        </p:txBody>
      </p:sp>
      <p:sp>
        <p:nvSpPr>
          <p:cNvPr id="21" name="Text Placeholder 1">
            <a:extLst>
              <a:ext uri="{FF2B5EF4-FFF2-40B4-BE49-F238E27FC236}">
                <a16:creationId xmlns:a16="http://schemas.microsoft.com/office/drawing/2014/main" id="{E2956703-61A1-63C3-F026-C118133EF103}"/>
              </a:ext>
            </a:extLst>
          </p:cNvPr>
          <p:cNvSpPr>
            <a:spLocks noGrp="1"/>
          </p:cNvSpPr>
          <p:nvPr>
            <p:ph type="body" idx="1"/>
          </p:nvPr>
        </p:nvSpPr>
        <p:spPr>
          <a:xfrm>
            <a:off x="627144" y="698943"/>
            <a:ext cx="10388687" cy="423439"/>
          </a:xfrm>
        </p:spPr>
        <p:txBody>
          <a:bodyPr/>
          <a:lstStyle/>
          <a:p>
            <a:r>
              <a:rPr lang="en-US"/>
              <a:t>How Microsoft stages the rollout</a:t>
            </a:r>
          </a:p>
        </p:txBody>
      </p:sp>
      <p:sp>
        <p:nvSpPr>
          <p:cNvPr id="23" name="Text 3">
            <a:extLst>
              <a:ext uri="{FF2B5EF4-FFF2-40B4-BE49-F238E27FC236}">
                <a16:creationId xmlns:a16="http://schemas.microsoft.com/office/drawing/2014/main" id="{D1C35750-F09C-D7DE-86B4-5A5F54476C7A}"/>
              </a:ext>
            </a:extLst>
          </p:cNvPr>
          <p:cNvSpPr/>
          <p:nvPr/>
        </p:nvSpPr>
        <p:spPr>
          <a:xfrm>
            <a:off x="669632" y="1464270"/>
            <a:ext cx="8138160" cy="256032"/>
          </a:xfrm>
          <a:prstGeom prst="rect">
            <a:avLst/>
          </a:prstGeom>
          <a:noFill/>
          <a:ln/>
        </p:spPr>
        <p:txBody>
          <a:bodyPr wrap="square" lIns="0" tIns="0" rIns="0" bIns="0" rtlCol="0" anchor="ctr"/>
          <a:lstStyle/>
          <a:p>
            <a:pPr marL="0" indent="0">
              <a:buNone/>
            </a:pPr>
            <a:r>
              <a:rPr lang="en-US" sz="1600">
                <a:solidFill>
                  <a:schemeClr val="bg1"/>
                </a:solidFill>
                <a:latin typeface="Poppins" pitchFamily="2" charset="77"/>
                <a:cs typeface="Poppins" pitchFamily="2" charset="77"/>
              </a:rPr>
              <a:t>Microsoft uses staged assists and observed confidence.</a:t>
            </a:r>
          </a:p>
        </p:txBody>
      </p:sp>
      <p:sp>
        <p:nvSpPr>
          <p:cNvPr id="28" name="Text 6">
            <a:extLst>
              <a:ext uri="{FF2B5EF4-FFF2-40B4-BE49-F238E27FC236}">
                <a16:creationId xmlns:a16="http://schemas.microsoft.com/office/drawing/2014/main" id="{8C5636E7-4DEF-A25C-9E27-0D523A8B2705}"/>
              </a:ext>
            </a:extLst>
          </p:cNvPr>
          <p:cNvSpPr/>
          <p:nvPr/>
        </p:nvSpPr>
        <p:spPr>
          <a:xfrm>
            <a:off x="804949" y="2177585"/>
            <a:ext cx="3346704" cy="201168"/>
          </a:xfrm>
          <a:prstGeom prst="rect">
            <a:avLst/>
          </a:prstGeom>
          <a:noFill/>
          <a:ln/>
        </p:spPr>
        <p:txBody>
          <a:bodyPr wrap="square" lIns="0" tIns="0" rIns="0" bIns="0" rtlCol="0" anchor="ctr"/>
          <a:lstStyle/>
          <a:p>
            <a:pPr marL="0" indent="0">
              <a:buNone/>
            </a:pPr>
            <a:r>
              <a:rPr lang="en-US" sz="1250" b="1">
                <a:solidFill>
                  <a:srgbClr val="1F2937"/>
                </a:solidFill>
                <a:latin typeface="Poppins" pitchFamily="2" charset="77"/>
                <a:cs typeface="Poppins" pitchFamily="2" charset="77"/>
              </a:rPr>
              <a:t>Controlled Feature Rollout (CFR)</a:t>
            </a:r>
            <a:endParaRPr lang="en-US" sz="1250">
              <a:latin typeface="Poppins" pitchFamily="2" charset="77"/>
              <a:cs typeface="Poppins" pitchFamily="2" charset="77"/>
            </a:endParaRPr>
          </a:p>
        </p:txBody>
      </p:sp>
      <p:sp>
        <p:nvSpPr>
          <p:cNvPr id="29" name="Text 7">
            <a:extLst>
              <a:ext uri="{FF2B5EF4-FFF2-40B4-BE49-F238E27FC236}">
                <a16:creationId xmlns:a16="http://schemas.microsoft.com/office/drawing/2014/main" id="{3A96B91C-5A1A-7436-D6E0-FC53D3AF81A3}"/>
              </a:ext>
            </a:extLst>
          </p:cNvPr>
          <p:cNvSpPr/>
          <p:nvPr/>
        </p:nvSpPr>
        <p:spPr>
          <a:xfrm>
            <a:off x="804949" y="2451905"/>
            <a:ext cx="3043276" cy="674282"/>
          </a:xfrm>
          <a:prstGeom prst="rect">
            <a:avLst/>
          </a:prstGeom>
          <a:noFill/>
          <a:ln/>
        </p:spPr>
        <p:txBody>
          <a:bodyPr wrap="square" lIns="127" tIns="127" rIns="127" bIns="127" rtlCol="0" anchor="t"/>
          <a:lstStyle/>
          <a:p>
            <a:pPr marL="0" indent="0">
              <a:buNone/>
            </a:pPr>
            <a:r>
              <a:rPr lang="en-US" sz="1100">
                <a:solidFill>
                  <a:srgbClr val="1F2937"/>
                </a:solidFill>
                <a:latin typeface="Poppins" pitchFamily="2" charset="77"/>
                <a:cs typeface="Poppins" pitchFamily="2" charset="77"/>
              </a:rPr>
              <a:t>A Microsoft-managed assist for earlier deployment. Devices opt in through policy or registry, and required diagnostic data must be available.</a:t>
            </a:r>
            <a:endParaRPr lang="en-US" sz="1100">
              <a:latin typeface="Poppins" pitchFamily="2" charset="77"/>
              <a:cs typeface="Poppins" pitchFamily="2" charset="77"/>
            </a:endParaRPr>
          </a:p>
        </p:txBody>
      </p:sp>
      <p:sp>
        <p:nvSpPr>
          <p:cNvPr id="31" name="Text 9">
            <a:extLst>
              <a:ext uri="{FF2B5EF4-FFF2-40B4-BE49-F238E27FC236}">
                <a16:creationId xmlns:a16="http://schemas.microsoft.com/office/drawing/2014/main" id="{2A834D22-23C1-722B-204F-2473598FF5DE}"/>
              </a:ext>
            </a:extLst>
          </p:cNvPr>
          <p:cNvSpPr/>
          <p:nvPr/>
        </p:nvSpPr>
        <p:spPr>
          <a:xfrm>
            <a:off x="4516508" y="2140057"/>
            <a:ext cx="3346704" cy="201168"/>
          </a:xfrm>
          <a:prstGeom prst="rect">
            <a:avLst/>
          </a:prstGeom>
          <a:noFill/>
          <a:ln/>
        </p:spPr>
        <p:txBody>
          <a:bodyPr wrap="square" lIns="0" tIns="0" rIns="0" bIns="0" rtlCol="0" anchor="ctr"/>
          <a:lstStyle/>
          <a:p>
            <a:pPr marL="0" indent="0">
              <a:buNone/>
            </a:pPr>
            <a:r>
              <a:rPr lang="en-US" sz="1250" b="1">
                <a:solidFill>
                  <a:srgbClr val="1F2937"/>
                </a:solidFill>
                <a:latin typeface="Poppins" pitchFamily="2" charset="77"/>
                <a:cs typeface="Poppins" pitchFamily="2" charset="77"/>
              </a:rPr>
              <a:t>High confidence in monthly updates</a:t>
            </a:r>
            <a:endParaRPr lang="en-US" sz="1250">
              <a:latin typeface="Poppins" pitchFamily="2" charset="77"/>
              <a:cs typeface="Poppins" pitchFamily="2" charset="77"/>
            </a:endParaRPr>
          </a:p>
        </p:txBody>
      </p:sp>
      <p:sp>
        <p:nvSpPr>
          <p:cNvPr id="32" name="Text 10">
            <a:extLst>
              <a:ext uri="{FF2B5EF4-FFF2-40B4-BE49-F238E27FC236}">
                <a16:creationId xmlns:a16="http://schemas.microsoft.com/office/drawing/2014/main" id="{DAE94C4E-C27F-B679-A1A8-557C60442C2C}"/>
              </a:ext>
            </a:extLst>
          </p:cNvPr>
          <p:cNvSpPr/>
          <p:nvPr/>
        </p:nvSpPr>
        <p:spPr>
          <a:xfrm>
            <a:off x="4516508" y="2414377"/>
            <a:ext cx="3043276" cy="932878"/>
          </a:xfrm>
          <a:prstGeom prst="rect">
            <a:avLst/>
          </a:prstGeom>
          <a:noFill/>
          <a:ln/>
        </p:spPr>
        <p:txBody>
          <a:bodyPr wrap="square" lIns="127" tIns="127" rIns="127" bIns="127" rtlCol="0" anchor="t"/>
          <a:lstStyle/>
          <a:p>
            <a:pPr marL="0" indent="0">
              <a:buNone/>
            </a:pPr>
            <a:r>
              <a:rPr lang="en-US" sz="1100">
                <a:solidFill>
                  <a:srgbClr val="1F2937"/>
                </a:solidFill>
                <a:latin typeface="Poppins" pitchFamily="2" charset="77"/>
                <a:cs typeface="Poppins" pitchFamily="2" charset="77"/>
              </a:rPr>
              <a:t>When Microsoft has enough observed success for a hardware and firmware bucket, the confidence data can let Windows monthly updates move faster on those configurations.</a:t>
            </a:r>
            <a:endParaRPr lang="en-US" sz="1100">
              <a:latin typeface="Poppins" pitchFamily="2" charset="77"/>
              <a:cs typeface="Poppins" pitchFamily="2" charset="77"/>
            </a:endParaRPr>
          </a:p>
        </p:txBody>
      </p:sp>
      <p:sp>
        <p:nvSpPr>
          <p:cNvPr id="34" name="Text 12">
            <a:extLst>
              <a:ext uri="{FF2B5EF4-FFF2-40B4-BE49-F238E27FC236}">
                <a16:creationId xmlns:a16="http://schemas.microsoft.com/office/drawing/2014/main" id="{E60D5C98-906F-FB4E-BDDA-1A7A157575EE}"/>
              </a:ext>
            </a:extLst>
          </p:cNvPr>
          <p:cNvSpPr/>
          <p:nvPr/>
        </p:nvSpPr>
        <p:spPr>
          <a:xfrm>
            <a:off x="8218152" y="2160821"/>
            <a:ext cx="3346704" cy="201168"/>
          </a:xfrm>
          <a:prstGeom prst="rect">
            <a:avLst/>
          </a:prstGeom>
          <a:noFill/>
          <a:ln/>
        </p:spPr>
        <p:txBody>
          <a:bodyPr wrap="square" lIns="0" tIns="0" rIns="0" bIns="0" rtlCol="0" anchor="ctr"/>
          <a:lstStyle/>
          <a:p>
            <a:pPr marL="0" indent="0">
              <a:buNone/>
            </a:pPr>
            <a:r>
              <a:rPr lang="en-US" sz="1250" b="1" err="1">
                <a:solidFill>
                  <a:srgbClr val="1F2937"/>
                </a:solidFill>
                <a:latin typeface="Poppins" pitchFamily="2" charset="77"/>
                <a:cs typeface="Poppins" pitchFamily="2" charset="77"/>
              </a:rPr>
              <a:t>Opt</a:t>
            </a:r>
            <a:r>
              <a:rPr lang="en-US" sz="1250" b="1">
                <a:solidFill>
                  <a:srgbClr val="1F2937"/>
                </a:solidFill>
                <a:latin typeface="Poppins" pitchFamily="2" charset="77"/>
                <a:cs typeface="Poppins" pitchFamily="2" charset="77"/>
              </a:rPr>
              <a:t> in and opt out controls</a:t>
            </a:r>
            <a:endParaRPr lang="en-US" sz="1250">
              <a:latin typeface="Poppins" pitchFamily="2" charset="77"/>
              <a:cs typeface="Poppins" pitchFamily="2" charset="77"/>
            </a:endParaRPr>
          </a:p>
        </p:txBody>
      </p:sp>
      <p:sp>
        <p:nvSpPr>
          <p:cNvPr id="35" name="Text 13">
            <a:extLst>
              <a:ext uri="{FF2B5EF4-FFF2-40B4-BE49-F238E27FC236}">
                <a16:creationId xmlns:a16="http://schemas.microsoft.com/office/drawing/2014/main" id="{4A926EAB-847B-26FD-2C94-C763C359D333}"/>
              </a:ext>
            </a:extLst>
          </p:cNvPr>
          <p:cNvSpPr/>
          <p:nvPr/>
        </p:nvSpPr>
        <p:spPr>
          <a:xfrm>
            <a:off x="8218152" y="2445429"/>
            <a:ext cx="3043276" cy="675893"/>
          </a:xfrm>
          <a:prstGeom prst="rect">
            <a:avLst/>
          </a:prstGeom>
          <a:noFill/>
          <a:ln/>
        </p:spPr>
        <p:txBody>
          <a:bodyPr wrap="square" lIns="127" tIns="127" rIns="127" bIns="127" rtlCol="0" anchor="t"/>
          <a:lstStyle/>
          <a:p>
            <a:pPr marL="0" indent="0">
              <a:buNone/>
            </a:pPr>
            <a:r>
              <a:rPr lang="en-US" sz="1100">
                <a:solidFill>
                  <a:srgbClr val="1F2937"/>
                </a:solidFill>
                <a:latin typeface="Poppins" pitchFamily="2" charset="77"/>
                <a:cs typeface="Poppins" pitchFamily="2" charset="77"/>
              </a:rPr>
              <a:t>Admins can opt in to Microsoft managed rollout earlier, or opt out of the automatic high confidence path if they need tighter local control.</a:t>
            </a:r>
            <a:endParaRPr lang="en-US" sz="1100">
              <a:latin typeface="Poppins" pitchFamily="2" charset="77"/>
              <a:cs typeface="Poppins" pitchFamily="2" charset="77"/>
            </a:endParaRPr>
          </a:p>
        </p:txBody>
      </p:sp>
      <p:sp>
        <p:nvSpPr>
          <p:cNvPr id="19" name="Arrow: Down 18">
            <a:extLst>
              <a:ext uri="{FF2B5EF4-FFF2-40B4-BE49-F238E27FC236}">
                <a16:creationId xmlns:a16="http://schemas.microsoft.com/office/drawing/2014/main" id="{747D5546-50C0-0863-4B73-0B865672DC63}"/>
              </a:ext>
            </a:extLst>
          </p:cNvPr>
          <p:cNvSpPr/>
          <p:nvPr/>
        </p:nvSpPr>
        <p:spPr>
          <a:xfrm>
            <a:off x="4475813" y="3436767"/>
            <a:ext cx="525799" cy="789169"/>
          </a:xfrm>
          <a:prstGeom prst="downArrow">
            <a:avLst/>
          </a:prstGeom>
          <a:solidFill>
            <a:srgbClr val="31A4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6DA8346-F824-2A66-8B77-9B4561A6DF71}"/>
              </a:ext>
            </a:extLst>
          </p:cNvPr>
          <p:cNvCxnSpPr>
            <a:cxnSpLocks/>
          </p:cNvCxnSpPr>
          <p:nvPr/>
        </p:nvCxnSpPr>
        <p:spPr>
          <a:xfrm flipH="1">
            <a:off x="9439658" y="6176861"/>
            <a:ext cx="784271" cy="0"/>
          </a:xfrm>
          <a:prstGeom prst="line">
            <a:avLst/>
          </a:prstGeom>
          <a:ln w="76200" cap="rnd">
            <a:solidFill>
              <a:srgbClr val="0490DA"/>
            </a:solidFill>
            <a:roun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0215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9CD27-25A3-9D31-1F79-CC0D2DE0AA62}"/>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A6E95C4C-713C-9EB4-3505-880A53F97ED4}"/>
              </a:ext>
            </a:extLst>
          </p:cNvPr>
          <p:cNvPicPr>
            <a:picLocks noChangeAspect="1"/>
          </p:cNvPicPr>
          <p:nvPr/>
        </p:nvPicPr>
        <p:blipFill>
          <a:blip r:embed="rId3"/>
          <a:stretch>
            <a:fillRect/>
          </a:stretch>
        </p:blipFill>
        <p:spPr>
          <a:xfrm>
            <a:off x="640422" y="1944054"/>
            <a:ext cx="2953162" cy="2181529"/>
          </a:xfrm>
          <a:prstGeom prst="rect">
            <a:avLst/>
          </a:prstGeom>
        </p:spPr>
      </p:pic>
      <p:pic>
        <p:nvPicPr>
          <p:cNvPr id="7" name="Picture 6">
            <a:extLst>
              <a:ext uri="{FF2B5EF4-FFF2-40B4-BE49-F238E27FC236}">
                <a16:creationId xmlns:a16="http://schemas.microsoft.com/office/drawing/2014/main" id="{96FCD9E4-D0BB-5F9C-88D1-523E1FD31A30}"/>
              </a:ext>
            </a:extLst>
          </p:cNvPr>
          <p:cNvPicPr>
            <a:picLocks noChangeAspect="1"/>
          </p:cNvPicPr>
          <p:nvPr/>
        </p:nvPicPr>
        <p:blipFill>
          <a:blip r:embed="rId4"/>
          <a:stretch>
            <a:fillRect/>
          </a:stretch>
        </p:blipFill>
        <p:spPr>
          <a:xfrm>
            <a:off x="94343" y="5337062"/>
            <a:ext cx="12192000" cy="538291"/>
          </a:xfrm>
          <a:prstGeom prst="rect">
            <a:avLst/>
          </a:prstGeom>
        </p:spPr>
      </p:pic>
      <p:sp>
        <p:nvSpPr>
          <p:cNvPr id="17" name="Rectangle 16">
            <a:extLst>
              <a:ext uri="{FF2B5EF4-FFF2-40B4-BE49-F238E27FC236}">
                <a16:creationId xmlns:a16="http://schemas.microsoft.com/office/drawing/2014/main" id="{1CC88EC9-459D-ED1B-820B-B771323B5C6D}"/>
              </a:ext>
            </a:extLst>
          </p:cNvPr>
          <p:cNvSpPr/>
          <p:nvPr/>
        </p:nvSpPr>
        <p:spPr>
          <a:xfrm>
            <a:off x="10613487" y="5589610"/>
            <a:ext cx="964019" cy="155938"/>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1" name="Picture 20">
            <a:extLst>
              <a:ext uri="{FF2B5EF4-FFF2-40B4-BE49-F238E27FC236}">
                <a16:creationId xmlns:a16="http://schemas.microsoft.com/office/drawing/2014/main" id="{5166118C-5EE4-8C30-3DAE-73D8AE84F655}"/>
              </a:ext>
            </a:extLst>
          </p:cNvPr>
          <p:cNvPicPr>
            <a:picLocks noChangeAspect="1"/>
          </p:cNvPicPr>
          <p:nvPr/>
        </p:nvPicPr>
        <p:blipFill>
          <a:blip r:embed="rId5"/>
          <a:srcRect l="20273" t="35559" b="-1"/>
          <a:stretch>
            <a:fillRect/>
          </a:stretch>
        </p:blipFill>
        <p:spPr>
          <a:xfrm>
            <a:off x="0" y="6289907"/>
            <a:ext cx="12286343" cy="164374"/>
          </a:xfrm>
          <a:prstGeom prst="rect">
            <a:avLst/>
          </a:prstGeom>
        </p:spPr>
      </p:pic>
      <p:sp>
        <p:nvSpPr>
          <p:cNvPr id="23" name="Rectangle 22">
            <a:extLst>
              <a:ext uri="{FF2B5EF4-FFF2-40B4-BE49-F238E27FC236}">
                <a16:creationId xmlns:a16="http://schemas.microsoft.com/office/drawing/2014/main" id="{64FAAF67-B157-5767-6E85-20EC187B86CD}"/>
              </a:ext>
            </a:extLst>
          </p:cNvPr>
          <p:cNvSpPr/>
          <p:nvPr/>
        </p:nvSpPr>
        <p:spPr>
          <a:xfrm>
            <a:off x="10265144" y="6199210"/>
            <a:ext cx="1905085" cy="255071"/>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8A143751-0007-B5EF-A118-C564BF2274EC}"/>
              </a:ext>
            </a:extLst>
          </p:cNvPr>
          <p:cNvSpPr txBox="1"/>
          <p:nvPr/>
        </p:nvSpPr>
        <p:spPr>
          <a:xfrm>
            <a:off x="5200098" y="2709718"/>
            <a:ext cx="5065046" cy="1992853"/>
          </a:xfrm>
          <a:prstGeom prst="rect">
            <a:avLst/>
          </a:prstGeom>
          <a:noFill/>
        </p:spPr>
        <p:txBody>
          <a:bodyPr wrap="square" lIns="0" tIns="0" rIns="0" bIns="0">
            <a:spAutoFit/>
          </a:bodyPr>
          <a:lstStyle/>
          <a:p>
            <a:pPr marL="180975" indent="-180975">
              <a:spcBef>
                <a:spcPts val="300"/>
              </a:spcBef>
              <a:spcAft>
                <a:spcPts val="400"/>
              </a:spcAft>
              <a:buFont typeface="Arial" panose="020B0604020202020204" pitchFamily="34" charset="0"/>
              <a:buChar char="•"/>
            </a:pPr>
            <a:r>
              <a:rPr lang="en-US" sz="1600">
                <a:solidFill>
                  <a:schemeClr val="bg1"/>
                </a:solidFill>
                <a:latin typeface="Poppins" pitchFamily="2" charset="77"/>
                <a:cs typeface="Poppins" pitchFamily="2" charset="77"/>
              </a:rPr>
              <a:t>The firmware supports authenticated Secure Boot variable updates correctly.</a:t>
            </a:r>
          </a:p>
          <a:p>
            <a:pPr marL="180975" indent="-180975">
              <a:spcBef>
                <a:spcPts val="300"/>
              </a:spcBef>
              <a:spcAft>
                <a:spcPts val="400"/>
              </a:spcAft>
              <a:buFont typeface="Arial" panose="020B0604020202020204" pitchFamily="34" charset="0"/>
              <a:buChar char="•"/>
            </a:pPr>
            <a:r>
              <a:rPr lang="en-US" sz="1600">
                <a:solidFill>
                  <a:schemeClr val="bg1"/>
                </a:solidFill>
                <a:latin typeface="Poppins" pitchFamily="2" charset="77"/>
                <a:cs typeface="Poppins" pitchFamily="2" charset="77"/>
              </a:rPr>
              <a:t>The DB and KEK update succeeds on enough matching devices.</a:t>
            </a:r>
          </a:p>
          <a:p>
            <a:pPr marL="180975" indent="-180975">
              <a:spcBef>
                <a:spcPts val="300"/>
              </a:spcBef>
              <a:spcAft>
                <a:spcPts val="400"/>
              </a:spcAft>
              <a:buFont typeface="Arial" panose="020B0604020202020204" pitchFamily="34" charset="0"/>
              <a:buChar char="•"/>
            </a:pPr>
            <a:r>
              <a:rPr lang="en-US" sz="1600">
                <a:solidFill>
                  <a:schemeClr val="bg1"/>
                </a:solidFill>
                <a:latin typeface="Poppins" pitchFamily="2" charset="77"/>
                <a:cs typeface="Poppins" pitchFamily="2" charset="77"/>
              </a:rPr>
              <a:t>Microsoft has not seen failures for that bucket.</a:t>
            </a:r>
          </a:p>
          <a:p>
            <a:pPr marL="180975" indent="-180975">
              <a:spcBef>
                <a:spcPts val="300"/>
              </a:spcBef>
              <a:spcAft>
                <a:spcPts val="400"/>
              </a:spcAft>
              <a:buFont typeface="Arial" panose="020B0604020202020204" pitchFamily="34" charset="0"/>
              <a:buChar char="•"/>
            </a:pPr>
            <a:r>
              <a:rPr lang="en-US" sz="1600">
                <a:solidFill>
                  <a:schemeClr val="bg1"/>
                </a:solidFill>
                <a:latin typeface="Poppins" pitchFamily="2" charset="77"/>
                <a:cs typeface="Poppins" pitchFamily="2" charset="77"/>
              </a:rPr>
              <a:t>The device model is common enough to provide enough telemetry.</a:t>
            </a:r>
          </a:p>
        </p:txBody>
      </p:sp>
      <p:pic>
        <p:nvPicPr>
          <p:cNvPr id="28" name="Picture 27">
            <a:extLst>
              <a:ext uri="{FF2B5EF4-FFF2-40B4-BE49-F238E27FC236}">
                <a16:creationId xmlns:a16="http://schemas.microsoft.com/office/drawing/2014/main" id="{9A4E633C-1508-6369-6AC6-6A044DFB1317}"/>
              </a:ext>
            </a:extLst>
          </p:cNvPr>
          <p:cNvPicPr>
            <a:picLocks noChangeAspect="1"/>
          </p:cNvPicPr>
          <p:nvPr/>
        </p:nvPicPr>
        <p:blipFill>
          <a:blip r:embed="rId6"/>
          <a:stretch>
            <a:fillRect/>
          </a:stretch>
        </p:blipFill>
        <p:spPr>
          <a:xfrm>
            <a:off x="1624795" y="2709718"/>
            <a:ext cx="3207658" cy="2533150"/>
          </a:xfrm>
          <a:prstGeom prst="rect">
            <a:avLst/>
          </a:prstGeom>
        </p:spPr>
      </p:pic>
      <p:sp>
        <p:nvSpPr>
          <p:cNvPr id="29" name="TextBox 28">
            <a:extLst>
              <a:ext uri="{FF2B5EF4-FFF2-40B4-BE49-F238E27FC236}">
                <a16:creationId xmlns:a16="http://schemas.microsoft.com/office/drawing/2014/main" id="{C54EB43D-1182-D005-E0BB-63669DB23136}"/>
              </a:ext>
            </a:extLst>
          </p:cNvPr>
          <p:cNvSpPr txBox="1"/>
          <p:nvPr/>
        </p:nvSpPr>
        <p:spPr>
          <a:xfrm>
            <a:off x="5200098" y="2225625"/>
            <a:ext cx="3398320" cy="369332"/>
          </a:xfrm>
          <a:prstGeom prst="rect">
            <a:avLst/>
          </a:prstGeom>
          <a:noFill/>
        </p:spPr>
        <p:txBody>
          <a:bodyPr wrap="square">
            <a:spAutoFit/>
          </a:bodyPr>
          <a:lstStyle/>
          <a:p>
            <a:r>
              <a:rPr lang="en-US" b="1" i="1">
                <a:solidFill>
                  <a:schemeClr val="bg1"/>
                </a:solidFill>
                <a:latin typeface="Poppins SemiBold" pitchFamily="2" charset="77"/>
                <a:cs typeface="Poppins SemiBold" pitchFamily="2" charset="77"/>
              </a:rPr>
              <a:t>High Confidence when:</a:t>
            </a:r>
          </a:p>
        </p:txBody>
      </p:sp>
      <p:sp>
        <p:nvSpPr>
          <p:cNvPr id="10" name="Text Placeholder 1">
            <a:extLst>
              <a:ext uri="{FF2B5EF4-FFF2-40B4-BE49-F238E27FC236}">
                <a16:creationId xmlns:a16="http://schemas.microsoft.com/office/drawing/2014/main" id="{ACB81041-A5D2-9283-B1C8-A622CB1F88AC}"/>
              </a:ext>
            </a:extLst>
          </p:cNvPr>
          <p:cNvSpPr>
            <a:spLocks noGrp="1"/>
          </p:cNvSpPr>
          <p:nvPr>
            <p:ph type="body" idx="1"/>
          </p:nvPr>
        </p:nvSpPr>
        <p:spPr>
          <a:xfrm>
            <a:off x="627144" y="698943"/>
            <a:ext cx="10388687" cy="423439"/>
          </a:xfrm>
        </p:spPr>
        <p:txBody>
          <a:bodyPr/>
          <a:lstStyle/>
          <a:p>
            <a:r>
              <a:rPr lang="en-US"/>
              <a:t>How Microsoft stages the rollout</a:t>
            </a:r>
          </a:p>
        </p:txBody>
      </p:sp>
      <p:sp>
        <p:nvSpPr>
          <p:cNvPr id="11" name="Text 3">
            <a:extLst>
              <a:ext uri="{FF2B5EF4-FFF2-40B4-BE49-F238E27FC236}">
                <a16:creationId xmlns:a16="http://schemas.microsoft.com/office/drawing/2014/main" id="{7E8F892B-6714-41EA-26A0-A387C483A42F}"/>
              </a:ext>
            </a:extLst>
          </p:cNvPr>
          <p:cNvSpPr/>
          <p:nvPr/>
        </p:nvSpPr>
        <p:spPr>
          <a:xfrm>
            <a:off x="627144" y="1405202"/>
            <a:ext cx="8138160" cy="256032"/>
          </a:xfrm>
          <a:prstGeom prst="rect">
            <a:avLst/>
          </a:prstGeom>
          <a:noFill/>
          <a:ln/>
        </p:spPr>
        <p:txBody>
          <a:bodyPr wrap="square" lIns="0" tIns="0" rIns="0" bIns="0" rtlCol="0" anchor="ctr"/>
          <a:lstStyle/>
          <a:p>
            <a:pPr marL="0" indent="0">
              <a:buNone/>
            </a:pPr>
            <a:r>
              <a:rPr lang="en-US" sz="1600">
                <a:solidFill>
                  <a:schemeClr val="bg1"/>
                </a:solidFill>
                <a:latin typeface="Poppins" pitchFamily="2" charset="77"/>
                <a:cs typeface="Poppins" pitchFamily="2" charset="77"/>
              </a:rPr>
              <a:t>Microsoft uses staged assists and observed confidence.</a:t>
            </a:r>
          </a:p>
        </p:txBody>
      </p:sp>
    </p:spTree>
    <p:extLst>
      <p:ext uri="{BB962C8B-B14F-4D97-AF65-F5344CB8AC3E}">
        <p14:creationId xmlns:p14="http://schemas.microsoft.com/office/powerpoint/2010/main" val="216552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FC050-16F3-3605-1AA3-9DC093AFBD92}"/>
            </a:ext>
          </a:extLst>
        </p:cNvPr>
        <p:cNvGrpSpPr/>
        <p:nvPr/>
      </p:nvGrpSpPr>
      <p:grpSpPr>
        <a:xfrm>
          <a:off x="0" y="0"/>
          <a:ext cx="0" cy="0"/>
          <a:chOff x="0" y="0"/>
          <a:chExt cx="0" cy="0"/>
        </a:xfrm>
      </p:grpSpPr>
      <p:sp>
        <p:nvSpPr>
          <p:cNvPr id="2" name="Shape 5">
            <a:extLst>
              <a:ext uri="{FF2B5EF4-FFF2-40B4-BE49-F238E27FC236}">
                <a16:creationId xmlns:a16="http://schemas.microsoft.com/office/drawing/2014/main" id="{ACEED0F3-E48A-76D3-C957-63FAC21DF32F}"/>
              </a:ext>
            </a:extLst>
          </p:cNvPr>
          <p:cNvSpPr/>
          <p:nvPr/>
        </p:nvSpPr>
        <p:spPr>
          <a:xfrm>
            <a:off x="627144" y="1926411"/>
            <a:ext cx="3346704" cy="1754050"/>
          </a:xfrm>
          <a:prstGeom prst="roundRect">
            <a:avLst>
              <a:gd name="adj" fmla="val 2051"/>
            </a:avLst>
          </a:prstGeom>
          <a:solidFill>
            <a:srgbClr val="EAF5FF"/>
          </a:solidFill>
          <a:ln w="12700">
            <a:noFill/>
            <a:prstDash val="solid"/>
          </a:ln>
        </p:spPr>
        <p:txBody>
          <a:bodyPr/>
          <a:lstStyle/>
          <a:p>
            <a:endParaRPr lang="en-US"/>
          </a:p>
        </p:txBody>
      </p:sp>
      <p:sp>
        <p:nvSpPr>
          <p:cNvPr id="3" name="Shape 8">
            <a:extLst>
              <a:ext uri="{FF2B5EF4-FFF2-40B4-BE49-F238E27FC236}">
                <a16:creationId xmlns:a16="http://schemas.microsoft.com/office/drawing/2014/main" id="{504701C7-64F4-D476-3F41-ADC2C21DC74F}"/>
              </a:ext>
            </a:extLst>
          </p:cNvPr>
          <p:cNvSpPr/>
          <p:nvPr/>
        </p:nvSpPr>
        <p:spPr>
          <a:xfrm>
            <a:off x="4345076" y="1926411"/>
            <a:ext cx="3346704" cy="1754050"/>
          </a:xfrm>
          <a:prstGeom prst="roundRect">
            <a:avLst>
              <a:gd name="adj" fmla="val 2051"/>
            </a:avLst>
          </a:prstGeom>
          <a:solidFill>
            <a:srgbClr val="EEF8EA"/>
          </a:solidFill>
          <a:ln w="12700">
            <a:noFill/>
            <a:prstDash val="solid"/>
          </a:ln>
        </p:spPr>
        <p:txBody>
          <a:bodyPr/>
          <a:lstStyle/>
          <a:p>
            <a:endParaRPr lang="en-US"/>
          </a:p>
        </p:txBody>
      </p:sp>
      <p:sp>
        <p:nvSpPr>
          <p:cNvPr id="4" name="Shape 11">
            <a:extLst>
              <a:ext uri="{FF2B5EF4-FFF2-40B4-BE49-F238E27FC236}">
                <a16:creationId xmlns:a16="http://schemas.microsoft.com/office/drawing/2014/main" id="{3837E74F-AD25-C679-3528-94D2B0D155A7}"/>
              </a:ext>
            </a:extLst>
          </p:cNvPr>
          <p:cNvSpPr/>
          <p:nvPr/>
        </p:nvSpPr>
        <p:spPr>
          <a:xfrm>
            <a:off x="8046720" y="1926411"/>
            <a:ext cx="3346704" cy="1754049"/>
          </a:xfrm>
          <a:prstGeom prst="roundRect">
            <a:avLst>
              <a:gd name="adj" fmla="val 2051"/>
            </a:avLst>
          </a:prstGeom>
          <a:solidFill>
            <a:srgbClr val="31A4E3"/>
          </a:solidFill>
          <a:ln w="12700">
            <a:noFill/>
            <a:prstDash val="solid"/>
          </a:ln>
        </p:spPr>
        <p:txBody>
          <a:bodyPr/>
          <a:lstStyle/>
          <a:p>
            <a:endParaRPr lang="en-US"/>
          </a:p>
        </p:txBody>
      </p:sp>
      <p:sp>
        <p:nvSpPr>
          <p:cNvPr id="5" name="Text 3">
            <a:extLst>
              <a:ext uri="{FF2B5EF4-FFF2-40B4-BE49-F238E27FC236}">
                <a16:creationId xmlns:a16="http://schemas.microsoft.com/office/drawing/2014/main" id="{9AE67FF7-8857-F555-A6AF-B5D47F3FABDB}"/>
              </a:ext>
            </a:extLst>
          </p:cNvPr>
          <p:cNvSpPr/>
          <p:nvPr/>
        </p:nvSpPr>
        <p:spPr>
          <a:xfrm>
            <a:off x="502920" y="1533930"/>
            <a:ext cx="8138160" cy="256032"/>
          </a:xfrm>
          <a:prstGeom prst="rect">
            <a:avLst/>
          </a:prstGeom>
          <a:noFill/>
          <a:ln/>
        </p:spPr>
        <p:txBody>
          <a:bodyPr wrap="square" lIns="0" tIns="0" rIns="0" bIns="0" rtlCol="0" anchor="ctr"/>
          <a:lstStyle/>
          <a:p>
            <a:pPr marL="0" indent="0">
              <a:buNone/>
            </a:pPr>
            <a:endParaRPr lang="en-US" sz="1400">
              <a:solidFill>
                <a:schemeClr val="bg1"/>
              </a:solidFill>
            </a:endParaRPr>
          </a:p>
        </p:txBody>
      </p:sp>
      <p:sp>
        <p:nvSpPr>
          <p:cNvPr id="20" name="TextBox 19">
            <a:extLst>
              <a:ext uri="{FF2B5EF4-FFF2-40B4-BE49-F238E27FC236}">
                <a16:creationId xmlns:a16="http://schemas.microsoft.com/office/drawing/2014/main" id="{7A222D68-4A14-4A81-FC4D-A3EE9BA23D65}"/>
              </a:ext>
            </a:extLst>
          </p:cNvPr>
          <p:cNvSpPr txBox="1"/>
          <p:nvPr/>
        </p:nvSpPr>
        <p:spPr>
          <a:xfrm>
            <a:off x="7787012" y="4158631"/>
            <a:ext cx="4411552" cy="1384995"/>
          </a:xfrm>
          <a:prstGeom prst="rect">
            <a:avLst/>
          </a:prstGeom>
          <a:noFill/>
        </p:spPr>
        <p:txBody>
          <a:bodyPr wrap="square" lIns="0" tIns="0" rIns="0" bIns="0" anchor="t">
            <a:spAutoFit/>
          </a:bodyPr>
          <a:lstStyle/>
          <a:p>
            <a:r>
              <a:rPr lang="en-US" b="1">
                <a:solidFill>
                  <a:schemeClr val="bg1">
                    <a:lumMod val="95000"/>
                  </a:schemeClr>
                </a:solidFill>
                <a:latin typeface="Poppins" pitchFamily="2" charset="77"/>
                <a:cs typeface="Poppins" pitchFamily="2" charset="77"/>
              </a:rPr>
              <a:t>Opt-Out Enabled:</a:t>
            </a:r>
          </a:p>
          <a:p>
            <a:endParaRPr lang="en-US" b="1">
              <a:solidFill>
                <a:schemeClr val="bg1">
                  <a:lumMod val="95000"/>
                </a:schemeClr>
              </a:solidFill>
              <a:latin typeface="Poppins" pitchFamily="2" charset="77"/>
              <a:cs typeface="Poppins" pitchFamily="2" charset="77"/>
            </a:endParaRPr>
          </a:p>
          <a:p>
            <a:r>
              <a:rPr lang="en-US">
                <a:solidFill>
                  <a:schemeClr val="bg1">
                    <a:lumMod val="95000"/>
                  </a:schemeClr>
                </a:solidFill>
                <a:latin typeface="Poppins" pitchFamily="2" charset="77"/>
                <a:cs typeface="Poppins" pitchFamily="2" charset="77"/>
              </a:rPr>
              <a:t>Microsoft’s CFR will </a:t>
            </a:r>
            <a:r>
              <a:rPr lang="en-US" b="1">
                <a:solidFill>
                  <a:schemeClr val="bg1">
                    <a:lumMod val="95000"/>
                  </a:schemeClr>
                </a:solidFill>
                <a:latin typeface="Poppins" pitchFamily="2" charset="77"/>
                <a:cs typeface="Poppins" pitchFamily="2" charset="77"/>
              </a:rPr>
              <a:t>NOT</a:t>
            </a:r>
            <a:r>
              <a:rPr lang="en-US">
                <a:solidFill>
                  <a:schemeClr val="bg1">
                    <a:lumMod val="95000"/>
                  </a:schemeClr>
                </a:solidFill>
                <a:latin typeface="Poppins" pitchFamily="2" charset="77"/>
                <a:cs typeface="Poppins" pitchFamily="2" charset="77"/>
              </a:rPr>
              <a:t> apply the certificate updates on devices targeted for the managed rollout. </a:t>
            </a:r>
          </a:p>
        </p:txBody>
      </p:sp>
      <p:pic>
        <p:nvPicPr>
          <p:cNvPr id="7" name="Picture 6">
            <a:extLst>
              <a:ext uri="{FF2B5EF4-FFF2-40B4-BE49-F238E27FC236}">
                <a16:creationId xmlns:a16="http://schemas.microsoft.com/office/drawing/2014/main" id="{9053AFEA-2ACC-B9DE-F57E-437A66657F9B}"/>
              </a:ext>
            </a:extLst>
          </p:cNvPr>
          <p:cNvPicPr>
            <a:picLocks noChangeAspect="1"/>
          </p:cNvPicPr>
          <p:nvPr/>
        </p:nvPicPr>
        <p:blipFill>
          <a:blip r:embed="rId3"/>
          <a:stretch>
            <a:fillRect/>
          </a:stretch>
        </p:blipFill>
        <p:spPr>
          <a:xfrm>
            <a:off x="7787012" y="5696655"/>
            <a:ext cx="4077269" cy="352474"/>
          </a:xfrm>
          <a:prstGeom prst="rect">
            <a:avLst/>
          </a:prstGeom>
        </p:spPr>
      </p:pic>
      <p:sp>
        <p:nvSpPr>
          <p:cNvPr id="21" name="TextBox 20">
            <a:extLst>
              <a:ext uri="{FF2B5EF4-FFF2-40B4-BE49-F238E27FC236}">
                <a16:creationId xmlns:a16="http://schemas.microsoft.com/office/drawing/2014/main" id="{AF55FFC5-4266-826C-A26E-E9AC77630CC1}"/>
              </a:ext>
            </a:extLst>
          </p:cNvPr>
          <p:cNvSpPr txBox="1"/>
          <p:nvPr/>
        </p:nvSpPr>
        <p:spPr>
          <a:xfrm>
            <a:off x="1604293" y="4149153"/>
            <a:ext cx="4958566" cy="1384995"/>
          </a:xfrm>
          <a:prstGeom prst="rect">
            <a:avLst/>
          </a:prstGeom>
          <a:noFill/>
        </p:spPr>
        <p:txBody>
          <a:bodyPr wrap="square" lIns="0" tIns="0" rIns="0" bIns="0" anchor="t">
            <a:spAutoFit/>
          </a:bodyPr>
          <a:lstStyle/>
          <a:p>
            <a:r>
              <a:rPr lang="en-US" b="1">
                <a:solidFill>
                  <a:schemeClr val="bg1">
                    <a:lumMod val="95000"/>
                  </a:schemeClr>
                </a:solidFill>
                <a:latin typeface="Poppins" pitchFamily="2" charset="77"/>
                <a:cs typeface="Poppins" pitchFamily="2" charset="77"/>
              </a:rPr>
              <a:t>Opt-In Enabled:</a:t>
            </a:r>
          </a:p>
          <a:p>
            <a:endParaRPr lang="en-US" b="1">
              <a:solidFill>
                <a:schemeClr val="bg1">
                  <a:lumMod val="95000"/>
                </a:schemeClr>
              </a:solidFill>
              <a:latin typeface="Poppins" pitchFamily="2" charset="77"/>
              <a:cs typeface="Poppins" pitchFamily="2" charset="77"/>
            </a:endParaRPr>
          </a:p>
          <a:p>
            <a:r>
              <a:rPr lang="en-US">
                <a:solidFill>
                  <a:schemeClr val="bg1">
                    <a:lumMod val="95000"/>
                  </a:schemeClr>
                </a:solidFill>
                <a:latin typeface="Poppins" pitchFamily="2" charset="77"/>
                <a:cs typeface="Poppins" pitchFamily="2" charset="77"/>
              </a:rPr>
              <a:t>This will let Microsoft help decide the timing through CFR and confidence data</a:t>
            </a:r>
          </a:p>
          <a:p>
            <a:r>
              <a:rPr lang="en-US">
                <a:solidFill>
                  <a:schemeClr val="bg1">
                    <a:lumMod val="95000"/>
                  </a:schemeClr>
                </a:solidFill>
                <a:latin typeface="Poppins" pitchFamily="2" charset="77"/>
                <a:cs typeface="Poppins" pitchFamily="2" charset="77"/>
              </a:rPr>
              <a:t>Leave it to the default setting (Disabled)</a:t>
            </a:r>
          </a:p>
        </p:txBody>
      </p:sp>
      <p:pic>
        <p:nvPicPr>
          <p:cNvPr id="23" name="Picture 22">
            <a:extLst>
              <a:ext uri="{FF2B5EF4-FFF2-40B4-BE49-F238E27FC236}">
                <a16:creationId xmlns:a16="http://schemas.microsoft.com/office/drawing/2014/main" id="{4D1F60D8-28A9-6105-AA06-50AD5E4F9A0C}"/>
              </a:ext>
            </a:extLst>
          </p:cNvPr>
          <p:cNvPicPr>
            <a:picLocks noChangeAspect="1"/>
          </p:cNvPicPr>
          <p:nvPr/>
        </p:nvPicPr>
        <p:blipFill>
          <a:blip r:embed="rId4"/>
          <a:stretch>
            <a:fillRect/>
          </a:stretch>
        </p:blipFill>
        <p:spPr>
          <a:xfrm>
            <a:off x="1685309" y="5923107"/>
            <a:ext cx="4410691" cy="390580"/>
          </a:xfrm>
          <a:prstGeom prst="rect">
            <a:avLst/>
          </a:prstGeom>
        </p:spPr>
      </p:pic>
      <p:sp>
        <p:nvSpPr>
          <p:cNvPr id="25" name="TextBox 24">
            <a:extLst>
              <a:ext uri="{FF2B5EF4-FFF2-40B4-BE49-F238E27FC236}">
                <a16:creationId xmlns:a16="http://schemas.microsoft.com/office/drawing/2014/main" id="{B34F455E-3FE2-1EF3-8EC4-DEC49A4DF3FC}"/>
              </a:ext>
            </a:extLst>
          </p:cNvPr>
          <p:cNvSpPr txBox="1"/>
          <p:nvPr/>
        </p:nvSpPr>
        <p:spPr>
          <a:xfrm>
            <a:off x="7691780" y="6159057"/>
            <a:ext cx="4411552" cy="323165"/>
          </a:xfrm>
          <a:prstGeom prst="rect">
            <a:avLst/>
          </a:prstGeom>
          <a:noFill/>
        </p:spPr>
        <p:txBody>
          <a:bodyPr wrap="square">
            <a:spAutoFit/>
          </a:bodyPr>
          <a:lstStyle/>
          <a:p>
            <a:r>
              <a:rPr lang="en-US" sz="1500" b="1" i="1">
                <a:solidFill>
                  <a:schemeClr val="bg1">
                    <a:lumMod val="95000"/>
                  </a:schemeClr>
                </a:solidFill>
                <a:latin typeface="Poppins" pitchFamily="2" charset="77"/>
                <a:cs typeface="Poppins" pitchFamily="2" charset="77"/>
              </a:rPr>
              <a:t>Leave it to the default setting (Disabled)</a:t>
            </a:r>
          </a:p>
        </p:txBody>
      </p:sp>
      <p:sp>
        <p:nvSpPr>
          <p:cNvPr id="24" name="Text Placeholder 1">
            <a:extLst>
              <a:ext uri="{FF2B5EF4-FFF2-40B4-BE49-F238E27FC236}">
                <a16:creationId xmlns:a16="http://schemas.microsoft.com/office/drawing/2014/main" id="{D745ACDE-E6DC-CC7E-32C8-50F8D998DED9}"/>
              </a:ext>
            </a:extLst>
          </p:cNvPr>
          <p:cNvSpPr>
            <a:spLocks noGrp="1"/>
          </p:cNvSpPr>
          <p:nvPr>
            <p:ph type="body" idx="1"/>
          </p:nvPr>
        </p:nvSpPr>
        <p:spPr>
          <a:xfrm>
            <a:off x="627144" y="698943"/>
            <a:ext cx="10388687" cy="423439"/>
          </a:xfrm>
        </p:spPr>
        <p:txBody>
          <a:bodyPr/>
          <a:lstStyle/>
          <a:p>
            <a:r>
              <a:rPr lang="en-US"/>
              <a:t>How Microsoft stages the rollout</a:t>
            </a:r>
          </a:p>
        </p:txBody>
      </p:sp>
      <p:sp>
        <p:nvSpPr>
          <p:cNvPr id="26" name="Text 3">
            <a:extLst>
              <a:ext uri="{FF2B5EF4-FFF2-40B4-BE49-F238E27FC236}">
                <a16:creationId xmlns:a16="http://schemas.microsoft.com/office/drawing/2014/main" id="{E81CCE89-33E1-5FF2-19D3-63395FC1724C}"/>
              </a:ext>
            </a:extLst>
          </p:cNvPr>
          <p:cNvSpPr/>
          <p:nvPr/>
        </p:nvSpPr>
        <p:spPr>
          <a:xfrm>
            <a:off x="627144" y="1405202"/>
            <a:ext cx="8138160" cy="256032"/>
          </a:xfrm>
          <a:prstGeom prst="rect">
            <a:avLst/>
          </a:prstGeom>
          <a:noFill/>
          <a:ln/>
        </p:spPr>
        <p:txBody>
          <a:bodyPr wrap="square" lIns="0" tIns="0" rIns="0" bIns="0" rtlCol="0" anchor="ctr"/>
          <a:lstStyle/>
          <a:p>
            <a:pPr marL="0" indent="0">
              <a:buNone/>
            </a:pPr>
            <a:r>
              <a:rPr lang="en-US" sz="1600">
                <a:solidFill>
                  <a:schemeClr val="bg1"/>
                </a:solidFill>
                <a:latin typeface="Poppins" pitchFamily="2" charset="77"/>
                <a:cs typeface="Poppins" pitchFamily="2" charset="77"/>
              </a:rPr>
              <a:t>Microsoft uses staged assists and observed confidence.</a:t>
            </a:r>
          </a:p>
        </p:txBody>
      </p:sp>
      <p:sp>
        <p:nvSpPr>
          <p:cNvPr id="28" name="Text 6">
            <a:extLst>
              <a:ext uri="{FF2B5EF4-FFF2-40B4-BE49-F238E27FC236}">
                <a16:creationId xmlns:a16="http://schemas.microsoft.com/office/drawing/2014/main" id="{ACE41B21-A186-1D06-21AE-D9D65AE65A3C}"/>
              </a:ext>
            </a:extLst>
          </p:cNvPr>
          <p:cNvSpPr/>
          <p:nvPr/>
        </p:nvSpPr>
        <p:spPr>
          <a:xfrm>
            <a:off x="736872" y="2130725"/>
            <a:ext cx="3346704" cy="201168"/>
          </a:xfrm>
          <a:prstGeom prst="rect">
            <a:avLst/>
          </a:prstGeom>
          <a:noFill/>
          <a:ln/>
        </p:spPr>
        <p:txBody>
          <a:bodyPr wrap="square" lIns="0" tIns="0" rIns="0" bIns="0" rtlCol="0" anchor="ctr"/>
          <a:lstStyle/>
          <a:p>
            <a:pPr marL="0" indent="0">
              <a:buNone/>
            </a:pPr>
            <a:r>
              <a:rPr lang="en-US" sz="1250" b="1">
                <a:solidFill>
                  <a:srgbClr val="1F2937"/>
                </a:solidFill>
                <a:latin typeface="Poppins" pitchFamily="2" charset="77"/>
                <a:cs typeface="Poppins" pitchFamily="2" charset="77"/>
              </a:rPr>
              <a:t>Controlled Feature Rollout (CFR)</a:t>
            </a:r>
            <a:endParaRPr lang="en-US" sz="1250">
              <a:latin typeface="Poppins" pitchFamily="2" charset="77"/>
              <a:cs typeface="Poppins" pitchFamily="2" charset="77"/>
            </a:endParaRPr>
          </a:p>
        </p:txBody>
      </p:sp>
      <p:sp>
        <p:nvSpPr>
          <p:cNvPr id="29" name="Text 7">
            <a:extLst>
              <a:ext uri="{FF2B5EF4-FFF2-40B4-BE49-F238E27FC236}">
                <a16:creationId xmlns:a16="http://schemas.microsoft.com/office/drawing/2014/main" id="{83590314-1EEA-DA94-9C85-84225A78DF57}"/>
              </a:ext>
            </a:extLst>
          </p:cNvPr>
          <p:cNvSpPr/>
          <p:nvPr/>
        </p:nvSpPr>
        <p:spPr>
          <a:xfrm>
            <a:off x="736872" y="2405044"/>
            <a:ext cx="2811000" cy="971895"/>
          </a:xfrm>
          <a:prstGeom prst="rect">
            <a:avLst/>
          </a:prstGeom>
          <a:noFill/>
          <a:ln/>
        </p:spPr>
        <p:txBody>
          <a:bodyPr wrap="square" lIns="127" tIns="127" rIns="127" bIns="127" rtlCol="0" anchor="t"/>
          <a:lstStyle/>
          <a:p>
            <a:pPr marL="0" indent="0">
              <a:buNone/>
            </a:pPr>
            <a:r>
              <a:rPr lang="en-US" sz="1100">
                <a:solidFill>
                  <a:srgbClr val="1F2937"/>
                </a:solidFill>
                <a:latin typeface="Poppins" pitchFamily="2" charset="77"/>
                <a:cs typeface="Poppins" pitchFamily="2" charset="77"/>
              </a:rPr>
              <a:t>A Microsoft-managed assist for earlier deployment. Devices opt in through policy or registry, and required diagnostic data must be available.</a:t>
            </a:r>
            <a:endParaRPr lang="en-US" sz="1100">
              <a:latin typeface="Poppins" pitchFamily="2" charset="77"/>
              <a:cs typeface="Poppins" pitchFamily="2" charset="77"/>
            </a:endParaRPr>
          </a:p>
        </p:txBody>
      </p:sp>
      <p:sp>
        <p:nvSpPr>
          <p:cNvPr id="31" name="Text 9">
            <a:extLst>
              <a:ext uri="{FF2B5EF4-FFF2-40B4-BE49-F238E27FC236}">
                <a16:creationId xmlns:a16="http://schemas.microsoft.com/office/drawing/2014/main" id="{703B6A05-A111-2E54-1026-B862F6A10541}"/>
              </a:ext>
            </a:extLst>
          </p:cNvPr>
          <p:cNvSpPr/>
          <p:nvPr/>
        </p:nvSpPr>
        <p:spPr>
          <a:xfrm>
            <a:off x="4454804" y="2093197"/>
            <a:ext cx="3346704" cy="201168"/>
          </a:xfrm>
          <a:prstGeom prst="rect">
            <a:avLst/>
          </a:prstGeom>
          <a:noFill/>
          <a:ln/>
        </p:spPr>
        <p:txBody>
          <a:bodyPr wrap="square" lIns="0" tIns="0" rIns="0" bIns="0" rtlCol="0" anchor="ctr"/>
          <a:lstStyle/>
          <a:p>
            <a:pPr marL="0" indent="0">
              <a:buNone/>
            </a:pPr>
            <a:r>
              <a:rPr lang="en-US" sz="1250" b="1">
                <a:solidFill>
                  <a:srgbClr val="1F2937"/>
                </a:solidFill>
                <a:latin typeface="Poppins" pitchFamily="2" charset="77"/>
                <a:cs typeface="Poppins" pitchFamily="2" charset="77"/>
              </a:rPr>
              <a:t>High confidence in monthly updates</a:t>
            </a:r>
            <a:endParaRPr lang="en-US" sz="1250">
              <a:latin typeface="Poppins" pitchFamily="2" charset="77"/>
              <a:cs typeface="Poppins" pitchFamily="2" charset="77"/>
            </a:endParaRPr>
          </a:p>
        </p:txBody>
      </p:sp>
      <p:sp>
        <p:nvSpPr>
          <p:cNvPr id="32" name="Text 10">
            <a:extLst>
              <a:ext uri="{FF2B5EF4-FFF2-40B4-BE49-F238E27FC236}">
                <a16:creationId xmlns:a16="http://schemas.microsoft.com/office/drawing/2014/main" id="{BDC99BB0-A711-FCC2-BCE7-E042704BD75E}"/>
              </a:ext>
            </a:extLst>
          </p:cNvPr>
          <p:cNvSpPr/>
          <p:nvPr/>
        </p:nvSpPr>
        <p:spPr>
          <a:xfrm>
            <a:off x="4454804" y="2367516"/>
            <a:ext cx="2811000" cy="1344629"/>
          </a:xfrm>
          <a:prstGeom prst="rect">
            <a:avLst/>
          </a:prstGeom>
          <a:noFill/>
          <a:ln/>
        </p:spPr>
        <p:txBody>
          <a:bodyPr wrap="square" lIns="127" tIns="127" rIns="127" bIns="127" rtlCol="0" anchor="t"/>
          <a:lstStyle/>
          <a:p>
            <a:pPr marL="0" indent="0">
              <a:buNone/>
            </a:pPr>
            <a:r>
              <a:rPr lang="en-US" sz="1100">
                <a:solidFill>
                  <a:srgbClr val="1F2937"/>
                </a:solidFill>
                <a:latin typeface="Poppins" pitchFamily="2" charset="77"/>
                <a:cs typeface="Poppins" pitchFamily="2" charset="77"/>
              </a:rPr>
              <a:t>When Microsoft has enough observed success for a hardware and firmware bucket, the confidence data can let Windows monthly updates move faster on those configurations.</a:t>
            </a:r>
            <a:endParaRPr lang="en-US" sz="1100">
              <a:latin typeface="Poppins" pitchFamily="2" charset="77"/>
              <a:cs typeface="Poppins" pitchFamily="2" charset="77"/>
            </a:endParaRPr>
          </a:p>
        </p:txBody>
      </p:sp>
      <p:sp>
        <p:nvSpPr>
          <p:cNvPr id="34" name="Text 12">
            <a:extLst>
              <a:ext uri="{FF2B5EF4-FFF2-40B4-BE49-F238E27FC236}">
                <a16:creationId xmlns:a16="http://schemas.microsoft.com/office/drawing/2014/main" id="{60C24DD1-C8EC-46E4-14E3-3709EDD49E1A}"/>
              </a:ext>
            </a:extLst>
          </p:cNvPr>
          <p:cNvSpPr/>
          <p:nvPr/>
        </p:nvSpPr>
        <p:spPr>
          <a:xfrm>
            <a:off x="8390400" y="2113961"/>
            <a:ext cx="3346704" cy="201168"/>
          </a:xfrm>
          <a:prstGeom prst="rect">
            <a:avLst/>
          </a:prstGeom>
          <a:noFill/>
          <a:ln/>
        </p:spPr>
        <p:txBody>
          <a:bodyPr wrap="square" lIns="0" tIns="0" rIns="0" bIns="0" rtlCol="0" anchor="ctr"/>
          <a:lstStyle/>
          <a:p>
            <a:pPr marL="0" indent="0">
              <a:buNone/>
            </a:pPr>
            <a:r>
              <a:rPr lang="en-US" sz="1250" b="1" err="1">
                <a:solidFill>
                  <a:srgbClr val="1F2937"/>
                </a:solidFill>
                <a:latin typeface="Poppins" pitchFamily="2" charset="77"/>
                <a:cs typeface="Poppins" pitchFamily="2" charset="77"/>
              </a:rPr>
              <a:t>Opt</a:t>
            </a:r>
            <a:r>
              <a:rPr lang="en-US" sz="1250" b="1">
                <a:solidFill>
                  <a:srgbClr val="1F2937"/>
                </a:solidFill>
                <a:latin typeface="Poppins" pitchFamily="2" charset="77"/>
                <a:cs typeface="Poppins" pitchFamily="2" charset="77"/>
              </a:rPr>
              <a:t> in and opt out controls</a:t>
            </a:r>
            <a:endParaRPr lang="en-US" sz="1250">
              <a:latin typeface="Poppins" pitchFamily="2" charset="77"/>
              <a:cs typeface="Poppins" pitchFamily="2" charset="77"/>
            </a:endParaRPr>
          </a:p>
        </p:txBody>
      </p:sp>
      <p:sp>
        <p:nvSpPr>
          <p:cNvPr id="35" name="Text 13">
            <a:extLst>
              <a:ext uri="{FF2B5EF4-FFF2-40B4-BE49-F238E27FC236}">
                <a16:creationId xmlns:a16="http://schemas.microsoft.com/office/drawing/2014/main" id="{50E61DB0-017D-9A54-0256-EDE70C604E97}"/>
              </a:ext>
            </a:extLst>
          </p:cNvPr>
          <p:cNvSpPr/>
          <p:nvPr/>
        </p:nvSpPr>
        <p:spPr>
          <a:xfrm>
            <a:off x="8390400" y="2398569"/>
            <a:ext cx="2811000" cy="974217"/>
          </a:xfrm>
          <a:prstGeom prst="rect">
            <a:avLst/>
          </a:prstGeom>
          <a:noFill/>
          <a:ln/>
        </p:spPr>
        <p:txBody>
          <a:bodyPr wrap="square" lIns="127" tIns="127" rIns="127" bIns="127" rtlCol="0" anchor="t"/>
          <a:lstStyle/>
          <a:p>
            <a:pPr marL="0" indent="0">
              <a:buNone/>
            </a:pPr>
            <a:r>
              <a:rPr lang="en-US" sz="1100">
                <a:solidFill>
                  <a:srgbClr val="1F2937"/>
                </a:solidFill>
                <a:latin typeface="Poppins" pitchFamily="2" charset="77"/>
                <a:cs typeface="Poppins" pitchFamily="2" charset="77"/>
              </a:rPr>
              <a:t>Admins can opt in to Microsoft managed rollout earlier, or opt out of the automatic high confidence path if they need tighter local control.</a:t>
            </a:r>
            <a:endParaRPr lang="en-US" sz="1100">
              <a:latin typeface="Poppins" pitchFamily="2" charset="77"/>
              <a:cs typeface="Poppins" pitchFamily="2" charset="77"/>
            </a:endParaRPr>
          </a:p>
        </p:txBody>
      </p:sp>
      <p:sp>
        <p:nvSpPr>
          <p:cNvPr id="19" name="Arrow: Down 18">
            <a:extLst>
              <a:ext uri="{FF2B5EF4-FFF2-40B4-BE49-F238E27FC236}">
                <a16:creationId xmlns:a16="http://schemas.microsoft.com/office/drawing/2014/main" id="{28A69552-E3CA-50DE-B5F5-3DFF8A797626}"/>
              </a:ext>
            </a:extLst>
          </p:cNvPr>
          <p:cNvSpPr/>
          <p:nvPr/>
        </p:nvSpPr>
        <p:spPr>
          <a:xfrm>
            <a:off x="8189977" y="3268980"/>
            <a:ext cx="575328" cy="769262"/>
          </a:xfrm>
          <a:prstGeom prst="downArrow">
            <a:avLst/>
          </a:prstGeom>
          <a:solidFill>
            <a:srgbClr val="31A4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466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39F10-79AC-41EC-C887-C329120AC8D3}"/>
            </a:ext>
          </a:extLst>
        </p:cNvPr>
        <p:cNvGrpSpPr/>
        <p:nvPr/>
      </p:nvGrpSpPr>
      <p:grpSpPr>
        <a:xfrm>
          <a:off x="0" y="0"/>
          <a:ext cx="0" cy="0"/>
          <a:chOff x="0" y="0"/>
          <a:chExt cx="0" cy="0"/>
        </a:xfrm>
      </p:grpSpPr>
      <p:sp>
        <p:nvSpPr>
          <p:cNvPr id="5" name="Text 2">
            <a:extLst>
              <a:ext uri="{FF2B5EF4-FFF2-40B4-BE49-F238E27FC236}">
                <a16:creationId xmlns:a16="http://schemas.microsoft.com/office/drawing/2014/main" id="{5489E284-6FAB-2367-0E39-277205477A03}"/>
              </a:ext>
            </a:extLst>
          </p:cNvPr>
          <p:cNvSpPr/>
          <p:nvPr/>
        </p:nvSpPr>
        <p:spPr>
          <a:xfrm>
            <a:off x="411480" y="2417123"/>
            <a:ext cx="6949440" cy="411480"/>
          </a:xfrm>
          <a:prstGeom prst="rect">
            <a:avLst/>
          </a:prstGeom>
          <a:noFill/>
          <a:ln/>
        </p:spPr>
        <p:txBody>
          <a:bodyPr wrap="square" lIns="0" tIns="0" rIns="0" bIns="0" rtlCol="0" anchor="ctr"/>
          <a:lstStyle/>
          <a:p>
            <a:pPr marL="0" indent="0">
              <a:buNone/>
            </a:pPr>
            <a:endParaRPr lang="en-US" sz="2200"/>
          </a:p>
        </p:txBody>
      </p:sp>
      <p:sp>
        <p:nvSpPr>
          <p:cNvPr id="7" name="Text 4">
            <a:extLst>
              <a:ext uri="{FF2B5EF4-FFF2-40B4-BE49-F238E27FC236}">
                <a16:creationId xmlns:a16="http://schemas.microsoft.com/office/drawing/2014/main" id="{479E955C-8AE2-EBE5-3737-03357CD100F4}"/>
              </a:ext>
            </a:extLst>
          </p:cNvPr>
          <p:cNvSpPr/>
          <p:nvPr/>
        </p:nvSpPr>
        <p:spPr>
          <a:xfrm>
            <a:off x="10332720" y="73152"/>
            <a:ext cx="1645920" cy="137160"/>
          </a:xfrm>
          <a:prstGeom prst="rect">
            <a:avLst/>
          </a:prstGeom>
          <a:noFill/>
          <a:ln/>
        </p:spPr>
        <p:txBody>
          <a:bodyPr wrap="square" lIns="0" tIns="0" rIns="0" bIns="0" rtlCol="0" anchor="ctr"/>
          <a:lstStyle/>
          <a:p>
            <a:pPr marL="0" indent="0" algn="r">
              <a:buNone/>
            </a:pPr>
            <a:endParaRPr lang="en-US" sz="550"/>
          </a:p>
        </p:txBody>
      </p:sp>
      <p:sp>
        <p:nvSpPr>
          <p:cNvPr id="4" name="Text 2">
            <a:extLst>
              <a:ext uri="{FF2B5EF4-FFF2-40B4-BE49-F238E27FC236}">
                <a16:creationId xmlns:a16="http://schemas.microsoft.com/office/drawing/2014/main" id="{E8C9B3A7-93BF-E37A-691E-E5EFEE25A9A3}"/>
              </a:ext>
            </a:extLst>
          </p:cNvPr>
          <p:cNvSpPr/>
          <p:nvPr/>
        </p:nvSpPr>
        <p:spPr>
          <a:xfrm>
            <a:off x="551523" y="3017520"/>
            <a:ext cx="7616293" cy="411480"/>
          </a:xfrm>
          <a:prstGeom prst="rect">
            <a:avLst/>
          </a:prstGeom>
          <a:noFill/>
          <a:ln/>
        </p:spPr>
        <p:txBody>
          <a:bodyPr wrap="square" lIns="0" tIns="0" rIns="0" bIns="0" rtlCol="0" anchor="ctr"/>
          <a:lstStyle/>
          <a:p>
            <a:pPr>
              <a:lnSpc>
                <a:spcPct val="150000"/>
              </a:lnSpc>
            </a:pPr>
            <a:endParaRPr lang="en-US" sz="3200">
              <a:solidFill>
                <a:schemeClr val="bg1"/>
              </a:solidFill>
            </a:endParaRPr>
          </a:p>
        </p:txBody>
      </p:sp>
      <p:sp>
        <p:nvSpPr>
          <p:cNvPr id="3" name="Text Placeholder 2">
            <a:extLst>
              <a:ext uri="{FF2B5EF4-FFF2-40B4-BE49-F238E27FC236}">
                <a16:creationId xmlns:a16="http://schemas.microsoft.com/office/drawing/2014/main" id="{AADA9450-83F0-F638-CE70-C4CAD1524E5C}"/>
              </a:ext>
            </a:extLst>
          </p:cNvPr>
          <p:cNvSpPr>
            <a:spLocks noGrp="1"/>
          </p:cNvSpPr>
          <p:nvPr>
            <p:ph type="body" idx="1"/>
          </p:nvPr>
        </p:nvSpPr>
        <p:spPr>
          <a:xfrm>
            <a:off x="1674190" y="3228909"/>
            <a:ext cx="8643701" cy="743680"/>
          </a:xfrm>
        </p:spPr>
        <p:txBody>
          <a:bodyPr/>
          <a:lstStyle/>
          <a:p>
            <a:r>
              <a:rPr lang="en-US"/>
              <a:t>How we (IT Admins) can control the rollout </a:t>
            </a:r>
          </a:p>
        </p:txBody>
      </p:sp>
      <p:sp>
        <p:nvSpPr>
          <p:cNvPr id="8" name="Text Placeholder 7">
            <a:extLst>
              <a:ext uri="{FF2B5EF4-FFF2-40B4-BE49-F238E27FC236}">
                <a16:creationId xmlns:a16="http://schemas.microsoft.com/office/drawing/2014/main" id="{B95CA2C1-6D06-D562-2CCF-6A0AC57BFACB}"/>
              </a:ext>
            </a:extLst>
          </p:cNvPr>
          <p:cNvSpPr>
            <a:spLocks noGrp="1"/>
          </p:cNvSpPr>
          <p:nvPr>
            <p:ph type="body" idx="11"/>
          </p:nvPr>
        </p:nvSpPr>
        <p:spPr/>
        <p:txBody>
          <a:bodyPr/>
          <a:lstStyle/>
          <a:p>
            <a:endParaRPr lang="en-US"/>
          </a:p>
        </p:txBody>
      </p:sp>
    </p:spTree>
    <p:extLst>
      <p:ext uri="{BB962C8B-B14F-4D97-AF65-F5344CB8AC3E}">
        <p14:creationId xmlns:p14="http://schemas.microsoft.com/office/powerpoint/2010/main" val="824410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A182BF1-199F-2713-DEBD-89425C6B1F61}"/>
              </a:ext>
            </a:extLst>
          </p:cNvPr>
          <p:cNvPicPr>
            <a:picLocks noChangeAspect="1"/>
          </p:cNvPicPr>
          <p:nvPr/>
        </p:nvPicPr>
        <p:blipFill>
          <a:blip r:embed="rId3"/>
          <a:stretch>
            <a:fillRect/>
          </a:stretch>
        </p:blipFill>
        <p:spPr>
          <a:xfrm>
            <a:off x="627145" y="1917979"/>
            <a:ext cx="7078063" cy="1609950"/>
          </a:xfrm>
          <a:prstGeom prst="rect">
            <a:avLst/>
          </a:prstGeom>
        </p:spPr>
      </p:pic>
      <p:sp>
        <p:nvSpPr>
          <p:cNvPr id="5" name="Text 3"/>
          <p:cNvSpPr/>
          <p:nvPr/>
        </p:nvSpPr>
        <p:spPr>
          <a:xfrm>
            <a:off x="627144" y="1051876"/>
            <a:ext cx="9874316" cy="228599"/>
          </a:xfrm>
          <a:prstGeom prst="rect">
            <a:avLst/>
          </a:prstGeom>
          <a:noFill/>
          <a:ln/>
        </p:spPr>
        <p:txBody>
          <a:bodyPr wrap="square" lIns="0" tIns="0" rIns="0" bIns="0" rtlCol="0" anchor="ctr"/>
          <a:lstStyle/>
          <a:p>
            <a:r>
              <a:rPr lang="en-US" sz="1200">
                <a:solidFill>
                  <a:schemeClr val="bg1"/>
                </a:solidFill>
                <a:latin typeface="Poppins" pitchFamily="2" charset="77"/>
                <a:cs typeface="Poppins" pitchFamily="2" charset="77"/>
              </a:rPr>
              <a:t>So now that we understand how Microsoft decides when and where to move, let’s look at what we as admins can actually trigger</a:t>
            </a:r>
          </a:p>
        </p:txBody>
      </p:sp>
      <p:sp>
        <p:nvSpPr>
          <p:cNvPr id="8" name="Shape 5"/>
          <p:cNvSpPr/>
          <p:nvPr/>
        </p:nvSpPr>
        <p:spPr>
          <a:xfrm>
            <a:off x="627144" y="1454507"/>
            <a:ext cx="2386584" cy="461831"/>
          </a:xfrm>
          <a:prstGeom prst="roundRect">
            <a:avLst>
              <a:gd name="adj" fmla="val 0"/>
            </a:avLst>
          </a:prstGeom>
          <a:solidFill>
            <a:srgbClr val="31A4E3"/>
          </a:solidFill>
          <a:ln w="12700">
            <a:noFill/>
            <a:prstDash val="solid"/>
          </a:ln>
        </p:spPr>
        <p:txBody>
          <a:bodyPr/>
          <a:lstStyle/>
          <a:p>
            <a:endParaRPr lang="en-US"/>
          </a:p>
        </p:txBody>
      </p:sp>
      <p:sp>
        <p:nvSpPr>
          <p:cNvPr id="9" name="Text 6"/>
          <p:cNvSpPr/>
          <p:nvPr/>
        </p:nvSpPr>
        <p:spPr>
          <a:xfrm>
            <a:off x="750589" y="1590593"/>
            <a:ext cx="2386584" cy="201168"/>
          </a:xfrm>
          <a:prstGeom prst="rect">
            <a:avLst/>
          </a:prstGeom>
          <a:noFill/>
          <a:ln/>
        </p:spPr>
        <p:txBody>
          <a:bodyPr wrap="square" lIns="0" tIns="0" rIns="0" bIns="0" rtlCol="0" anchor="ctr"/>
          <a:lstStyle/>
          <a:p>
            <a:pPr marL="0" indent="0">
              <a:buNone/>
            </a:pPr>
            <a:r>
              <a:rPr lang="en-US" sz="2400" b="1">
                <a:solidFill>
                  <a:schemeClr val="bg1"/>
                </a:solidFill>
                <a:latin typeface="Poppins" pitchFamily="2" charset="77"/>
                <a:cs typeface="Poppins" pitchFamily="2" charset="77"/>
              </a:rPr>
              <a:t>Registry</a:t>
            </a:r>
            <a:endParaRPr lang="en-US" sz="2400">
              <a:solidFill>
                <a:schemeClr val="bg1"/>
              </a:solidFill>
              <a:latin typeface="Poppins" pitchFamily="2" charset="77"/>
              <a:cs typeface="Poppins" pitchFamily="2" charset="77"/>
            </a:endParaRPr>
          </a:p>
        </p:txBody>
      </p:sp>
      <p:sp>
        <p:nvSpPr>
          <p:cNvPr id="10" name="Text 7"/>
          <p:cNvSpPr/>
          <p:nvPr/>
        </p:nvSpPr>
        <p:spPr>
          <a:xfrm>
            <a:off x="874034" y="1612600"/>
            <a:ext cx="2386584" cy="2697480"/>
          </a:xfrm>
          <a:prstGeom prst="rect">
            <a:avLst/>
          </a:prstGeom>
          <a:noFill/>
          <a:ln/>
        </p:spPr>
        <p:txBody>
          <a:bodyPr wrap="square" lIns="127" tIns="127" rIns="127" bIns="127" rtlCol="0" anchor="t"/>
          <a:lstStyle/>
          <a:p>
            <a:pPr marL="0" indent="0">
              <a:buNone/>
            </a:pPr>
            <a:endParaRPr lang="en-US" sz="950"/>
          </a:p>
        </p:txBody>
      </p:sp>
      <p:sp>
        <p:nvSpPr>
          <p:cNvPr id="7" name="TextBox 6">
            <a:extLst>
              <a:ext uri="{FF2B5EF4-FFF2-40B4-BE49-F238E27FC236}">
                <a16:creationId xmlns:a16="http://schemas.microsoft.com/office/drawing/2014/main" id="{97314EAE-CE75-8ED3-A2D6-C9D816384EE0}"/>
              </a:ext>
            </a:extLst>
          </p:cNvPr>
          <p:cNvSpPr txBox="1"/>
          <p:nvPr/>
        </p:nvSpPr>
        <p:spPr>
          <a:xfrm>
            <a:off x="627144" y="3946680"/>
            <a:ext cx="7078063" cy="276999"/>
          </a:xfrm>
          <a:prstGeom prst="rect">
            <a:avLst/>
          </a:prstGeom>
          <a:noFill/>
        </p:spPr>
        <p:txBody>
          <a:bodyPr wrap="square" lIns="0" tIns="0" rIns="0" bIns="0">
            <a:spAutoFit/>
          </a:bodyPr>
          <a:lstStyle/>
          <a:p>
            <a:r>
              <a:rPr lang="en-US">
                <a:solidFill>
                  <a:schemeClr val="bg1"/>
                </a:solidFill>
                <a:latin typeface="Poppins" pitchFamily="2" charset="77"/>
                <a:cs typeface="Poppins" pitchFamily="2" charset="77"/>
              </a:rPr>
              <a:t>The direct control layer:  </a:t>
            </a:r>
            <a:r>
              <a:rPr lang="en-US" err="1">
                <a:solidFill>
                  <a:srgbClr val="FF0000"/>
                </a:solidFill>
                <a:latin typeface="Poppins" pitchFamily="2" charset="77"/>
                <a:cs typeface="Poppins" pitchFamily="2" charset="77"/>
              </a:rPr>
              <a:t>AvailableUpdates</a:t>
            </a:r>
            <a:r>
              <a:rPr lang="en-US">
                <a:solidFill>
                  <a:schemeClr val="bg1"/>
                </a:solidFill>
                <a:latin typeface="Poppins" pitchFamily="2" charset="77"/>
                <a:cs typeface="Poppins" pitchFamily="2" charset="77"/>
              </a:rPr>
              <a:t> </a:t>
            </a:r>
          </a:p>
        </p:txBody>
      </p:sp>
      <p:pic>
        <p:nvPicPr>
          <p:cNvPr id="27" name="Picture 26">
            <a:extLst>
              <a:ext uri="{FF2B5EF4-FFF2-40B4-BE49-F238E27FC236}">
                <a16:creationId xmlns:a16="http://schemas.microsoft.com/office/drawing/2014/main" id="{425487E0-6E98-E780-821F-6A0B71B1903F}"/>
              </a:ext>
            </a:extLst>
          </p:cNvPr>
          <p:cNvPicPr>
            <a:picLocks noChangeAspect="1"/>
          </p:cNvPicPr>
          <p:nvPr/>
        </p:nvPicPr>
        <p:blipFill>
          <a:blip r:embed="rId4"/>
          <a:stretch>
            <a:fillRect/>
          </a:stretch>
        </p:blipFill>
        <p:spPr>
          <a:xfrm>
            <a:off x="8184127" y="1597360"/>
            <a:ext cx="3564904" cy="1234006"/>
          </a:xfrm>
          <a:prstGeom prst="rect">
            <a:avLst/>
          </a:prstGeom>
        </p:spPr>
      </p:pic>
      <p:cxnSp>
        <p:nvCxnSpPr>
          <p:cNvPr id="29" name="Straight Arrow Connector 28">
            <a:extLst>
              <a:ext uri="{FF2B5EF4-FFF2-40B4-BE49-F238E27FC236}">
                <a16:creationId xmlns:a16="http://schemas.microsoft.com/office/drawing/2014/main" id="{EE07BBB6-019A-E299-AF68-D565D6B5648B}"/>
              </a:ext>
            </a:extLst>
          </p:cNvPr>
          <p:cNvCxnSpPr>
            <a:cxnSpLocks/>
          </p:cNvCxnSpPr>
          <p:nvPr/>
        </p:nvCxnSpPr>
        <p:spPr>
          <a:xfrm>
            <a:off x="7340572" y="2642730"/>
            <a:ext cx="922374" cy="10501"/>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34D13040-72FD-4881-07C7-03EFCB328A74}"/>
              </a:ext>
            </a:extLst>
          </p:cNvPr>
          <p:cNvSpPr/>
          <p:nvPr/>
        </p:nvSpPr>
        <p:spPr>
          <a:xfrm>
            <a:off x="2941567" y="2557891"/>
            <a:ext cx="4399005" cy="2363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C7130CB-F665-E4DC-B9FD-AEEF5EBF5F0A}"/>
              </a:ext>
            </a:extLst>
          </p:cNvPr>
          <p:cNvSpPr/>
          <p:nvPr/>
        </p:nvSpPr>
        <p:spPr>
          <a:xfrm>
            <a:off x="2941566" y="2910959"/>
            <a:ext cx="4399005" cy="236373"/>
          </a:xfrm>
          <a:prstGeom prst="rect">
            <a:avLst/>
          </a:prstGeom>
          <a:noFill/>
          <a:ln w="38100">
            <a:solidFill>
              <a:srgbClr val="6DBA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1D777355-2106-CAEC-E79A-21A5CCEA5788}"/>
              </a:ext>
            </a:extLst>
          </p:cNvPr>
          <p:cNvCxnSpPr>
            <a:cxnSpLocks/>
          </p:cNvCxnSpPr>
          <p:nvPr/>
        </p:nvCxnSpPr>
        <p:spPr>
          <a:xfrm>
            <a:off x="7340572" y="3085329"/>
            <a:ext cx="922374" cy="10501"/>
          </a:xfrm>
          <a:prstGeom prst="straightConnector1">
            <a:avLst/>
          </a:prstGeom>
          <a:ln w="57150">
            <a:solidFill>
              <a:srgbClr val="6DBA44"/>
            </a:solidFill>
            <a:tailEnd type="triangle"/>
          </a:ln>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52DE84C9-7546-98A8-797B-AE8A8C8FCA62}"/>
              </a:ext>
            </a:extLst>
          </p:cNvPr>
          <p:cNvSpPr/>
          <p:nvPr/>
        </p:nvSpPr>
        <p:spPr>
          <a:xfrm>
            <a:off x="8184127" y="1559574"/>
            <a:ext cx="3601035" cy="130349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ADFDB79-EE8D-9DE0-A5B6-B8C89A08AB3C}"/>
              </a:ext>
            </a:extLst>
          </p:cNvPr>
          <p:cNvSpPr/>
          <p:nvPr/>
        </p:nvSpPr>
        <p:spPr>
          <a:xfrm>
            <a:off x="8239619" y="2949486"/>
            <a:ext cx="2738343" cy="653577"/>
          </a:xfrm>
          <a:prstGeom prst="rect">
            <a:avLst/>
          </a:prstGeom>
          <a:noFill/>
          <a:ln w="38100">
            <a:solidFill>
              <a:srgbClr val="6DBA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B7E2675C-D003-6640-0416-BB65F6EF304C}"/>
              </a:ext>
            </a:extLst>
          </p:cNvPr>
          <p:cNvPicPr>
            <a:picLocks noChangeAspect="1"/>
          </p:cNvPicPr>
          <p:nvPr/>
        </p:nvPicPr>
        <p:blipFill>
          <a:blip r:embed="rId5"/>
          <a:stretch>
            <a:fillRect/>
          </a:stretch>
        </p:blipFill>
        <p:spPr>
          <a:xfrm>
            <a:off x="8259982" y="3761725"/>
            <a:ext cx="2753109" cy="619596"/>
          </a:xfrm>
          <a:prstGeom prst="rect">
            <a:avLst/>
          </a:prstGeom>
        </p:spPr>
      </p:pic>
      <p:sp>
        <p:nvSpPr>
          <p:cNvPr id="44" name="Rectangle 43">
            <a:extLst>
              <a:ext uri="{FF2B5EF4-FFF2-40B4-BE49-F238E27FC236}">
                <a16:creationId xmlns:a16="http://schemas.microsoft.com/office/drawing/2014/main" id="{2E2A6342-3589-67F0-F454-9E518939529D}"/>
              </a:ext>
            </a:extLst>
          </p:cNvPr>
          <p:cNvSpPr/>
          <p:nvPr/>
        </p:nvSpPr>
        <p:spPr>
          <a:xfrm>
            <a:off x="2949392" y="3135415"/>
            <a:ext cx="4391179" cy="194473"/>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D350D73-5B86-172A-860E-7583460FE2D6}"/>
              </a:ext>
            </a:extLst>
          </p:cNvPr>
          <p:cNvSpPr/>
          <p:nvPr/>
        </p:nvSpPr>
        <p:spPr>
          <a:xfrm>
            <a:off x="8239619" y="3744735"/>
            <a:ext cx="2793837" cy="653577"/>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F36BD06E-8462-0F89-A31D-CA1C77BB15A5}"/>
              </a:ext>
            </a:extLst>
          </p:cNvPr>
          <p:cNvPicPr>
            <a:picLocks noChangeAspect="1"/>
          </p:cNvPicPr>
          <p:nvPr/>
        </p:nvPicPr>
        <p:blipFill>
          <a:blip r:embed="rId6"/>
          <a:stretch>
            <a:fillRect/>
          </a:stretch>
        </p:blipFill>
        <p:spPr>
          <a:xfrm>
            <a:off x="8272472" y="2978204"/>
            <a:ext cx="2674290" cy="592202"/>
          </a:xfrm>
          <a:prstGeom prst="rect">
            <a:avLst/>
          </a:prstGeom>
        </p:spPr>
      </p:pic>
      <p:cxnSp>
        <p:nvCxnSpPr>
          <p:cNvPr id="50" name="Straight Arrow Connector 49">
            <a:extLst>
              <a:ext uri="{FF2B5EF4-FFF2-40B4-BE49-F238E27FC236}">
                <a16:creationId xmlns:a16="http://schemas.microsoft.com/office/drawing/2014/main" id="{0CB402AC-367D-5D85-A128-0B9E6E16DC80}"/>
              </a:ext>
            </a:extLst>
          </p:cNvPr>
          <p:cNvCxnSpPr>
            <a:cxnSpLocks/>
            <a:stCxn id="44" idx="3"/>
            <a:endCxn id="45" idx="1"/>
          </p:cNvCxnSpPr>
          <p:nvPr/>
        </p:nvCxnSpPr>
        <p:spPr>
          <a:xfrm>
            <a:off x="7340571" y="3232652"/>
            <a:ext cx="899048" cy="838872"/>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D19C16D-2CAE-256D-4004-BE6299AFC2AA}"/>
              </a:ext>
            </a:extLst>
          </p:cNvPr>
          <p:cNvPicPr>
            <a:picLocks noChangeAspect="1"/>
          </p:cNvPicPr>
          <p:nvPr/>
        </p:nvPicPr>
        <p:blipFill>
          <a:blip r:embed="rId7"/>
          <a:stretch>
            <a:fillRect/>
          </a:stretch>
        </p:blipFill>
        <p:spPr>
          <a:xfrm>
            <a:off x="627144" y="4798722"/>
            <a:ext cx="4820058" cy="1783801"/>
          </a:xfrm>
          <a:prstGeom prst="rect">
            <a:avLst/>
          </a:prstGeom>
        </p:spPr>
      </p:pic>
      <p:pic>
        <p:nvPicPr>
          <p:cNvPr id="14" name="Picture 13">
            <a:extLst>
              <a:ext uri="{FF2B5EF4-FFF2-40B4-BE49-F238E27FC236}">
                <a16:creationId xmlns:a16="http://schemas.microsoft.com/office/drawing/2014/main" id="{14271645-55AC-13CC-7931-EBE97ABD99E2}"/>
              </a:ext>
            </a:extLst>
          </p:cNvPr>
          <p:cNvPicPr>
            <a:picLocks noChangeAspect="1"/>
          </p:cNvPicPr>
          <p:nvPr/>
        </p:nvPicPr>
        <p:blipFill>
          <a:blip r:embed="rId8"/>
          <a:stretch>
            <a:fillRect/>
          </a:stretch>
        </p:blipFill>
        <p:spPr>
          <a:xfrm>
            <a:off x="8202359" y="4643511"/>
            <a:ext cx="3640690" cy="2179825"/>
          </a:xfrm>
          <a:prstGeom prst="rect">
            <a:avLst/>
          </a:prstGeom>
        </p:spPr>
      </p:pic>
      <p:sp>
        <p:nvSpPr>
          <p:cNvPr id="15" name="Rectangle 14">
            <a:extLst>
              <a:ext uri="{FF2B5EF4-FFF2-40B4-BE49-F238E27FC236}">
                <a16:creationId xmlns:a16="http://schemas.microsoft.com/office/drawing/2014/main" id="{BBC0826F-88DD-69DD-5276-4A48008A3D1B}"/>
              </a:ext>
            </a:extLst>
          </p:cNvPr>
          <p:cNvSpPr/>
          <p:nvPr/>
        </p:nvSpPr>
        <p:spPr>
          <a:xfrm>
            <a:off x="8236858" y="4937808"/>
            <a:ext cx="746923" cy="1885528"/>
          </a:xfrm>
          <a:prstGeom prst="rect">
            <a:avLst/>
          </a:prstGeom>
          <a:noFill/>
          <a:ln w="57150">
            <a:solidFill>
              <a:srgbClr val="6DBA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DFC16342-BB60-F353-CCF2-35E5876F382A}"/>
              </a:ext>
            </a:extLst>
          </p:cNvPr>
          <p:cNvSpPr/>
          <p:nvPr/>
        </p:nvSpPr>
        <p:spPr>
          <a:xfrm rot="10800000">
            <a:off x="4268241" y="5072589"/>
            <a:ext cx="3929743" cy="250846"/>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01BB7D3-A6E9-2F8D-653F-2235518888D2}"/>
              </a:ext>
            </a:extLst>
          </p:cNvPr>
          <p:cNvSpPr/>
          <p:nvPr/>
        </p:nvSpPr>
        <p:spPr>
          <a:xfrm>
            <a:off x="627144" y="5072589"/>
            <a:ext cx="3615323" cy="293618"/>
          </a:xfrm>
          <a:prstGeom prst="rect">
            <a:avLst/>
          </a:prstGeom>
          <a:noFill/>
          <a:ln w="38100">
            <a:solidFill>
              <a:srgbClr val="6DBA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67B1558-86DD-0A91-407C-22622496D2FA}"/>
              </a:ext>
            </a:extLst>
          </p:cNvPr>
          <p:cNvSpPr txBox="1"/>
          <p:nvPr/>
        </p:nvSpPr>
        <p:spPr>
          <a:xfrm>
            <a:off x="8686382" y="5026313"/>
            <a:ext cx="599944" cy="369332"/>
          </a:xfrm>
          <a:prstGeom prst="rect">
            <a:avLst/>
          </a:prstGeom>
          <a:noFill/>
        </p:spPr>
        <p:txBody>
          <a:bodyPr wrap="square">
            <a:spAutoFit/>
          </a:bodyPr>
          <a:lstStyle/>
          <a:p>
            <a:r>
              <a:rPr lang="en-US">
                <a:solidFill>
                  <a:srgbClr val="6DBA44"/>
                </a:solidFill>
              </a:rPr>
              <a:t>+</a:t>
            </a:r>
          </a:p>
        </p:txBody>
      </p:sp>
      <p:sp>
        <p:nvSpPr>
          <p:cNvPr id="22" name="TextBox 21">
            <a:extLst>
              <a:ext uri="{FF2B5EF4-FFF2-40B4-BE49-F238E27FC236}">
                <a16:creationId xmlns:a16="http://schemas.microsoft.com/office/drawing/2014/main" id="{629FD742-2F1F-3A94-C237-DA70E739970B}"/>
              </a:ext>
            </a:extLst>
          </p:cNvPr>
          <p:cNvSpPr txBox="1"/>
          <p:nvPr/>
        </p:nvSpPr>
        <p:spPr>
          <a:xfrm>
            <a:off x="8680497" y="5356072"/>
            <a:ext cx="455409" cy="369332"/>
          </a:xfrm>
          <a:prstGeom prst="rect">
            <a:avLst/>
          </a:prstGeom>
          <a:noFill/>
        </p:spPr>
        <p:txBody>
          <a:bodyPr wrap="square">
            <a:spAutoFit/>
          </a:bodyPr>
          <a:lstStyle/>
          <a:p>
            <a:r>
              <a:rPr lang="en-US">
                <a:solidFill>
                  <a:srgbClr val="6DBA44"/>
                </a:solidFill>
              </a:rPr>
              <a:t>+</a:t>
            </a:r>
          </a:p>
        </p:txBody>
      </p:sp>
      <p:sp>
        <p:nvSpPr>
          <p:cNvPr id="23" name="TextBox 22">
            <a:extLst>
              <a:ext uri="{FF2B5EF4-FFF2-40B4-BE49-F238E27FC236}">
                <a16:creationId xmlns:a16="http://schemas.microsoft.com/office/drawing/2014/main" id="{6A0C9B60-476F-B334-2326-98A723D45176}"/>
              </a:ext>
            </a:extLst>
          </p:cNvPr>
          <p:cNvSpPr txBox="1"/>
          <p:nvPr/>
        </p:nvSpPr>
        <p:spPr>
          <a:xfrm>
            <a:off x="8698046" y="5695906"/>
            <a:ext cx="599944" cy="369332"/>
          </a:xfrm>
          <a:prstGeom prst="rect">
            <a:avLst/>
          </a:prstGeom>
          <a:noFill/>
        </p:spPr>
        <p:txBody>
          <a:bodyPr wrap="square">
            <a:spAutoFit/>
          </a:bodyPr>
          <a:lstStyle/>
          <a:p>
            <a:r>
              <a:rPr lang="en-US">
                <a:solidFill>
                  <a:srgbClr val="6DBA44"/>
                </a:solidFill>
              </a:rPr>
              <a:t>+</a:t>
            </a:r>
          </a:p>
        </p:txBody>
      </p:sp>
      <p:sp>
        <p:nvSpPr>
          <p:cNvPr id="24" name="TextBox 23">
            <a:extLst>
              <a:ext uri="{FF2B5EF4-FFF2-40B4-BE49-F238E27FC236}">
                <a16:creationId xmlns:a16="http://schemas.microsoft.com/office/drawing/2014/main" id="{C8C434F5-207F-ABFC-9073-ACFC42DE910F}"/>
              </a:ext>
            </a:extLst>
          </p:cNvPr>
          <p:cNvSpPr txBox="1"/>
          <p:nvPr/>
        </p:nvSpPr>
        <p:spPr>
          <a:xfrm>
            <a:off x="8698046" y="5984298"/>
            <a:ext cx="437860" cy="369332"/>
          </a:xfrm>
          <a:prstGeom prst="rect">
            <a:avLst/>
          </a:prstGeom>
          <a:noFill/>
        </p:spPr>
        <p:txBody>
          <a:bodyPr wrap="square">
            <a:spAutoFit/>
          </a:bodyPr>
          <a:lstStyle/>
          <a:p>
            <a:r>
              <a:rPr lang="en-US">
                <a:solidFill>
                  <a:srgbClr val="6DBA44"/>
                </a:solidFill>
              </a:rPr>
              <a:t>+</a:t>
            </a:r>
          </a:p>
        </p:txBody>
      </p:sp>
      <p:sp>
        <p:nvSpPr>
          <p:cNvPr id="26" name="TextBox 25">
            <a:extLst>
              <a:ext uri="{FF2B5EF4-FFF2-40B4-BE49-F238E27FC236}">
                <a16:creationId xmlns:a16="http://schemas.microsoft.com/office/drawing/2014/main" id="{00CFD9CE-4136-66CB-2C88-6AF3EF89D8D6}"/>
              </a:ext>
            </a:extLst>
          </p:cNvPr>
          <p:cNvSpPr txBox="1"/>
          <p:nvPr/>
        </p:nvSpPr>
        <p:spPr>
          <a:xfrm>
            <a:off x="8721480" y="6288761"/>
            <a:ext cx="447279" cy="369332"/>
          </a:xfrm>
          <a:prstGeom prst="rect">
            <a:avLst/>
          </a:prstGeom>
          <a:noFill/>
        </p:spPr>
        <p:txBody>
          <a:bodyPr wrap="square">
            <a:spAutoFit/>
          </a:bodyPr>
          <a:lstStyle/>
          <a:p>
            <a:r>
              <a:rPr lang="en-US">
                <a:solidFill>
                  <a:srgbClr val="6DBA44"/>
                </a:solidFill>
              </a:rPr>
              <a:t>+</a:t>
            </a:r>
          </a:p>
        </p:txBody>
      </p:sp>
      <p:pic>
        <p:nvPicPr>
          <p:cNvPr id="30" name="Picture 29">
            <a:extLst>
              <a:ext uri="{FF2B5EF4-FFF2-40B4-BE49-F238E27FC236}">
                <a16:creationId xmlns:a16="http://schemas.microsoft.com/office/drawing/2014/main" id="{854D1D5E-D2E9-0277-103E-9B73E0C44430}"/>
              </a:ext>
            </a:extLst>
          </p:cNvPr>
          <p:cNvPicPr>
            <a:picLocks noChangeAspect="1"/>
          </p:cNvPicPr>
          <p:nvPr/>
        </p:nvPicPr>
        <p:blipFill>
          <a:blip r:embed="rId9"/>
          <a:stretch>
            <a:fillRect/>
          </a:stretch>
        </p:blipFill>
        <p:spPr>
          <a:xfrm>
            <a:off x="6416039" y="4736504"/>
            <a:ext cx="619048" cy="276190"/>
          </a:xfrm>
          <a:prstGeom prst="rect">
            <a:avLst/>
          </a:prstGeom>
        </p:spPr>
      </p:pic>
      <p:pic>
        <p:nvPicPr>
          <p:cNvPr id="32" name="Picture 31">
            <a:extLst>
              <a:ext uri="{FF2B5EF4-FFF2-40B4-BE49-F238E27FC236}">
                <a16:creationId xmlns:a16="http://schemas.microsoft.com/office/drawing/2014/main" id="{5D30863E-2EFF-F9E5-FCDA-4DF76105C710}"/>
              </a:ext>
            </a:extLst>
          </p:cNvPr>
          <p:cNvPicPr>
            <a:picLocks noChangeAspect="1"/>
          </p:cNvPicPr>
          <p:nvPr/>
        </p:nvPicPr>
        <p:blipFill>
          <a:blip r:embed="rId10"/>
          <a:stretch>
            <a:fillRect/>
          </a:stretch>
        </p:blipFill>
        <p:spPr>
          <a:xfrm>
            <a:off x="5717188" y="5549375"/>
            <a:ext cx="2167171" cy="352057"/>
          </a:xfrm>
          <a:prstGeom prst="rect">
            <a:avLst/>
          </a:prstGeom>
        </p:spPr>
      </p:pic>
      <p:sp>
        <p:nvSpPr>
          <p:cNvPr id="28" name="Text Placeholder 10">
            <a:extLst>
              <a:ext uri="{FF2B5EF4-FFF2-40B4-BE49-F238E27FC236}">
                <a16:creationId xmlns:a16="http://schemas.microsoft.com/office/drawing/2014/main" id="{2AC11E14-010E-0ABA-E7C4-30BF0C6DA2C4}"/>
              </a:ext>
            </a:extLst>
          </p:cNvPr>
          <p:cNvSpPr>
            <a:spLocks noGrp="1"/>
          </p:cNvSpPr>
          <p:nvPr>
            <p:ph type="body" idx="1"/>
          </p:nvPr>
        </p:nvSpPr>
        <p:spPr>
          <a:xfrm>
            <a:off x="627144" y="698943"/>
            <a:ext cx="10388687" cy="423439"/>
          </a:xfrm>
        </p:spPr>
        <p:txBody>
          <a:bodyPr/>
          <a:lstStyle/>
          <a:p>
            <a:r>
              <a:rPr lang="en-US"/>
              <a:t>How we (IT Admins) can Control the rollout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7A942-D488-B84B-B817-C7D4BAEAAB33}"/>
            </a:ext>
          </a:extLst>
        </p:cNvPr>
        <p:cNvGrpSpPr/>
        <p:nvPr/>
      </p:nvGrpSpPr>
      <p:grpSpPr>
        <a:xfrm>
          <a:off x="0" y="0"/>
          <a:ext cx="0" cy="0"/>
          <a:chOff x="0" y="0"/>
          <a:chExt cx="0" cy="0"/>
        </a:xfrm>
      </p:grpSpPr>
      <p:pic>
        <p:nvPicPr>
          <p:cNvPr id="3074" name="Picture 2" descr="Secure Boot Settings Catalog Update Settings">
            <a:extLst>
              <a:ext uri="{FF2B5EF4-FFF2-40B4-BE49-F238E27FC236}">
                <a16:creationId xmlns:a16="http://schemas.microsoft.com/office/drawing/2014/main" id="{5FB2F702-0383-5565-5D0B-0DB948FD9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480" y="1920470"/>
            <a:ext cx="6338980" cy="29339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7">
            <a:extLst>
              <a:ext uri="{FF2B5EF4-FFF2-40B4-BE49-F238E27FC236}">
                <a16:creationId xmlns:a16="http://schemas.microsoft.com/office/drawing/2014/main" id="{B6626A09-8CB3-B5E1-025F-97AA10EA4833}"/>
              </a:ext>
            </a:extLst>
          </p:cNvPr>
          <p:cNvSpPr/>
          <p:nvPr/>
        </p:nvSpPr>
        <p:spPr>
          <a:xfrm>
            <a:off x="940708" y="1853146"/>
            <a:ext cx="2386584" cy="2697480"/>
          </a:xfrm>
          <a:prstGeom prst="rect">
            <a:avLst/>
          </a:prstGeom>
          <a:noFill/>
          <a:ln/>
        </p:spPr>
        <p:txBody>
          <a:bodyPr wrap="square" lIns="127" tIns="127" rIns="127" bIns="127" rtlCol="0" anchor="t"/>
          <a:lstStyle/>
          <a:p>
            <a:pPr marL="0" indent="0">
              <a:buNone/>
            </a:pPr>
            <a:endParaRPr lang="en-US" sz="950"/>
          </a:p>
        </p:txBody>
      </p:sp>
      <p:sp>
        <p:nvSpPr>
          <p:cNvPr id="7" name="TextBox 6">
            <a:extLst>
              <a:ext uri="{FF2B5EF4-FFF2-40B4-BE49-F238E27FC236}">
                <a16:creationId xmlns:a16="http://schemas.microsoft.com/office/drawing/2014/main" id="{80C07827-8A24-F009-5356-E2D2B64ED9BB}"/>
              </a:ext>
            </a:extLst>
          </p:cNvPr>
          <p:cNvSpPr txBox="1"/>
          <p:nvPr/>
        </p:nvSpPr>
        <p:spPr>
          <a:xfrm>
            <a:off x="627144" y="5099455"/>
            <a:ext cx="6903670" cy="553998"/>
          </a:xfrm>
          <a:prstGeom prst="rect">
            <a:avLst/>
          </a:prstGeom>
          <a:noFill/>
        </p:spPr>
        <p:txBody>
          <a:bodyPr wrap="square" lIns="0" tIns="0" rIns="0" bIns="0">
            <a:spAutoFit/>
          </a:bodyPr>
          <a:lstStyle/>
          <a:p>
            <a:r>
              <a:rPr lang="en-US">
                <a:solidFill>
                  <a:schemeClr val="bg1"/>
                </a:solidFill>
                <a:latin typeface="Poppins" pitchFamily="2" charset="77"/>
                <a:cs typeface="Poppins" pitchFamily="2" charset="77"/>
              </a:rPr>
              <a:t>Settings Catalog exposes the same Secure Boot controls centrally. Good for managed rollout, but it has had it flaws….</a:t>
            </a:r>
          </a:p>
        </p:txBody>
      </p:sp>
      <p:sp>
        <p:nvSpPr>
          <p:cNvPr id="31" name="Rectangle 30">
            <a:extLst>
              <a:ext uri="{FF2B5EF4-FFF2-40B4-BE49-F238E27FC236}">
                <a16:creationId xmlns:a16="http://schemas.microsoft.com/office/drawing/2014/main" id="{DFE6C0BE-5211-0609-1017-1EBD9895A289}"/>
              </a:ext>
            </a:extLst>
          </p:cNvPr>
          <p:cNvSpPr/>
          <p:nvPr/>
        </p:nvSpPr>
        <p:spPr>
          <a:xfrm>
            <a:off x="1018061" y="3046392"/>
            <a:ext cx="5268839" cy="4896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85EA371-FFA6-D4B7-C7C6-CAA0AA876B0C}"/>
              </a:ext>
            </a:extLst>
          </p:cNvPr>
          <p:cNvSpPr/>
          <p:nvPr/>
        </p:nvSpPr>
        <p:spPr>
          <a:xfrm>
            <a:off x="1018061" y="3613925"/>
            <a:ext cx="3371459" cy="369167"/>
          </a:xfrm>
          <a:prstGeom prst="rect">
            <a:avLst/>
          </a:prstGeom>
          <a:noFill/>
          <a:ln w="38100">
            <a:solidFill>
              <a:srgbClr val="6DBA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B4BF51B-1BF5-762E-B4C8-9FF5BFE774E0}"/>
              </a:ext>
            </a:extLst>
          </p:cNvPr>
          <p:cNvSpPr/>
          <p:nvPr/>
        </p:nvSpPr>
        <p:spPr>
          <a:xfrm>
            <a:off x="1032172" y="4156943"/>
            <a:ext cx="4391179" cy="368325"/>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703A2CD-5C2A-6232-89ED-5C7E02FE4A0C}"/>
              </a:ext>
            </a:extLst>
          </p:cNvPr>
          <p:cNvSpPr>
            <a:spLocks noGrp="1"/>
          </p:cNvSpPr>
          <p:nvPr>
            <p:ph type="body" idx="1"/>
          </p:nvPr>
        </p:nvSpPr>
        <p:spPr/>
        <p:txBody>
          <a:bodyPr/>
          <a:lstStyle/>
          <a:p>
            <a:r>
              <a:rPr lang="en-US"/>
              <a:t>How we (IT Admins) can Control the rollout</a:t>
            </a:r>
          </a:p>
        </p:txBody>
      </p:sp>
      <p:sp>
        <p:nvSpPr>
          <p:cNvPr id="3" name="Shape 5">
            <a:extLst>
              <a:ext uri="{FF2B5EF4-FFF2-40B4-BE49-F238E27FC236}">
                <a16:creationId xmlns:a16="http://schemas.microsoft.com/office/drawing/2014/main" id="{C9051CEF-E756-767E-AAC4-58B262F1443D}"/>
              </a:ext>
            </a:extLst>
          </p:cNvPr>
          <p:cNvSpPr/>
          <p:nvPr/>
        </p:nvSpPr>
        <p:spPr>
          <a:xfrm>
            <a:off x="627144" y="1454507"/>
            <a:ext cx="2386584" cy="461831"/>
          </a:xfrm>
          <a:prstGeom prst="roundRect">
            <a:avLst>
              <a:gd name="adj" fmla="val 0"/>
            </a:avLst>
          </a:prstGeom>
          <a:solidFill>
            <a:srgbClr val="31A4E3"/>
          </a:solidFill>
          <a:ln w="12700">
            <a:noFill/>
            <a:prstDash val="solid"/>
          </a:ln>
        </p:spPr>
        <p:txBody>
          <a:bodyPr/>
          <a:lstStyle/>
          <a:p>
            <a:endParaRPr lang="en-US"/>
          </a:p>
        </p:txBody>
      </p:sp>
      <p:sp>
        <p:nvSpPr>
          <p:cNvPr id="4" name="Text 6">
            <a:extLst>
              <a:ext uri="{FF2B5EF4-FFF2-40B4-BE49-F238E27FC236}">
                <a16:creationId xmlns:a16="http://schemas.microsoft.com/office/drawing/2014/main" id="{500D9632-802E-A27A-2C00-6C449DF5790F}"/>
              </a:ext>
            </a:extLst>
          </p:cNvPr>
          <p:cNvSpPr/>
          <p:nvPr/>
        </p:nvSpPr>
        <p:spPr>
          <a:xfrm>
            <a:off x="750589" y="1590593"/>
            <a:ext cx="2386584" cy="201168"/>
          </a:xfrm>
          <a:prstGeom prst="rect">
            <a:avLst/>
          </a:prstGeom>
          <a:noFill/>
          <a:ln/>
        </p:spPr>
        <p:txBody>
          <a:bodyPr wrap="square" lIns="0" tIns="0" rIns="0" bIns="0" rtlCol="0" anchor="ctr"/>
          <a:lstStyle/>
          <a:p>
            <a:pPr marL="0" indent="0">
              <a:buNone/>
            </a:pPr>
            <a:r>
              <a:rPr lang="en-US" sz="2400" b="1">
                <a:solidFill>
                  <a:schemeClr val="bg1"/>
                </a:solidFill>
                <a:latin typeface="Poppins" pitchFamily="2" charset="77"/>
                <a:cs typeface="Poppins" pitchFamily="2" charset="77"/>
              </a:rPr>
              <a:t>Intune</a:t>
            </a:r>
            <a:endParaRPr lang="en-US" sz="240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515090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08C08-E5D8-7EA4-ED73-B5C4DD6426F7}"/>
            </a:ext>
          </a:extLst>
        </p:cNvPr>
        <p:cNvGrpSpPr/>
        <p:nvPr/>
      </p:nvGrpSpPr>
      <p:grpSpPr>
        <a:xfrm>
          <a:off x="0" y="0"/>
          <a:ext cx="0" cy="0"/>
          <a:chOff x="0" y="0"/>
          <a:chExt cx="0" cy="0"/>
        </a:xfrm>
      </p:grpSpPr>
      <p:sp>
        <p:nvSpPr>
          <p:cNvPr id="10" name="Text 7">
            <a:extLst>
              <a:ext uri="{FF2B5EF4-FFF2-40B4-BE49-F238E27FC236}">
                <a16:creationId xmlns:a16="http://schemas.microsoft.com/office/drawing/2014/main" id="{58FB9151-C1A3-7124-5A0D-0256FCC77163}"/>
              </a:ext>
            </a:extLst>
          </p:cNvPr>
          <p:cNvSpPr/>
          <p:nvPr/>
        </p:nvSpPr>
        <p:spPr>
          <a:xfrm>
            <a:off x="874034" y="1892431"/>
            <a:ext cx="2386584" cy="2697480"/>
          </a:xfrm>
          <a:prstGeom prst="rect">
            <a:avLst/>
          </a:prstGeom>
          <a:noFill/>
          <a:ln/>
        </p:spPr>
        <p:txBody>
          <a:bodyPr wrap="square" lIns="127" tIns="127" rIns="127" bIns="127" rtlCol="0" anchor="t"/>
          <a:lstStyle/>
          <a:p>
            <a:pPr marL="0" indent="0">
              <a:buNone/>
            </a:pPr>
            <a:endParaRPr lang="en-US" sz="950"/>
          </a:p>
        </p:txBody>
      </p:sp>
      <p:pic>
        <p:nvPicPr>
          <p:cNvPr id="3076" name="Picture 4">
            <a:extLst>
              <a:ext uri="{FF2B5EF4-FFF2-40B4-BE49-F238E27FC236}">
                <a16:creationId xmlns:a16="http://schemas.microsoft.com/office/drawing/2014/main" id="{44C45DEF-6FEB-C4D2-F41B-6931B704B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45" y="2099964"/>
            <a:ext cx="8163877" cy="14485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olicy is rejected by licensing for EnableSecurebootCertificateUpdates, with 0x82B00006.">
            <a:extLst>
              <a:ext uri="{FF2B5EF4-FFF2-40B4-BE49-F238E27FC236}">
                <a16:creationId xmlns:a16="http://schemas.microsoft.com/office/drawing/2014/main" id="{B680D0BF-616F-2556-DEF8-F8740FA45C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144" y="4589494"/>
            <a:ext cx="9753600" cy="10096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6616D09-2C03-04BA-9FA7-6756AEAA642A}"/>
              </a:ext>
            </a:extLst>
          </p:cNvPr>
          <p:cNvSpPr txBox="1"/>
          <p:nvPr/>
        </p:nvSpPr>
        <p:spPr>
          <a:xfrm>
            <a:off x="627144" y="3776146"/>
            <a:ext cx="10609215" cy="276999"/>
          </a:xfrm>
          <a:prstGeom prst="rect">
            <a:avLst/>
          </a:prstGeom>
          <a:noFill/>
        </p:spPr>
        <p:txBody>
          <a:bodyPr wrap="square" lIns="0" tIns="0" rIns="0" bIns="0" anchor="t">
            <a:spAutoFit/>
          </a:bodyPr>
          <a:lstStyle/>
          <a:p>
            <a:r>
              <a:rPr lang="en-US" b="1">
                <a:solidFill>
                  <a:srgbClr val="FF0000"/>
                </a:solidFill>
                <a:latin typeface="Poppins" pitchFamily="2" charset="77"/>
                <a:cs typeface="Poppins" pitchFamily="2" charset="77"/>
              </a:rPr>
              <a:t>Subscription Activation and </a:t>
            </a:r>
            <a:r>
              <a:rPr lang="en-US" b="1" err="1">
                <a:solidFill>
                  <a:srgbClr val="FF0000"/>
                </a:solidFill>
                <a:latin typeface="Poppins" pitchFamily="2" charset="77"/>
                <a:cs typeface="Poppins" pitchFamily="2" charset="77"/>
              </a:rPr>
              <a:t>Hotpatch</a:t>
            </a:r>
            <a:r>
              <a:rPr lang="en-US" b="1">
                <a:solidFill>
                  <a:srgbClr val="FF0000"/>
                </a:solidFill>
                <a:latin typeface="Poppins" pitchFamily="2" charset="77"/>
                <a:cs typeface="Poppins" pitchFamily="2" charset="77"/>
              </a:rPr>
              <a:t> </a:t>
            </a:r>
            <a:r>
              <a:rPr lang="en-US">
                <a:solidFill>
                  <a:schemeClr val="bg1"/>
                </a:solidFill>
                <a:latin typeface="Poppins" pitchFamily="2" charset="77"/>
                <a:cs typeface="Poppins" pitchFamily="2" charset="77"/>
              </a:rPr>
              <a:t>caused the policy to be rejected</a:t>
            </a:r>
            <a:endParaRPr lang="en-US" sz="1800">
              <a:solidFill>
                <a:schemeClr val="bg1"/>
              </a:solidFill>
              <a:latin typeface="Poppins" pitchFamily="2" charset="77"/>
              <a:cs typeface="Poppins" pitchFamily="2" charset="77"/>
            </a:endParaRPr>
          </a:p>
        </p:txBody>
      </p:sp>
      <p:sp>
        <p:nvSpPr>
          <p:cNvPr id="18" name="TextBox 17">
            <a:extLst>
              <a:ext uri="{FF2B5EF4-FFF2-40B4-BE49-F238E27FC236}">
                <a16:creationId xmlns:a16="http://schemas.microsoft.com/office/drawing/2014/main" id="{8DD2BAD4-A811-79BC-F863-62A72C53FB2C}"/>
              </a:ext>
            </a:extLst>
          </p:cNvPr>
          <p:cNvSpPr txBox="1"/>
          <p:nvPr/>
        </p:nvSpPr>
        <p:spPr>
          <a:xfrm>
            <a:off x="627144" y="5728176"/>
            <a:ext cx="9753600" cy="276999"/>
          </a:xfrm>
          <a:prstGeom prst="rect">
            <a:avLst/>
          </a:prstGeom>
          <a:noFill/>
        </p:spPr>
        <p:txBody>
          <a:bodyPr wrap="square" lIns="0" tIns="0" rIns="0" bIns="0">
            <a:spAutoFit/>
          </a:bodyPr>
          <a:lstStyle/>
          <a:p>
            <a:r>
              <a:rPr lang="en-US">
                <a:solidFill>
                  <a:schemeClr val="bg1"/>
                </a:solidFill>
                <a:latin typeface="Poppins" pitchFamily="2" charset="77"/>
                <a:cs typeface="Poppins" pitchFamily="2" charset="77"/>
              </a:rPr>
              <a:t>So back to deploying Remediations to configure those registry keys? </a:t>
            </a:r>
            <a:r>
              <a:rPr lang="en-US">
                <a:solidFill>
                  <a:schemeClr val="bg1"/>
                </a:solidFill>
                <a:latin typeface="Poppins" pitchFamily="2" charset="77"/>
                <a:cs typeface="Poppins" pitchFamily="2" charset="77"/>
                <a:sym typeface="Wingdings" panose="05000000000000000000" pitchFamily="2" charset="2"/>
              </a:rPr>
              <a:t> Yes….</a:t>
            </a:r>
            <a:endParaRPr lang="en-US">
              <a:latin typeface="Poppins" pitchFamily="2" charset="77"/>
              <a:cs typeface="Poppins" pitchFamily="2" charset="77"/>
            </a:endParaRPr>
          </a:p>
        </p:txBody>
      </p:sp>
      <p:sp>
        <p:nvSpPr>
          <p:cNvPr id="2" name="Text Placeholder 1">
            <a:extLst>
              <a:ext uri="{FF2B5EF4-FFF2-40B4-BE49-F238E27FC236}">
                <a16:creationId xmlns:a16="http://schemas.microsoft.com/office/drawing/2014/main" id="{76EBDDDB-FAEA-ED8A-5DAA-CBEFEA48B3BF}"/>
              </a:ext>
            </a:extLst>
          </p:cNvPr>
          <p:cNvSpPr>
            <a:spLocks noGrp="1"/>
          </p:cNvSpPr>
          <p:nvPr>
            <p:ph type="body" idx="1"/>
          </p:nvPr>
        </p:nvSpPr>
        <p:spPr/>
        <p:txBody>
          <a:bodyPr/>
          <a:lstStyle/>
          <a:p>
            <a:r>
              <a:rPr lang="en-US"/>
              <a:t>How we (IT Admins) can Control the rollout</a:t>
            </a:r>
          </a:p>
        </p:txBody>
      </p:sp>
      <p:sp>
        <p:nvSpPr>
          <p:cNvPr id="5" name="Shape 5">
            <a:extLst>
              <a:ext uri="{FF2B5EF4-FFF2-40B4-BE49-F238E27FC236}">
                <a16:creationId xmlns:a16="http://schemas.microsoft.com/office/drawing/2014/main" id="{A7889678-5DE7-5BD0-C9A2-3ABBCA24FE18}"/>
              </a:ext>
            </a:extLst>
          </p:cNvPr>
          <p:cNvSpPr/>
          <p:nvPr/>
        </p:nvSpPr>
        <p:spPr>
          <a:xfrm>
            <a:off x="627144" y="1649497"/>
            <a:ext cx="3220956" cy="461831"/>
          </a:xfrm>
          <a:prstGeom prst="roundRect">
            <a:avLst>
              <a:gd name="adj" fmla="val 0"/>
            </a:avLst>
          </a:prstGeom>
          <a:solidFill>
            <a:srgbClr val="31A4E3"/>
          </a:solidFill>
          <a:ln w="12700">
            <a:noFill/>
            <a:prstDash val="solid"/>
          </a:ln>
        </p:spPr>
        <p:txBody>
          <a:bodyPr/>
          <a:lstStyle/>
          <a:p>
            <a:endParaRPr lang="en-US"/>
          </a:p>
        </p:txBody>
      </p:sp>
      <p:sp>
        <p:nvSpPr>
          <p:cNvPr id="7" name="Text 6">
            <a:extLst>
              <a:ext uri="{FF2B5EF4-FFF2-40B4-BE49-F238E27FC236}">
                <a16:creationId xmlns:a16="http://schemas.microsoft.com/office/drawing/2014/main" id="{51CCA6AA-491B-44AE-6905-3703261DEC2B}"/>
              </a:ext>
            </a:extLst>
          </p:cNvPr>
          <p:cNvSpPr/>
          <p:nvPr/>
        </p:nvSpPr>
        <p:spPr>
          <a:xfrm>
            <a:off x="750589" y="1785583"/>
            <a:ext cx="2386584" cy="201168"/>
          </a:xfrm>
          <a:prstGeom prst="rect">
            <a:avLst/>
          </a:prstGeom>
          <a:noFill/>
          <a:ln/>
        </p:spPr>
        <p:txBody>
          <a:bodyPr wrap="square" lIns="0" tIns="0" rIns="0" bIns="0" rtlCol="0" anchor="ctr"/>
          <a:lstStyle/>
          <a:p>
            <a:pPr marL="0" indent="0">
              <a:buNone/>
            </a:pPr>
            <a:r>
              <a:rPr lang="en-US" sz="2400" b="1">
                <a:solidFill>
                  <a:schemeClr val="bg1"/>
                </a:solidFill>
                <a:latin typeface="Poppins" pitchFamily="2" charset="77"/>
                <a:cs typeface="Poppins" pitchFamily="2" charset="77"/>
              </a:rPr>
              <a:t>Intune: 65000</a:t>
            </a:r>
            <a:endParaRPr lang="en-US" sz="240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3249906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F98EC-495C-E585-58A9-A817108153B6}"/>
            </a:ext>
          </a:extLst>
        </p:cNvPr>
        <p:cNvGrpSpPr/>
        <p:nvPr/>
      </p:nvGrpSpPr>
      <p:grpSpPr>
        <a:xfrm>
          <a:off x="0" y="0"/>
          <a:ext cx="0" cy="0"/>
          <a:chOff x="0" y="0"/>
          <a:chExt cx="0" cy="0"/>
        </a:xfrm>
      </p:grpSpPr>
      <p:sp>
        <p:nvSpPr>
          <p:cNvPr id="10" name="Text 7">
            <a:extLst>
              <a:ext uri="{FF2B5EF4-FFF2-40B4-BE49-F238E27FC236}">
                <a16:creationId xmlns:a16="http://schemas.microsoft.com/office/drawing/2014/main" id="{7A3EADD0-03A0-6410-3CEC-FD4756B2F063}"/>
              </a:ext>
            </a:extLst>
          </p:cNvPr>
          <p:cNvSpPr/>
          <p:nvPr/>
        </p:nvSpPr>
        <p:spPr>
          <a:xfrm>
            <a:off x="912193" y="1976560"/>
            <a:ext cx="2386584" cy="2697480"/>
          </a:xfrm>
          <a:prstGeom prst="rect">
            <a:avLst/>
          </a:prstGeom>
          <a:noFill/>
          <a:ln/>
        </p:spPr>
        <p:txBody>
          <a:bodyPr wrap="square" lIns="127" tIns="127" rIns="127" bIns="127" rtlCol="0" anchor="t"/>
          <a:lstStyle/>
          <a:p>
            <a:pPr marL="0" indent="0">
              <a:buNone/>
            </a:pPr>
            <a:endParaRPr lang="en-US" sz="950"/>
          </a:p>
        </p:txBody>
      </p:sp>
      <p:sp>
        <p:nvSpPr>
          <p:cNvPr id="16" name="TextBox 15">
            <a:extLst>
              <a:ext uri="{FF2B5EF4-FFF2-40B4-BE49-F238E27FC236}">
                <a16:creationId xmlns:a16="http://schemas.microsoft.com/office/drawing/2014/main" id="{F3EF6A4B-61A3-3E63-FFF5-5D0B795D2865}"/>
              </a:ext>
            </a:extLst>
          </p:cNvPr>
          <p:cNvSpPr txBox="1"/>
          <p:nvPr/>
        </p:nvSpPr>
        <p:spPr>
          <a:xfrm>
            <a:off x="665303" y="3645560"/>
            <a:ext cx="8113084" cy="553998"/>
          </a:xfrm>
          <a:prstGeom prst="rect">
            <a:avLst/>
          </a:prstGeom>
          <a:noFill/>
        </p:spPr>
        <p:txBody>
          <a:bodyPr wrap="square" lIns="0" tIns="0" rIns="0" bIns="0">
            <a:spAutoFit/>
          </a:bodyPr>
          <a:lstStyle/>
          <a:p>
            <a:r>
              <a:rPr lang="en-US">
                <a:solidFill>
                  <a:schemeClr val="bg1"/>
                </a:solidFill>
                <a:latin typeface="Poppins" pitchFamily="2" charset="77"/>
                <a:cs typeface="Poppins" pitchFamily="2" charset="77"/>
              </a:rPr>
              <a:t>Most important steps are configuring the </a:t>
            </a:r>
            <a:r>
              <a:rPr lang="en-US" b="1" err="1">
                <a:solidFill>
                  <a:srgbClr val="FF0000"/>
                </a:solidFill>
                <a:latin typeface="Poppins" pitchFamily="2" charset="77"/>
                <a:cs typeface="Poppins" pitchFamily="2" charset="77"/>
              </a:rPr>
              <a:t>AvailableUpdates</a:t>
            </a:r>
            <a:r>
              <a:rPr lang="en-US">
                <a:solidFill>
                  <a:schemeClr val="bg1"/>
                </a:solidFill>
                <a:latin typeface="Poppins" pitchFamily="2" charset="77"/>
                <a:cs typeface="Poppins" pitchFamily="2" charset="77"/>
              </a:rPr>
              <a:t> Registry key  to </a:t>
            </a:r>
            <a:r>
              <a:rPr lang="en-US" b="1">
                <a:solidFill>
                  <a:srgbClr val="FF0000"/>
                </a:solidFill>
                <a:latin typeface="Poppins" pitchFamily="2" charset="77"/>
                <a:cs typeface="Poppins" pitchFamily="2" charset="77"/>
              </a:rPr>
              <a:t>05944 </a:t>
            </a:r>
            <a:r>
              <a:rPr lang="en-US">
                <a:solidFill>
                  <a:schemeClr val="bg1"/>
                </a:solidFill>
                <a:latin typeface="Poppins" pitchFamily="2" charset="77"/>
                <a:cs typeface="Poppins" pitchFamily="2" charset="77"/>
              </a:rPr>
              <a:t>and kickstarting the Secure Boot Scheduled task</a:t>
            </a:r>
            <a:endParaRPr lang="en-US" sz="1800">
              <a:solidFill>
                <a:schemeClr val="bg1"/>
              </a:solidFill>
              <a:latin typeface="Poppins" pitchFamily="2" charset="77"/>
              <a:cs typeface="Poppins" pitchFamily="2" charset="77"/>
            </a:endParaRPr>
          </a:p>
        </p:txBody>
      </p:sp>
      <p:pic>
        <p:nvPicPr>
          <p:cNvPr id="5" name="Picture 4">
            <a:extLst>
              <a:ext uri="{FF2B5EF4-FFF2-40B4-BE49-F238E27FC236}">
                <a16:creationId xmlns:a16="http://schemas.microsoft.com/office/drawing/2014/main" id="{638A921A-427A-413B-5481-B37FAD290374}"/>
              </a:ext>
            </a:extLst>
          </p:cNvPr>
          <p:cNvPicPr>
            <a:picLocks noChangeAspect="1"/>
          </p:cNvPicPr>
          <p:nvPr/>
        </p:nvPicPr>
        <p:blipFill>
          <a:blip r:embed="rId3"/>
          <a:stretch>
            <a:fillRect/>
          </a:stretch>
        </p:blipFill>
        <p:spPr>
          <a:xfrm>
            <a:off x="665303" y="2148126"/>
            <a:ext cx="9250066" cy="1305107"/>
          </a:xfrm>
          <a:prstGeom prst="rect">
            <a:avLst/>
          </a:prstGeom>
        </p:spPr>
      </p:pic>
      <p:pic>
        <p:nvPicPr>
          <p:cNvPr id="11" name="Picture 10">
            <a:extLst>
              <a:ext uri="{FF2B5EF4-FFF2-40B4-BE49-F238E27FC236}">
                <a16:creationId xmlns:a16="http://schemas.microsoft.com/office/drawing/2014/main" id="{10390ABC-82B9-69B0-4567-78C14CA365B9}"/>
              </a:ext>
            </a:extLst>
          </p:cNvPr>
          <p:cNvPicPr>
            <a:picLocks noChangeAspect="1"/>
          </p:cNvPicPr>
          <p:nvPr/>
        </p:nvPicPr>
        <p:blipFill>
          <a:blip r:embed="rId4"/>
          <a:stretch>
            <a:fillRect/>
          </a:stretch>
        </p:blipFill>
        <p:spPr>
          <a:xfrm>
            <a:off x="665303" y="5179805"/>
            <a:ext cx="7428769" cy="673811"/>
          </a:xfrm>
          <a:prstGeom prst="rect">
            <a:avLst/>
          </a:prstGeom>
        </p:spPr>
      </p:pic>
      <p:pic>
        <p:nvPicPr>
          <p:cNvPr id="13" name="Picture 12">
            <a:extLst>
              <a:ext uri="{FF2B5EF4-FFF2-40B4-BE49-F238E27FC236}">
                <a16:creationId xmlns:a16="http://schemas.microsoft.com/office/drawing/2014/main" id="{0FE28EE6-733B-F1BB-8F3C-3A152050BFB1}"/>
              </a:ext>
            </a:extLst>
          </p:cNvPr>
          <p:cNvPicPr>
            <a:picLocks noChangeAspect="1"/>
          </p:cNvPicPr>
          <p:nvPr/>
        </p:nvPicPr>
        <p:blipFill>
          <a:blip r:embed="rId5"/>
          <a:stretch>
            <a:fillRect/>
          </a:stretch>
        </p:blipFill>
        <p:spPr>
          <a:xfrm>
            <a:off x="665303" y="4511693"/>
            <a:ext cx="6410394" cy="435367"/>
          </a:xfrm>
          <a:prstGeom prst="rect">
            <a:avLst/>
          </a:prstGeom>
        </p:spPr>
      </p:pic>
      <p:cxnSp>
        <p:nvCxnSpPr>
          <p:cNvPr id="4" name="Straight Arrow Connector 3">
            <a:extLst>
              <a:ext uri="{FF2B5EF4-FFF2-40B4-BE49-F238E27FC236}">
                <a16:creationId xmlns:a16="http://schemas.microsoft.com/office/drawing/2014/main" id="{BBE98DA3-81B6-2415-3B22-C21DE0F38F37}"/>
              </a:ext>
            </a:extLst>
          </p:cNvPr>
          <p:cNvCxnSpPr>
            <a:cxnSpLocks/>
          </p:cNvCxnSpPr>
          <p:nvPr/>
        </p:nvCxnSpPr>
        <p:spPr>
          <a:xfrm flipH="1">
            <a:off x="8515352" y="2008696"/>
            <a:ext cx="453682" cy="791983"/>
          </a:xfrm>
          <a:prstGeom prst="straightConnector1">
            <a:avLst/>
          </a:prstGeom>
          <a:ln w="5715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A67031F-16D7-683B-A6C6-C7F88C29515B}"/>
              </a:ext>
            </a:extLst>
          </p:cNvPr>
          <p:cNvSpPr txBox="1"/>
          <p:nvPr/>
        </p:nvSpPr>
        <p:spPr>
          <a:xfrm>
            <a:off x="8094073" y="1684634"/>
            <a:ext cx="2421528" cy="307777"/>
          </a:xfrm>
          <a:prstGeom prst="rect">
            <a:avLst/>
          </a:prstGeom>
          <a:noFill/>
        </p:spPr>
        <p:txBody>
          <a:bodyPr wrap="square">
            <a:spAutoFit/>
          </a:bodyPr>
          <a:lstStyle/>
          <a:p>
            <a:r>
              <a:rPr lang="en-US" sz="1400" b="1">
                <a:solidFill>
                  <a:srgbClr val="31A4E3"/>
                </a:solidFill>
                <a:latin typeface="Poppins" pitchFamily="2" charset="77"/>
                <a:cs typeface="Poppins" pitchFamily="2" charset="77"/>
              </a:rPr>
              <a:t>Key to check the status</a:t>
            </a:r>
          </a:p>
        </p:txBody>
      </p:sp>
      <p:sp>
        <p:nvSpPr>
          <p:cNvPr id="15" name="TextBox 14">
            <a:extLst>
              <a:ext uri="{FF2B5EF4-FFF2-40B4-BE49-F238E27FC236}">
                <a16:creationId xmlns:a16="http://schemas.microsoft.com/office/drawing/2014/main" id="{BD54BD6A-C919-E500-0380-DB631F8A53BE}"/>
              </a:ext>
            </a:extLst>
          </p:cNvPr>
          <p:cNvSpPr txBox="1"/>
          <p:nvPr/>
        </p:nvSpPr>
        <p:spPr>
          <a:xfrm>
            <a:off x="9164640" y="3839813"/>
            <a:ext cx="2222034" cy="523220"/>
          </a:xfrm>
          <a:prstGeom prst="rect">
            <a:avLst/>
          </a:prstGeom>
          <a:noFill/>
        </p:spPr>
        <p:txBody>
          <a:bodyPr wrap="square">
            <a:spAutoFit/>
          </a:bodyPr>
          <a:lstStyle/>
          <a:p>
            <a:r>
              <a:rPr lang="en-US" sz="1400" b="1">
                <a:solidFill>
                  <a:srgbClr val="6DBA44"/>
                </a:solidFill>
                <a:latin typeface="Poppins" pitchFamily="2" charset="77"/>
                <a:cs typeface="Poppins" pitchFamily="2" charset="77"/>
              </a:rPr>
              <a:t>Key to check if the Device is Capable</a:t>
            </a:r>
          </a:p>
        </p:txBody>
      </p:sp>
      <p:cxnSp>
        <p:nvCxnSpPr>
          <p:cNvPr id="20" name="Straight Arrow Connector 19">
            <a:extLst>
              <a:ext uri="{FF2B5EF4-FFF2-40B4-BE49-F238E27FC236}">
                <a16:creationId xmlns:a16="http://schemas.microsoft.com/office/drawing/2014/main" id="{B8A96FD5-9CB8-1812-97C6-31CBAB42B49A}"/>
              </a:ext>
            </a:extLst>
          </p:cNvPr>
          <p:cNvCxnSpPr>
            <a:cxnSpLocks/>
          </p:cNvCxnSpPr>
          <p:nvPr/>
        </p:nvCxnSpPr>
        <p:spPr>
          <a:xfrm flipH="1" flipV="1">
            <a:off x="9627461" y="3319162"/>
            <a:ext cx="687198" cy="425901"/>
          </a:xfrm>
          <a:prstGeom prst="straightConnector1">
            <a:avLst/>
          </a:prstGeom>
          <a:ln w="5715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DC01B0A-9C26-477E-1821-8004E26D8EA3}"/>
              </a:ext>
            </a:extLst>
          </p:cNvPr>
          <p:cNvCxnSpPr>
            <a:cxnSpLocks/>
          </p:cNvCxnSpPr>
          <p:nvPr/>
        </p:nvCxnSpPr>
        <p:spPr>
          <a:xfrm flipH="1" flipV="1">
            <a:off x="4960396" y="3319162"/>
            <a:ext cx="449804" cy="28978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Text Placeholder 1">
            <a:extLst>
              <a:ext uri="{FF2B5EF4-FFF2-40B4-BE49-F238E27FC236}">
                <a16:creationId xmlns:a16="http://schemas.microsoft.com/office/drawing/2014/main" id="{E4FB8E67-FBB6-FA63-C0A4-287C4916EA55}"/>
              </a:ext>
            </a:extLst>
          </p:cNvPr>
          <p:cNvSpPr>
            <a:spLocks noGrp="1"/>
          </p:cNvSpPr>
          <p:nvPr>
            <p:ph type="body" idx="1"/>
          </p:nvPr>
        </p:nvSpPr>
        <p:spPr/>
        <p:txBody>
          <a:bodyPr/>
          <a:lstStyle/>
          <a:p>
            <a:r>
              <a:rPr lang="en-US"/>
              <a:t>How we (IT Admins) can Control the rollout</a:t>
            </a:r>
          </a:p>
        </p:txBody>
      </p:sp>
      <p:sp>
        <p:nvSpPr>
          <p:cNvPr id="7" name="TextBox 6">
            <a:extLst>
              <a:ext uri="{FF2B5EF4-FFF2-40B4-BE49-F238E27FC236}">
                <a16:creationId xmlns:a16="http://schemas.microsoft.com/office/drawing/2014/main" id="{B0913226-5FB5-2DA8-6B4C-59FF15B9DE75}"/>
              </a:ext>
            </a:extLst>
          </p:cNvPr>
          <p:cNvSpPr txBox="1"/>
          <p:nvPr/>
        </p:nvSpPr>
        <p:spPr>
          <a:xfrm>
            <a:off x="615903" y="6210436"/>
            <a:ext cx="10499088" cy="276999"/>
          </a:xfrm>
          <a:prstGeom prst="rect">
            <a:avLst/>
          </a:prstGeom>
          <a:noFill/>
        </p:spPr>
        <p:txBody>
          <a:bodyPr wrap="square">
            <a:spAutoFit/>
          </a:bodyPr>
          <a:lstStyle/>
          <a:p>
            <a:r>
              <a:rPr lang="en-US" sz="1200" i="1">
                <a:solidFill>
                  <a:srgbClr val="31A4E3"/>
                </a:solidFill>
                <a:latin typeface="Poppins" pitchFamily="2" charset="77"/>
                <a:cs typeface="Poppins" pitchFamily="2" charset="77"/>
                <a:hlinkClick r:id="rId6">
                  <a:extLst>
                    <a:ext uri="{A12FA001-AC4F-418D-AE19-62706E023703}">
                      <ahyp:hlinkClr xmlns:ahyp="http://schemas.microsoft.com/office/drawing/2018/hyperlinkcolor" val="tx"/>
                    </a:ext>
                  </a:extLst>
                </a:hlinkClick>
              </a:rPr>
              <a:t>Secure Boot Certificate Update - Making It Happen with Intune Remediations - Mindcore Techblog</a:t>
            </a:r>
            <a:endParaRPr lang="en-US" sz="1200" i="1">
              <a:solidFill>
                <a:srgbClr val="31A4E3"/>
              </a:solidFill>
              <a:latin typeface="Poppins" pitchFamily="2" charset="77"/>
              <a:cs typeface="Poppins" pitchFamily="2" charset="77"/>
            </a:endParaRPr>
          </a:p>
        </p:txBody>
      </p:sp>
      <p:sp>
        <p:nvSpPr>
          <p:cNvPr id="3" name="Shape 5">
            <a:extLst>
              <a:ext uri="{FF2B5EF4-FFF2-40B4-BE49-F238E27FC236}">
                <a16:creationId xmlns:a16="http://schemas.microsoft.com/office/drawing/2014/main" id="{E8D30F1C-E0D4-FCA3-15BE-C9C7B771E672}"/>
              </a:ext>
            </a:extLst>
          </p:cNvPr>
          <p:cNvSpPr/>
          <p:nvPr/>
        </p:nvSpPr>
        <p:spPr>
          <a:xfrm>
            <a:off x="665303" y="1682642"/>
            <a:ext cx="3883866" cy="461831"/>
          </a:xfrm>
          <a:prstGeom prst="roundRect">
            <a:avLst>
              <a:gd name="adj" fmla="val 0"/>
            </a:avLst>
          </a:prstGeom>
          <a:solidFill>
            <a:srgbClr val="31A4E3"/>
          </a:solidFill>
          <a:ln w="12700">
            <a:noFill/>
            <a:prstDash val="solid"/>
          </a:ln>
        </p:spPr>
        <p:txBody>
          <a:bodyPr/>
          <a:lstStyle/>
          <a:p>
            <a:endParaRPr lang="en-US"/>
          </a:p>
        </p:txBody>
      </p:sp>
      <p:sp>
        <p:nvSpPr>
          <p:cNvPr id="14" name="Text 6">
            <a:extLst>
              <a:ext uri="{FF2B5EF4-FFF2-40B4-BE49-F238E27FC236}">
                <a16:creationId xmlns:a16="http://schemas.microsoft.com/office/drawing/2014/main" id="{9E12C92D-F41B-F559-9F69-3704E064F19A}"/>
              </a:ext>
            </a:extLst>
          </p:cNvPr>
          <p:cNvSpPr/>
          <p:nvPr/>
        </p:nvSpPr>
        <p:spPr>
          <a:xfrm>
            <a:off x="788748" y="1818728"/>
            <a:ext cx="4171648" cy="189968"/>
          </a:xfrm>
          <a:prstGeom prst="rect">
            <a:avLst/>
          </a:prstGeom>
          <a:noFill/>
          <a:ln/>
        </p:spPr>
        <p:txBody>
          <a:bodyPr wrap="square" lIns="0" tIns="0" rIns="0" bIns="0" rtlCol="0" anchor="ctr"/>
          <a:lstStyle/>
          <a:p>
            <a:pPr marL="0" indent="0">
              <a:buNone/>
            </a:pPr>
            <a:r>
              <a:rPr lang="en-US" sz="2400" b="1">
                <a:solidFill>
                  <a:schemeClr val="bg1"/>
                </a:solidFill>
                <a:latin typeface="Poppins" pitchFamily="2" charset="77"/>
                <a:cs typeface="Poppins" pitchFamily="2" charset="77"/>
              </a:rPr>
              <a:t>Intune: Remediations</a:t>
            </a:r>
            <a:endParaRPr lang="en-US" sz="240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265371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140A0-6176-5977-65F7-D5AC2B70D58E}"/>
            </a:ext>
          </a:extLst>
        </p:cNvPr>
        <p:cNvGrpSpPr/>
        <p:nvPr/>
      </p:nvGrpSpPr>
      <p:grpSpPr>
        <a:xfrm>
          <a:off x="0" y="0"/>
          <a:ext cx="0" cy="0"/>
          <a:chOff x="0" y="0"/>
          <a:chExt cx="0" cy="0"/>
        </a:xfrm>
      </p:grpSpPr>
      <p:pic>
        <p:nvPicPr>
          <p:cNvPr id="6" name="Image 0" descr="/mnt/data/user-PgwqPuu1GM9ji3uSP9RdbMkg/727357505fde4454a15d72cccfdc2dd2/mnt/data/template_unzip/ppt/media/image16.png">
            <a:extLst>
              <a:ext uri="{FF2B5EF4-FFF2-40B4-BE49-F238E27FC236}">
                <a16:creationId xmlns:a16="http://schemas.microsoft.com/office/drawing/2014/main" id="{C59369A1-D32A-47A9-57D9-851AE4A36130}"/>
              </a:ext>
            </a:extLst>
          </p:cNvPr>
          <p:cNvPicPr>
            <a:picLocks noChangeAspect="1"/>
          </p:cNvPicPr>
          <p:nvPr/>
        </p:nvPicPr>
        <p:blipFill>
          <a:blip r:embed="rId3"/>
          <a:stretch>
            <a:fillRect/>
          </a:stretch>
        </p:blipFill>
        <p:spPr>
          <a:xfrm>
            <a:off x="109728" y="6519672"/>
            <a:ext cx="914400" cy="219456"/>
          </a:xfrm>
          <a:prstGeom prst="rect">
            <a:avLst/>
          </a:prstGeom>
        </p:spPr>
      </p:pic>
      <p:sp>
        <p:nvSpPr>
          <p:cNvPr id="10" name="Text 7">
            <a:extLst>
              <a:ext uri="{FF2B5EF4-FFF2-40B4-BE49-F238E27FC236}">
                <a16:creationId xmlns:a16="http://schemas.microsoft.com/office/drawing/2014/main" id="{71E2412D-A051-6D11-044E-C6A9B2C80507}"/>
              </a:ext>
            </a:extLst>
          </p:cNvPr>
          <p:cNvSpPr/>
          <p:nvPr/>
        </p:nvSpPr>
        <p:spPr>
          <a:xfrm>
            <a:off x="874032" y="1986699"/>
            <a:ext cx="2386584" cy="2697480"/>
          </a:xfrm>
          <a:prstGeom prst="rect">
            <a:avLst/>
          </a:prstGeom>
          <a:noFill/>
          <a:ln/>
        </p:spPr>
        <p:txBody>
          <a:bodyPr wrap="square" lIns="127" tIns="127" rIns="127" bIns="127" rtlCol="0" anchor="t"/>
          <a:lstStyle/>
          <a:p>
            <a:pPr marL="0" indent="0">
              <a:buNone/>
            </a:pPr>
            <a:endParaRPr lang="en-US" sz="950"/>
          </a:p>
        </p:txBody>
      </p:sp>
      <p:sp>
        <p:nvSpPr>
          <p:cNvPr id="7" name="TextBox 6">
            <a:extLst>
              <a:ext uri="{FF2B5EF4-FFF2-40B4-BE49-F238E27FC236}">
                <a16:creationId xmlns:a16="http://schemas.microsoft.com/office/drawing/2014/main" id="{262700F5-85A3-3729-D9A1-F93D93B80F2D}"/>
              </a:ext>
            </a:extLst>
          </p:cNvPr>
          <p:cNvSpPr txBox="1"/>
          <p:nvPr/>
        </p:nvSpPr>
        <p:spPr>
          <a:xfrm>
            <a:off x="550943" y="4240976"/>
            <a:ext cx="5840732" cy="1200329"/>
          </a:xfrm>
          <a:prstGeom prst="rect">
            <a:avLst/>
          </a:prstGeom>
          <a:noFill/>
        </p:spPr>
        <p:txBody>
          <a:bodyPr wrap="square">
            <a:spAutoFit/>
          </a:bodyPr>
          <a:lstStyle/>
          <a:p>
            <a:r>
              <a:rPr lang="en-US">
                <a:solidFill>
                  <a:schemeClr val="bg1"/>
                </a:solidFill>
                <a:latin typeface="Poppins" pitchFamily="2" charset="77"/>
                <a:cs typeface="Poppins" pitchFamily="2" charset="77"/>
              </a:rPr>
              <a:t>An enterprise friendly control plane for domain managed systems. It configures the same behavior but monitoring still comes from registry and event state.</a:t>
            </a:r>
          </a:p>
        </p:txBody>
      </p:sp>
      <p:pic>
        <p:nvPicPr>
          <p:cNvPr id="12" name="Picture 11">
            <a:extLst>
              <a:ext uri="{FF2B5EF4-FFF2-40B4-BE49-F238E27FC236}">
                <a16:creationId xmlns:a16="http://schemas.microsoft.com/office/drawing/2014/main" id="{D1A7643D-F6CE-AE17-54A9-69EFAD1C103E}"/>
              </a:ext>
            </a:extLst>
          </p:cNvPr>
          <p:cNvPicPr>
            <a:picLocks noChangeAspect="1"/>
          </p:cNvPicPr>
          <p:nvPr/>
        </p:nvPicPr>
        <p:blipFill>
          <a:blip r:embed="rId4"/>
          <a:stretch>
            <a:fillRect/>
          </a:stretch>
        </p:blipFill>
        <p:spPr>
          <a:xfrm>
            <a:off x="627144" y="2298334"/>
            <a:ext cx="9621593" cy="1124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 Placeholder 1">
            <a:extLst>
              <a:ext uri="{FF2B5EF4-FFF2-40B4-BE49-F238E27FC236}">
                <a16:creationId xmlns:a16="http://schemas.microsoft.com/office/drawing/2014/main" id="{221D79E1-A52D-93DB-3811-106EF2F439BD}"/>
              </a:ext>
            </a:extLst>
          </p:cNvPr>
          <p:cNvSpPr>
            <a:spLocks noGrp="1"/>
          </p:cNvSpPr>
          <p:nvPr>
            <p:ph type="body" idx="1"/>
          </p:nvPr>
        </p:nvSpPr>
        <p:spPr/>
        <p:txBody>
          <a:bodyPr/>
          <a:lstStyle/>
          <a:p>
            <a:r>
              <a:rPr lang="en-US"/>
              <a:t>How we (IT Admins) can Control the rollout</a:t>
            </a:r>
          </a:p>
        </p:txBody>
      </p:sp>
      <p:sp>
        <p:nvSpPr>
          <p:cNvPr id="3" name="Shape 5">
            <a:extLst>
              <a:ext uri="{FF2B5EF4-FFF2-40B4-BE49-F238E27FC236}">
                <a16:creationId xmlns:a16="http://schemas.microsoft.com/office/drawing/2014/main" id="{6083EA25-A2DA-61AA-FDE8-57163DD5778B}"/>
              </a:ext>
            </a:extLst>
          </p:cNvPr>
          <p:cNvSpPr/>
          <p:nvPr/>
        </p:nvSpPr>
        <p:spPr>
          <a:xfrm>
            <a:off x="627144" y="1836503"/>
            <a:ext cx="2386584" cy="461831"/>
          </a:xfrm>
          <a:prstGeom prst="roundRect">
            <a:avLst>
              <a:gd name="adj" fmla="val 0"/>
            </a:avLst>
          </a:prstGeom>
          <a:solidFill>
            <a:srgbClr val="31A4E3"/>
          </a:solidFill>
          <a:ln w="12700">
            <a:noFill/>
            <a:prstDash val="solid"/>
          </a:ln>
        </p:spPr>
        <p:txBody>
          <a:bodyPr/>
          <a:lstStyle/>
          <a:p>
            <a:endParaRPr lang="en-US"/>
          </a:p>
        </p:txBody>
      </p:sp>
      <p:sp>
        <p:nvSpPr>
          <p:cNvPr id="4" name="Text 6">
            <a:extLst>
              <a:ext uri="{FF2B5EF4-FFF2-40B4-BE49-F238E27FC236}">
                <a16:creationId xmlns:a16="http://schemas.microsoft.com/office/drawing/2014/main" id="{67BD559B-1026-85E3-A138-0B22C08D9609}"/>
              </a:ext>
            </a:extLst>
          </p:cNvPr>
          <p:cNvSpPr/>
          <p:nvPr/>
        </p:nvSpPr>
        <p:spPr>
          <a:xfrm>
            <a:off x="750589" y="1972589"/>
            <a:ext cx="2386584" cy="201168"/>
          </a:xfrm>
          <a:prstGeom prst="rect">
            <a:avLst/>
          </a:prstGeom>
          <a:noFill/>
          <a:ln/>
        </p:spPr>
        <p:txBody>
          <a:bodyPr wrap="square" lIns="0" tIns="0" rIns="0" bIns="0" rtlCol="0" anchor="ctr"/>
          <a:lstStyle/>
          <a:p>
            <a:pPr marL="0" indent="0">
              <a:buNone/>
            </a:pPr>
            <a:r>
              <a:rPr lang="en-US" sz="2400" b="1">
                <a:solidFill>
                  <a:schemeClr val="bg1"/>
                </a:solidFill>
                <a:latin typeface="Poppins" pitchFamily="2" charset="77"/>
                <a:cs typeface="Poppins" pitchFamily="2" charset="77"/>
              </a:rPr>
              <a:t>GPO</a:t>
            </a:r>
            <a:endParaRPr lang="en-US" sz="240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15552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58B3B-A56E-E717-1B88-A78511009578}"/>
            </a:ext>
          </a:extLst>
        </p:cNvPr>
        <p:cNvGrpSpPr/>
        <p:nvPr/>
      </p:nvGrpSpPr>
      <p:grpSpPr>
        <a:xfrm>
          <a:off x="0" y="0"/>
          <a:ext cx="0" cy="0"/>
          <a:chOff x="0" y="0"/>
          <a:chExt cx="0" cy="0"/>
        </a:xfrm>
      </p:grpSpPr>
      <p:sp>
        <p:nvSpPr>
          <p:cNvPr id="19" name="Text 16">
            <a:extLst>
              <a:ext uri="{FF2B5EF4-FFF2-40B4-BE49-F238E27FC236}">
                <a16:creationId xmlns:a16="http://schemas.microsoft.com/office/drawing/2014/main" id="{422E36B6-90E3-DED1-AC65-96C95B6EFE06}"/>
              </a:ext>
            </a:extLst>
          </p:cNvPr>
          <p:cNvSpPr/>
          <p:nvPr/>
        </p:nvSpPr>
        <p:spPr>
          <a:xfrm>
            <a:off x="627144" y="4326554"/>
            <a:ext cx="2907908" cy="1056088"/>
          </a:xfrm>
          <a:prstGeom prst="rect">
            <a:avLst/>
          </a:prstGeom>
          <a:noFill/>
          <a:ln/>
        </p:spPr>
        <p:txBody>
          <a:bodyPr wrap="square" lIns="127" tIns="127" rIns="127" bIns="127" rtlCol="0" anchor="t"/>
          <a:lstStyle/>
          <a:p>
            <a:r>
              <a:rPr lang="en-US" sz="1400" err="1">
                <a:solidFill>
                  <a:schemeClr val="bg1"/>
                </a:solidFill>
              </a:rPr>
              <a:t>WinCS</a:t>
            </a:r>
            <a:r>
              <a:rPr lang="en-US" sz="1400">
                <a:solidFill>
                  <a:schemeClr val="bg1"/>
                </a:solidFill>
              </a:rPr>
              <a:t> is the Windows interface behind the feature. </a:t>
            </a:r>
            <a:r>
              <a:rPr lang="en-US" sz="1400" err="1">
                <a:solidFill>
                  <a:schemeClr val="bg1"/>
                </a:solidFill>
              </a:rPr>
              <a:t>WinCSFlags</a:t>
            </a:r>
            <a:r>
              <a:rPr lang="en-US" sz="1400">
                <a:solidFill>
                  <a:schemeClr val="bg1"/>
                </a:solidFill>
              </a:rPr>
              <a:t> is the local command line tool that talks to that interface and lets us query or apply the Secure Boot setting.</a:t>
            </a:r>
          </a:p>
        </p:txBody>
      </p:sp>
      <p:sp>
        <p:nvSpPr>
          <p:cNvPr id="22" name="Shape 5">
            <a:extLst>
              <a:ext uri="{FF2B5EF4-FFF2-40B4-BE49-F238E27FC236}">
                <a16:creationId xmlns:a16="http://schemas.microsoft.com/office/drawing/2014/main" id="{6B52E143-E288-856D-B812-70F0F6C34B2F}"/>
              </a:ext>
            </a:extLst>
          </p:cNvPr>
          <p:cNvSpPr/>
          <p:nvPr/>
        </p:nvSpPr>
        <p:spPr>
          <a:xfrm>
            <a:off x="652768" y="1397083"/>
            <a:ext cx="2606040" cy="416054"/>
          </a:xfrm>
          <a:prstGeom prst="roundRect">
            <a:avLst>
              <a:gd name="adj" fmla="val 2807"/>
            </a:avLst>
          </a:prstGeom>
          <a:solidFill>
            <a:srgbClr val="EAF5FF"/>
          </a:solidFill>
          <a:ln w="12700">
            <a:solidFill>
              <a:srgbClr val="D6DEE8"/>
            </a:solidFill>
            <a:prstDash val="solid"/>
          </a:ln>
        </p:spPr>
        <p:txBody>
          <a:bodyPr/>
          <a:lstStyle/>
          <a:p>
            <a:endParaRPr lang="en-US"/>
          </a:p>
        </p:txBody>
      </p:sp>
      <p:sp>
        <p:nvSpPr>
          <p:cNvPr id="23" name="Text 6">
            <a:extLst>
              <a:ext uri="{FF2B5EF4-FFF2-40B4-BE49-F238E27FC236}">
                <a16:creationId xmlns:a16="http://schemas.microsoft.com/office/drawing/2014/main" id="{931B68F5-B8D2-97D0-249D-5616C90F6E7D}"/>
              </a:ext>
            </a:extLst>
          </p:cNvPr>
          <p:cNvSpPr/>
          <p:nvPr/>
        </p:nvSpPr>
        <p:spPr>
          <a:xfrm>
            <a:off x="789928" y="1475359"/>
            <a:ext cx="2386584" cy="201168"/>
          </a:xfrm>
          <a:prstGeom prst="rect">
            <a:avLst/>
          </a:prstGeom>
          <a:noFill/>
          <a:ln/>
        </p:spPr>
        <p:txBody>
          <a:bodyPr wrap="square" lIns="0" tIns="0" rIns="0" bIns="0" rtlCol="0" anchor="ctr"/>
          <a:lstStyle/>
          <a:p>
            <a:pPr marL="0" indent="0">
              <a:buNone/>
            </a:pPr>
            <a:r>
              <a:rPr lang="en-US" sz="2400" b="1" err="1">
                <a:solidFill>
                  <a:srgbClr val="1F2937"/>
                </a:solidFill>
              </a:rPr>
              <a:t>WinCS</a:t>
            </a:r>
            <a:endParaRPr lang="en-US" sz="2400"/>
          </a:p>
        </p:txBody>
      </p:sp>
      <p:pic>
        <p:nvPicPr>
          <p:cNvPr id="27" name="Picture 26">
            <a:extLst>
              <a:ext uri="{FF2B5EF4-FFF2-40B4-BE49-F238E27FC236}">
                <a16:creationId xmlns:a16="http://schemas.microsoft.com/office/drawing/2014/main" id="{FF9663A1-8EF9-145D-5417-FDD831A6BD65}"/>
              </a:ext>
            </a:extLst>
          </p:cNvPr>
          <p:cNvPicPr>
            <a:picLocks noChangeAspect="1"/>
          </p:cNvPicPr>
          <p:nvPr/>
        </p:nvPicPr>
        <p:blipFill>
          <a:blip r:embed="rId3"/>
          <a:stretch>
            <a:fillRect/>
          </a:stretch>
        </p:blipFill>
        <p:spPr>
          <a:xfrm>
            <a:off x="5756974" y="1245709"/>
            <a:ext cx="4708449" cy="1705960"/>
          </a:xfrm>
          <a:prstGeom prst="rect">
            <a:avLst/>
          </a:prstGeom>
        </p:spPr>
      </p:pic>
      <p:pic>
        <p:nvPicPr>
          <p:cNvPr id="31" name="Picture 30">
            <a:extLst>
              <a:ext uri="{FF2B5EF4-FFF2-40B4-BE49-F238E27FC236}">
                <a16:creationId xmlns:a16="http://schemas.microsoft.com/office/drawing/2014/main" id="{7343D1C5-D0E5-B302-AC15-23B85112921C}"/>
              </a:ext>
            </a:extLst>
          </p:cNvPr>
          <p:cNvPicPr>
            <a:picLocks noChangeAspect="1"/>
          </p:cNvPicPr>
          <p:nvPr/>
        </p:nvPicPr>
        <p:blipFill>
          <a:blip r:embed="rId4"/>
          <a:stretch>
            <a:fillRect/>
          </a:stretch>
        </p:blipFill>
        <p:spPr>
          <a:xfrm>
            <a:off x="5756974" y="3292208"/>
            <a:ext cx="4914286" cy="1847619"/>
          </a:xfrm>
          <a:prstGeom prst="rect">
            <a:avLst/>
          </a:prstGeom>
        </p:spPr>
      </p:pic>
      <p:pic>
        <p:nvPicPr>
          <p:cNvPr id="35" name="Picture 34">
            <a:extLst>
              <a:ext uri="{FF2B5EF4-FFF2-40B4-BE49-F238E27FC236}">
                <a16:creationId xmlns:a16="http://schemas.microsoft.com/office/drawing/2014/main" id="{F6AA9BBA-B4E1-7D93-13A4-9CD45524089D}"/>
              </a:ext>
            </a:extLst>
          </p:cNvPr>
          <p:cNvPicPr>
            <a:picLocks noChangeAspect="1"/>
          </p:cNvPicPr>
          <p:nvPr/>
        </p:nvPicPr>
        <p:blipFill>
          <a:blip r:embed="rId5"/>
          <a:stretch>
            <a:fillRect/>
          </a:stretch>
        </p:blipFill>
        <p:spPr>
          <a:xfrm>
            <a:off x="5756974" y="5519698"/>
            <a:ext cx="5685714" cy="276190"/>
          </a:xfrm>
          <a:prstGeom prst="rect">
            <a:avLst/>
          </a:prstGeom>
        </p:spPr>
      </p:pic>
      <p:pic>
        <p:nvPicPr>
          <p:cNvPr id="37" name="Picture 36">
            <a:extLst>
              <a:ext uri="{FF2B5EF4-FFF2-40B4-BE49-F238E27FC236}">
                <a16:creationId xmlns:a16="http://schemas.microsoft.com/office/drawing/2014/main" id="{A12335E5-57A4-03C1-8CD8-F0D2A13ABDE6}"/>
              </a:ext>
            </a:extLst>
          </p:cNvPr>
          <p:cNvPicPr>
            <a:picLocks noChangeAspect="1"/>
          </p:cNvPicPr>
          <p:nvPr/>
        </p:nvPicPr>
        <p:blipFill>
          <a:blip r:embed="rId6"/>
          <a:stretch>
            <a:fillRect/>
          </a:stretch>
        </p:blipFill>
        <p:spPr>
          <a:xfrm>
            <a:off x="652768" y="2068969"/>
            <a:ext cx="4651547" cy="2035500"/>
          </a:xfrm>
          <a:prstGeom prst="rect">
            <a:avLst/>
          </a:prstGeom>
        </p:spPr>
      </p:pic>
      <p:sp>
        <p:nvSpPr>
          <p:cNvPr id="8" name="Shape 14">
            <a:extLst>
              <a:ext uri="{FF2B5EF4-FFF2-40B4-BE49-F238E27FC236}">
                <a16:creationId xmlns:a16="http://schemas.microsoft.com/office/drawing/2014/main" id="{5185137D-E834-7715-26F2-1FBDCB83C947}"/>
              </a:ext>
            </a:extLst>
          </p:cNvPr>
          <p:cNvSpPr/>
          <p:nvPr/>
        </p:nvSpPr>
        <p:spPr>
          <a:xfrm>
            <a:off x="542925" y="6135624"/>
            <a:ext cx="5354955" cy="384048"/>
          </a:xfrm>
          <a:prstGeom prst="roundRect">
            <a:avLst>
              <a:gd name="adj" fmla="val 14286"/>
            </a:avLst>
          </a:prstGeom>
          <a:solidFill>
            <a:srgbClr val="FFF4E5"/>
          </a:solidFill>
          <a:ln w="12700">
            <a:solidFill>
              <a:srgbClr val="F4B75E"/>
            </a:solidFill>
            <a:prstDash val="solid"/>
          </a:ln>
        </p:spPr>
        <p:txBody>
          <a:bodyPr/>
          <a:lstStyle/>
          <a:p>
            <a:endParaRPr lang="en-US"/>
          </a:p>
        </p:txBody>
      </p:sp>
      <p:sp>
        <p:nvSpPr>
          <p:cNvPr id="9" name="Text 15">
            <a:extLst>
              <a:ext uri="{FF2B5EF4-FFF2-40B4-BE49-F238E27FC236}">
                <a16:creationId xmlns:a16="http://schemas.microsoft.com/office/drawing/2014/main" id="{170E1DE6-E0E8-9956-9401-3BDDB6B2901D}"/>
              </a:ext>
            </a:extLst>
          </p:cNvPr>
          <p:cNvSpPr/>
          <p:nvPr/>
        </p:nvSpPr>
        <p:spPr>
          <a:xfrm>
            <a:off x="678180" y="6208775"/>
            <a:ext cx="5219700" cy="219455"/>
          </a:xfrm>
          <a:prstGeom prst="rect">
            <a:avLst/>
          </a:prstGeom>
          <a:noFill/>
          <a:ln/>
        </p:spPr>
        <p:txBody>
          <a:bodyPr wrap="square" lIns="0" tIns="0" rIns="0" bIns="0" rtlCol="0" anchor="ctr"/>
          <a:lstStyle/>
          <a:p>
            <a:pPr marL="0" indent="0">
              <a:buNone/>
            </a:pPr>
            <a:r>
              <a:rPr lang="en-US" sz="1400" b="1">
                <a:solidFill>
                  <a:srgbClr val="1F2937"/>
                </a:solidFill>
              </a:rPr>
              <a:t>Don’t mix different methods to configure the secure boot policy</a:t>
            </a:r>
            <a:endParaRPr lang="en-US" sz="1400" b="1"/>
          </a:p>
        </p:txBody>
      </p:sp>
      <p:sp>
        <p:nvSpPr>
          <p:cNvPr id="2" name="Text Placeholder 1">
            <a:extLst>
              <a:ext uri="{FF2B5EF4-FFF2-40B4-BE49-F238E27FC236}">
                <a16:creationId xmlns:a16="http://schemas.microsoft.com/office/drawing/2014/main" id="{D971DD61-D0B7-DAF9-D9B4-C2C3729A3A1E}"/>
              </a:ext>
            </a:extLst>
          </p:cNvPr>
          <p:cNvSpPr>
            <a:spLocks noGrp="1"/>
          </p:cNvSpPr>
          <p:nvPr>
            <p:ph type="body" idx="1"/>
          </p:nvPr>
        </p:nvSpPr>
        <p:spPr/>
        <p:txBody>
          <a:bodyPr/>
          <a:lstStyle/>
          <a:p>
            <a:r>
              <a:rPr lang="en-US"/>
              <a:t>How we (IT Admins) can Control the rollout</a:t>
            </a:r>
          </a:p>
        </p:txBody>
      </p:sp>
    </p:spTree>
    <p:extLst>
      <p:ext uri="{BB962C8B-B14F-4D97-AF65-F5344CB8AC3E}">
        <p14:creationId xmlns:p14="http://schemas.microsoft.com/office/powerpoint/2010/main" val="1456162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C685C-F84B-21B1-83A9-29FD25A3D58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063E0FD-F8DE-E688-3BE5-8B4266FBE47F}"/>
              </a:ext>
            </a:extLst>
          </p:cNvPr>
          <p:cNvSpPr>
            <a:spLocks noGrp="1"/>
          </p:cNvSpPr>
          <p:nvPr>
            <p:ph type="body" idx="1"/>
          </p:nvPr>
        </p:nvSpPr>
        <p:spPr/>
        <p:txBody>
          <a:bodyPr/>
          <a:lstStyle/>
          <a:p>
            <a:r>
              <a:rPr lang="en-US"/>
              <a:t>What is Secure Boot? </a:t>
            </a:r>
          </a:p>
        </p:txBody>
      </p:sp>
      <p:sp>
        <p:nvSpPr>
          <p:cNvPr id="6" name="Text Placeholder 5">
            <a:extLst>
              <a:ext uri="{FF2B5EF4-FFF2-40B4-BE49-F238E27FC236}">
                <a16:creationId xmlns:a16="http://schemas.microsoft.com/office/drawing/2014/main" id="{720AA9D1-1117-0B8D-669F-BAAD1CB6CA61}"/>
              </a:ext>
            </a:extLst>
          </p:cNvPr>
          <p:cNvSpPr>
            <a:spLocks noGrp="1"/>
          </p:cNvSpPr>
          <p:nvPr>
            <p:ph type="body" idx="11"/>
          </p:nvPr>
        </p:nvSpPr>
        <p:spPr/>
        <p:txBody>
          <a:bodyPr/>
          <a:lstStyle/>
          <a:p>
            <a:endParaRPr lang="en-US"/>
          </a:p>
        </p:txBody>
      </p:sp>
    </p:spTree>
    <p:extLst>
      <p:ext uri="{BB962C8B-B14F-4D97-AF65-F5344CB8AC3E}">
        <p14:creationId xmlns:p14="http://schemas.microsoft.com/office/powerpoint/2010/main" val="3202750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B6530-B71E-CFBA-684C-0225446F5C2C}"/>
            </a:ext>
          </a:extLst>
        </p:cNvPr>
        <p:cNvGrpSpPr/>
        <p:nvPr/>
      </p:nvGrpSpPr>
      <p:grpSpPr>
        <a:xfrm>
          <a:off x="0" y="0"/>
          <a:ext cx="0" cy="0"/>
          <a:chOff x="0" y="0"/>
          <a:chExt cx="0" cy="0"/>
        </a:xfrm>
      </p:grpSpPr>
      <p:sp>
        <p:nvSpPr>
          <p:cNvPr id="5" name="Text 2">
            <a:extLst>
              <a:ext uri="{FF2B5EF4-FFF2-40B4-BE49-F238E27FC236}">
                <a16:creationId xmlns:a16="http://schemas.microsoft.com/office/drawing/2014/main" id="{B23A3A7B-8FDE-A4EF-9440-F71EFF68A848}"/>
              </a:ext>
            </a:extLst>
          </p:cNvPr>
          <p:cNvSpPr/>
          <p:nvPr/>
        </p:nvSpPr>
        <p:spPr>
          <a:xfrm>
            <a:off x="411480" y="2417123"/>
            <a:ext cx="6949440" cy="411480"/>
          </a:xfrm>
          <a:prstGeom prst="rect">
            <a:avLst/>
          </a:prstGeom>
          <a:noFill/>
          <a:ln/>
        </p:spPr>
        <p:txBody>
          <a:bodyPr wrap="square" lIns="0" tIns="0" rIns="0" bIns="0" rtlCol="0" anchor="ctr"/>
          <a:lstStyle/>
          <a:p>
            <a:pPr marL="0" indent="0">
              <a:buNone/>
            </a:pPr>
            <a:endParaRPr lang="en-US" sz="2200"/>
          </a:p>
        </p:txBody>
      </p:sp>
      <p:sp>
        <p:nvSpPr>
          <p:cNvPr id="4" name="Text 2">
            <a:extLst>
              <a:ext uri="{FF2B5EF4-FFF2-40B4-BE49-F238E27FC236}">
                <a16:creationId xmlns:a16="http://schemas.microsoft.com/office/drawing/2014/main" id="{3C9D0704-B802-2A12-057A-9A8C83D01BF5}"/>
              </a:ext>
            </a:extLst>
          </p:cNvPr>
          <p:cNvSpPr/>
          <p:nvPr/>
        </p:nvSpPr>
        <p:spPr>
          <a:xfrm>
            <a:off x="618197" y="2960370"/>
            <a:ext cx="8035651" cy="411480"/>
          </a:xfrm>
          <a:prstGeom prst="rect">
            <a:avLst/>
          </a:prstGeom>
          <a:noFill/>
          <a:ln/>
        </p:spPr>
        <p:txBody>
          <a:bodyPr wrap="square" lIns="0" tIns="0" rIns="0" bIns="0" rtlCol="0" anchor="ctr"/>
          <a:lstStyle/>
          <a:p>
            <a:endParaRPr lang="en-US" sz="3200">
              <a:solidFill>
                <a:schemeClr val="bg1"/>
              </a:solidFill>
            </a:endParaRPr>
          </a:p>
        </p:txBody>
      </p:sp>
      <p:sp>
        <p:nvSpPr>
          <p:cNvPr id="3" name="Text Placeholder 2">
            <a:extLst>
              <a:ext uri="{FF2B5EF4-FFF2-40B4-BE49-F238E27FC236}">
                <a16:creationId xmlns:a16="http://schemas.microsoft.com/office/drawing/2014/main" id="{CD9778AD-6110-DC42-E5FA-9BBA3491F816}"/>
              </a:ext>
            </a:extLst>
          </p:cNvPr>
          <p:cNvSpPr>
            <a:spLocks noGrp="1"/>
          </p:cNvSpPr>
          <p:nvPr>
            <p:ph type="body" idx="1"/>
          </p:nvPr>
        </p:nvSpPr>
        <p:spPr>
          <a:xfrm>
            <a:off x="1674190" y="3381309"/>
            <a:ext cx="6835221" cy="723360"/>
          </a:xfrm>
        </p:spPr>
        <p:txBody>
          <a:bodyPr/>
          <a:lstStyle/>
          <a:p>
            <a:r>
              <a:rPr lang="en-US"/>
              <a:t>How Do You Know Your Devices Status? </a:t>
            </a:r>
          </a:p>
          <a:p>
            <a:endParaRPr lang="en-US"/>
          </a:p>
        </p:txBody>
      </p:sp>
      <p:sp>
        <p:nvSpPr>
          <p:cNvPr id="7" name="Text Placeholder 6">
            <a:extLst>
              <a:ext uri="{FF2B5EF4-FFF2-40B4-BE49-F238E27FC236}">
                <a16:creationId xmlns:a16="http://schemas.microsoft.com/office/drawing/2014/main" id="{CCF9C5D0-1D35-D675-70E3-9350F01DD71D}"/>
              </a:ext>
            </a:extLst>
          </p:cNvPr>
          <p:cNvSpPr>
            <a:spLocks noGrp="1"/>
          </p:cNvSpPr>
          <p:nvPr>
            <p:ph type="body" idx="11"/>
          </p:nvPr>
        </p:nvSpPr>
        <p:spPr/>
        <p:txBody>
          <a:bodyPr/>
          <a:lstStyle/>
          <a:p>
            <a:r>
              <a:rPr lang="en-US"/>
              <a:t>Detecting Secure Boot Status </a:t>
            </a:r>
          </a:p>
        </p:txBody>
      </p:sp>
    </p:spTree>
    <p:extLst>
      <p:ext uri="{BB962C8B-B14F-4D97-AF65-F5344CB8AC3E}">
        <p14:creationId xmlns:p14="http://schemas.microsoft.com/office/powerpoint/2010/main" val="4261698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2C5F1-E83E-876B-3A7D-5AF831C2B65E}"/>
            </a:ext>
          </a:extLst>
        </p:cNvPr>
        <p:cNvGrpSpPr/>
        <p:nvPr/>
      </p:nvGrpSpPr>
      <p:grpSpPr>
        <a:xfrm>
          <a:off x="0" y="0"/>
          <a:ext cx="0" cy="0"/>
          <a:chOff x="0" y="0"/>
          <a:chExt cx="0" cy="0"/>
        </a:xfrm>
      </p:grpSpPr>
      <p:sp>
        <p:nvSpPr>
          <p:cNvPr id="8" name="Shape 5">
            <a:extLst>
              <a:ext uri="{FF2B5EF4-FFF2-40B4-BE49-F238E27FC236}">
                <a16:creationId xmlns:a16="http://schemas.microsoft.com/office/drawing/2014/main" id="{A9610E49-43BB-18A5-660C-D8E580FFC73D}"/>
              </a:ext>
            </a:extLst>
          </p:cNvPr>
          <p:cNvSpPr/>
          <p:nvPr/>
        </p:nvSpPr>
        <p:spPr>
          <a:xfrm>
            <a:off x="685800" y="1204039"/>
            <a:ext cx="3429000" cy="1102993"/>
          </a:xfrm>
          <a:prstGeom prst="roundRect">
            <a:avLst>
              <a:gd name="adj" fmla="val 2133"/>
            </a:avLst>
          </a:prstGeom>
          <a:solidFill>
            <a:srgbClr val="EAF5FF"/>
          </a:solidFill>
          <a:ln w="12700">
            <a:solidFill>
              <a:srgbClr val="D6DEE8"/>
            </a:solidFill>
            <a:prstDash val="solid"/>
          </a:ln>
        </p:spPr>
        <p:txBody>
          <a:bodyPr/>
          <a:lstStyle/>
          <a:p>
            <a:endParaRPr lang="en-US"/>
          </a:p>
        </p:txBody>
      </p:sp>
      <p:sp>
        <p:nvSpPr>
          <p:cNvPr id="9" name="Text 6">
            <a:extLst>
              <a:ext uri="{FF2B5EF4-FFF2-40B4-BE49-F238E27FC236}">
                <a16:creationId xmlns:a16="http://schemas.microsoft.com/office/drawing/2014/main" id="{14F89FBC-498C-BFFC-1646-2D6FAD36023E}"/>
              </a:ext>
            </a:extLst>
          </p:cNvPr>
          <p:cNvSpPr/>
          <p:nvPr/>
        </p:nvSpPr>
        <p:spPr>
          <a:xfrm>
            <a:off x="795528" y="1295479"/>
            <a:ext cx="3209544" cy="201168"/>
          </a:xfrm>
          <a:prstGeom prst="rect">
            <a:avLst/>
          </a:prstGeom>
          <a:noFill/>
          <a:ln/>
        </p:spPr>
        <p:txBody>
          <a:bodyPr wrap="square" lIns="0" tIns="0" rIns="0" bIns="0" rtlCol="0" anchor="ctr"/>
          <a:lstStyle/>
          <a:p>
            <a:pPr marL="0" indent="0">
              <a:buNone/>
            </a:pPr>
            <a:r>
              <a:rPr lang="en-US" sz="1250" b="1">
                <a:solidFill>
                  <a:srgbClr val="1F2937"/>
                </a:solidFill>
              </a:rPr>
              <a:t>AvailableUpdates</a:t>
            </a:r>
            <a:endParaRPr lang="en-US" sz="1250"/>
          </a:p>
        </p:txBody>
      </p:sp>
      <p:sp>
        <p:nvSpPr>
          <p:cNvPr id="10" name="Text 7">
            <a:extLst>
              <a:ext uri="{FF2B5EF4-FFF2-40B4-BE49-F238E27FC236}">
                <a16:creationId xmlns:a16="http://schemas.microsoft.com/office/drawing/2014/main" id="{C7CA72CF-9D4C-AC9B-E67E-BAB12282863F}"/>
              </a:ext>
            </a:extLst>
          </p:cNvPr>
          <p:cNvSpPr/>
          <p:nvPr/>
        </p:nvSpPr>
        <p:spPr>
          <a:xfrm>
            <a:off x="795528" y="1569799"/>
            <a:ext cx="3209544" cy="613410"/>
          </a:xfrm>
          <a:prstGeom prst="rect">
            <a:avLst/>
          </a:prstGeom>
          <a:noFill/>
          <a:ln/>
        </p:spPr>
        <p:txBody>
          <a:bodyPr wrap="square" lIns="127" tIns="127" rIns="127" bIns="127" rtlCol="0" anchor="t"/>
          <a:lstStyle/>
          <a:p>
            <a:pPr marL="0" indent="0">
              <a:buNone/>
            </a:pPr>
            <a:r>
              <a:rPr lang="en-US" sz="1100">
                <a:solidFill>
                  <a:srgbClr val="1F2937"/>
                </a:solidFill>
              </a:rPr>
              <a:t>Setting </a:t>
            </a:r>
            <a:r>
              <a:rPr lang="en-US" sz="1100" err="1">
                <a:solidFill>
                  <a:srgbClr val="1F2937"/>
                </a:solidFill>
              </a:rPr>
              <a:t>AvailableUpdates</a:t>
            </a:r>
            <a:r>
              <a:rPr lang="en-US" sz="1100">
                <a:solidFill>
                  <a:srgbClr val="1F2937"/>
                </a:solidFill>
              </a:rPr>
              <a:t> to 0x5944 signals Windows to execute the Secure Boot key update and installation sequence. As each bit succeeds, Windows clears it from the value.</a:t>
            </a:r>
            <a:endParaRPr lang="en-US" sz="1100"/>
          </a:p>
        </p:txBody>
      </p:sp>
      <p:sp>
        <p:nvSpPr>
          <p:cNvPr id="11" name="Shape 8">
            <a:extLst>
              <a:ext uri="{FF2B5EF4-FFF2-40B4-BE49-F238E27FC236}">
                <a16:creationId xmlns:a16="http://schemas.microsoft.com/office/drawing/2014/main" id="{ABA28ED0-4351-B4FC-0656-ECE273E5723F}"/>
              </a:ext>
            </a:extLst>
          </p:cNvPr>
          <p:cNvSpPr/>
          <p:nvPr/>
        </p:nvSpPr>
        <p:spPr>
          <a:xfrm>
            <a:off x="685800" y="2650508"/>
            <a:ext cx="3429000" cy="1102990"/>
          </a:xfrm>
          <a:prstGeom prst="roundRect">
            <a:avLst>
              <a:gd name="adj" fmla="val 2133"/>
            </a:avLst>
          </a:prstGeom>
          <a:solidFill>
            <a:srgbClr val="EEF8EA"/>
          </a:solidFill>
          <a:ln w="12700">
            <a:solidFill>
              <a:srgbClr val="D6DEE8"/>
            </a:solidFill>
            <a:prstDash val="solid"/>
          </a:ln>
        </p:spPr>
        <p:txBody>
          <a:bodyPr/>
          <a:lstStyle/>
          <a:p>
            <a:endParaRPr lang="en-US"/>
          </a:p>
        </p:txBody>
      </p:sp>
      <p:sp>
        <p:nvSpPr>
          <p:cNvPr id="12" name="Text 9">
            <a:extLst>
              <a:ext uri="{FF2B5EF4-FFF2-40B4-BE49-F238E27FC236}">
                <a16:creationId xmlns:a16="http://schemas.microsoft.com/office/drawing/2014/main" id="{A0A55DE2-C488-C4B8-0E25-F8AF67ED1434}"/>
              </a:ext>
            </a:extLst>
          </p:cNvPr>
          <p:cNvSpPr/>
          <p:nvPr/>
        </p:nvSpPr>
        <p:spPr>
          <a:xfrm>
            <a:off x="795528" y="2741948"/>
            <a:ext cx="3209544" cy="201168"/>
          </a:xfrm>
          <a:prstGeom prst="rect">
            <a:avLst/>
          </a:prstGeom>
          <a:noFill/>
          <a:ln/>
        </p:spPr>
        <p:txBody>
          <a:bodyPr wrap="square" lIns="0" tIns="0" rIns="0" bIns="0" rtlCol="0" anchor="ctr"/>
          <a:lstStyle/>
          <a:p>
            <a:pPr marL="0" indent="0">
              <a:buNone/>
            </a:pPr>
            <a:r>
              <a:rPr lang="en-US" sz="1250" b="1">
                <a:solidFill>
                  <a:srgbClr val="1F2937"/>
                </a:solidFill>
              </a:rPr>
              <a:t>UEFICA2023Status and UEFICA2023Error</a:t>
            </a:r>
            <a:endParaRPr lang="en-US" sz="1250"/>
          </a:p>
        </p:txBody>
      </p:sp>
      <p:sp>
        <p:nvSpPr>
          <p:cNvPr id="13" name="Text 10">
            <a:extLst>
              <a:ext uri="{FF2B5EF4-FFF2-40B4-BE49-F238E27FC236}">
                <a16:creationId xmlns:a16="http://schemas.microsoft.com/office/drawing/2014/main" id="{C2565B61-850A-B421-BAD6-B5113930E802}"/>
              </a:ext>
            </a:extLst>
          </p:cNvPr>
          <p:cNvSpPr/>
          <p:nvPr/>
        </p:nvSpPr>
        <p:spPr>
          <a:xfrm>
            <a:off x="795528" y="3016268"/>
            <a:ext cx="3209544" cy="546735"/>
          </a:xfrm>
          <a:prstGeom prst="rect">
            <a:avLst/>
          </a:prstGeom>
          <a:noFill/>
          <a:ln/>
        </p:spPr>
        <p:txBody>
          <a:bodyPr wrap="square" lIns="127" tIns="127" rIns="127" bIns="127" rtlCol="0" anchor="t"/>
          <a:lstStyle/>
          <a:p>
            <a:pPr marL="0" indent="0">
              <a:buNone/>
            </a:pPr>
            <a:r>
              <a:rPr lang="en-US" sz="1100">
                <a:solidFill>
                  <a:srgbClr val="1F2937"/>
                </a:solidFill>
              </a:rPr>
              <a:t>Status moves from NotStarted to InProgress to Updated on success. If a step fails, the first error is recorded and the status remains InProgress.</a:t>
            </a:r>
            <a:endParaRPr lang="en-US" sz="1100"/>
          </a:p>
        </p:txBody>
      </p:sp>
      <p:sp>
        <p:nvSpPr>
          <p:cNvPr id="14" name="Shape 11">
            <a:extLst>
              <a:ext uri="{FF2B5EF4-FFF2-40B4-BE49-F238E27FC236}">
                <a16:creationId xmlns:a16="http://schemas.microsoft.com/office/drawing/2014/main" id="{7EF0CB01-4B69-FC39-9AD7-36B39C9B1B2F}"/>
              </a:ext>
            </a:extLst>
          </p:cNvPr>
          <p:cNvSpPr/>
          <p:nvPr/>
        </p:nvSpPr>
        <p:spPr>
          <a:xfrm>
            <a:off x="685800" y="4045545"/>
            <a:ext cx="3429000" cy="1102989"/>
          </a:xfrm>
          <a:prstGeom prst="roundRect">
            <a:avLst>
              <a:gd name="adj" fmla="val 2133"/>
            </a:avLst>
          </a:prstGeom>
          <a:solidFill>
            <a:srgbClr val="FFF7E6"/>
          </a:solidFill>
          <a:ln w="12700">
            <a:solidFill>
              <a:srgbClr val="D6DEE8"/>
            </a:solidFill>
            <a:prstDash val="solid"/>
          </a:ln>
        </p:spPr>
        <p:txBody>
          <a:bodyPr/>
          <a:lstStyle/>
          <a:p>
            <a:endParaRPr lang="en-US"/>
          </a:p>
        </p:txBody>
      </p:sp>
      <p:sp>
        <p:nvSpPr>
          <p:cNvPr id="15" name="Text 12">
            <a:extLst>
              <a:ext uri="{FF2B5EF4-FFF2-40B4-BE49-F238E27FC236}">
                <a16:creationId xmlns:a16="http://schemas.microsoft.com/office/drawing/2014/main" id="{2D1DD320-EEFA-0B7C-2C26-62E09A482261}"/>
              </a:ext>
            </a:extLst>
          </p:cNvPr>
          <p:cNvSpPr/>
          <p:nvPr/>
        </p:nvSpPr>
        <p:spPr>
          <a:xfrm>
            <a:off x="795528" y="4136985"/>
            <a:ext cx="3209544" cy="201168"/>
          </a:xfrm>
          <a:prstGeom prst="rect">
            <a:avLst/>
          </a:prstGeom>
          <a:noFill/>
          <a:ln/>
        </p:spPr>
        <p:txBody>
          <a:bodyPr wrap="square" lIns="0" tIns="0" rIns="0" bIns="0" rtlCol="0" anchor="ctr"/>
          <a:lstStyle/>
          <a:p>
            <a:pPr marL="0" indent="0">
              <a:buNone/>
            </a:pPr>
            <a:r>
              <a:rPr lang="en-US" sz="1250" b="1">
                <a:solidFill>
                  <a:srgbClr val="1F2937"/>
                </a:solidFill>
              </a:rPr>
              <a:t>Secure-Boot-Update task</a:t>
            </a:r>
            <a:endParaRPr lang="en-US" sz="1250"/>
          </a:p>
        </p:txBody>
      </p:sp>
      <p:sp>
        <p:nvSpPr>
          <p:cNvPr id="16" name="Text 13">
            <a:extLst>
              <a:ext uri="{FF2B5EF4-FFF2-40B4-BE49-F238E27FC236}">
                <a16:creationId xmlns:a16="http://schemas.microsoft.com/office/drawing/2014/main" id="{18C06116-9934-8EE4-964D-1F52A62E8330}"/>
              </a:ext>
            </a:extLst>
          </p:cNvPr>
          <p:cNvSpPr/>
          <p:nvPr/>
        </p:nvSpPr>
        <p:spPr>
          <a:xfrm>
            <a:off x="795528" y="4338153"/>
            <a:ext cx="3209544" cy="619887"/>
          </a:xfrm>
          <a:prstGeom prst="rect">
            <a:avLst/>
          </a:prstGeom>
          <a:noFill/>
          <a:ln/>
        </p:spPr>
        <p:txBody>
          <a:bodyPr wrap="square" lIns="127" tIns="127" rIns="127" bIns="127" rtlCol="0" anchor="t"/>
          <a:lstStyle/>
          <a:p>
            <a:pPr marL="0" indent="0">
              <a:buNone/>
            </a:pPr>
            <a:r>
              <a:rPr lang="en-US" sz="1100">
                <a:solidFill>
                  <a:srgbClr val="1F2937"/>
                </a:solidFill>
              </a:rPr>
              <a:t>The processing task runs every 12 hours by default. The boot manager step may not complete until after a restart, which is why staged progress and retries are normal.</a:t>
            </a:r>
            <a:endParaRPr lang="en-US" sz="1100"/>
          </a:p>
        </p:txBody>
      </p:sp>
      <p:pic>
        <p:nvPicPr>
          <p:cNvPr id="2" name="Picture 1">
            <a:extLst>
              <a:ext uri="{FF2B5EF4-FFF2-40B4-BE49-F238E27FC236}">
                <a16:creationId xmlns:a16="http://schemas.microsoft.com/office/drawing/2014/main" id="{9B0AE18E-CD35-3076-4133-8F49E2F8D536}"/>
              </a:ext>
            </a:extLst>
          </p:cNvPr>
          <p:cNvPicPr>
            <a:picLocks noChangeAspect="1"/>
          </p:cNvPicPr>
          <p:nvPr/>
        </p:nvPicPr>
        <p:blipFill>
          <a:blip r:embed="rId3"/>
          <a:stretch>
            <a:fillRect/>
          </a:stretch>
        </p:blipFill>
        <p:spPr>
          <a:xfrm>
            <a:off x="5457041" y="4320775"/>
            <a:ext cx="3401209" cy="552527"/>
          </a:xfrm>
          <a:prstGeom prst="rect">
            <a:avLst/>
          </a:prstGeom>
        </p:spPr>
      </p:pic>
      <p:sp>
        <p:nvSpPr>
          <p:cNvPr id="5" name="Arrow: Right 4">
            <a:extLst>
              <a:ext uri="{FF2B5EF4-FFF2-40B4-BE49-F238E27FC236}">
                <a16:creationId xmlns:a16="http://schemas.microsoft.com/office/drawing/2014/main" id="{4E2AA319-4A04-EF4D-A214-DE2D89FB40B7}"/>
              </a:ext>
            </a:extLst>
          </p:cNvPr>
          <p:cNvSpPr/>
          <p:nvPr/>
        </p:nvSpPr>
        <p:spPr>
          <a:xfrm>
            <a:off x="4286250" y="4320775"/>
            <a:ext cx="1000125" cy="5174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3657B1C1-AE1A-DE91-7B8D-4D3D4602E8FD}"/>
              </a:ext>
            </a:extLst>
          </p:cNvPr>
          <p:cNvSpPr/>
          <p:nvPr/>
        </p:nvSpPr>
        <p:spPr>
          <a:xfrm>
            <a:off x="4248340" y="2984298"/>
            <a:ext cx="1000125" cy="517405"/>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8D5B6987-F468-12F9-D898-3FF56E171E9B}"/>
              </a:ext>
            </a:extLst>
          </p:cNvPr>
          <p:cNvSpPr/>
          <p:nvPr/>
        </p:nvSpPr>
        <p:spPr>
          <a:xfrm>
            <a:off x="4248340" y="1496832"/>
            <a:ext cx="1000125" cy="517405"/>
          </a:xfrm>
          <a:prstGeom prst="rightArrow">
            <a:avLst/>
          </a:prstGeom>
          <a:solidFill>
            <a:srgbClr val="6DBA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FA2C953-F8F4-CA21-B687-F7BF8A1A38D4}"/>
              </a:ext>
            </a:extLst>
          </p:cNvPr>
          <p:cNvPicPr>
            <a:picLocks noChangeAspect="1"/>
          </p:cNvPicPr>
          <p:nvPr/>
        </p:nvPicPr>
        <p:blipFill>
          <a:blip r:embed="rId4"/>
          <a:stretch>
            <a:fillRect/>
          </a:stretch>
        </p:blipFill>
        <p:spPr>
          <a:xfrm>
            <a:off x="5382005" y="2663287"/>
            <a:ext cx="5090922" cy="1287743"/>
          </a:xfrm>
          <a:prstGeom prst="rect">
            <a:avLst/>
          </a:prstGeom>
        </p:spPr>
      </p:pic>
      <p:pic>
        <p:nvPicPr>
          <p:cNvPr id="22" name="Picture 21">
            <a:extLst>
              <a:ext uri="{FF2B5EF4-FFF2-40B4-BE49-F238E27FC236}">
                <a16:creationId xmlns:a16="http://schemas.microsoft.com/office/drawing/2014/main" id="{5F8738EC-C00F-1F69-E865-50BF0DE7DE85}"/>
              </a:ext>
            </a:extLst>
          </p:cNvPr>
          <p:cNvPicPr>
            <a:picLocks noChangeAspect="1"/>
          </p:cNvPicPr>
          <p:nvPr/>
        </p:nvPicPr>
        <p:blipFill>
          <a:blip r:embed="rId5"/>
          <a:stretch>
            <a:fillRect/>
          </a:stretch>
        </p:blipFill>
        <p:spPr>
          <a:xfrm>
            <a:off x="5382005" y="1412586"/>
            <a:ext cx="5410955" cy="685896"/>
          </a:xfrm>
          <a:prstGeom prst="rect">
            <a:avLst/>
          </a:prstGeom>
        </p:spPr>
      </p:pic>
      <p:sp>
        <p:nvSpPr>
          <p:cNvPr id="19" name="Shape 11">
            <a:extLst>
              <a:ext uri="{FF2B5EF4-FFF2-40B4-BE49-F238E27FC236}">
                <a16:creationId xmlns:a16="http://schemas.microsoft.com/office/drawing/2014/main" id="{372773AA-AADA-1FC4-C44C-87EA08CE1CFD}"/>
              </a:ext>
            </a:extLst>
          </p:cNvPr>
          <p:cNvSpPr/>
          <p:nvPr/>
        </p:nvSpPr>
        <p:spPr>
          <a:xfrm>
            <a:off x="685800" y="5438578"/>
            <a:ext cx="3429000" cy="1102989"/>
          </a:xfrm>
          <a:prstGeom prst="roundRect">
            <a:avLst>
              <a:gd name="adj" fmla="val 2133"/>
            </a:avLst>
          </a:prstGeom>
          <a:solidFill>
            <a:schemeClr val="accent2">
              <a:lumMod val="75000"/>
            </a:schemeClr>
          </a:solidFill>
          <a:ln w="12700">
            <a:solidFill>
              <a:srgbClr val="D6DEE8"/>
            </a:solidFill>
            <a:prstDash val="solid"/>
          </a:ln>
        </p:spPr>
        <p:txBody>
          <a:bodyPr/>
          <a:lstStyle/>
          <a:p>
            <a:endParaRPr lang="en-US"/>
          </a:p>
        </p:txBody>
      </p:sp>
      <p:sp>
        <p:nvSpPr>
          <p:cNvPr id="21" name="Text 12">
            <a:extLst>
              <a:ext uri="{FF2B5EF4-FFF2-40B4-BE49-F238E27FC236}">
                <a16:creationId xmlns:a16="http://schemas.microsoft.com/office/drawing/2014/main" id="{719F9489-48F6-758B-6876-7D811E48BAD2}"/>
              </a:ext>
            </a:extLst>
          </p:cNvPr>
          <p:cNvSpPr/>
          <p:nvPr/>
        </p:nvSpPr>
        <p:spPr>
          <a:xfrm>
            <a:off x="795528" y="5530018"/>
            <a:ext cx="3209544" cy="201168"/>
          </a:xfrm>
          <a:prstGeom prst="rect">
            <a:avLst/>
          </a:prstGeom>
          <a:noFill/>
          <a:ln/>
        </p:spPr>
        <p:txBody>
          <a:bodyPr wrap="square" lIns="0" tIns="0" rIns="0" bIns="0" rtlCol="0" anchor="ctr"/>
          <a:lstStyle/>
          <a:p>
            <a:pPr marL="0" indent="0">
              <a:buNone/>
            </a:pPr>
            <a:r>
              <a:rPr lang="en-US" sz="1250" b="1">
                <a:solidFill>
                  <a:schemeClr val="bg1"/>
                </a:solidFill>
              </a:rPr>
              <a:t>The Event logs</a:t>
            </a:r>
            <a:endParaRPr lang="en-US" sz="1250">
              <a:solidFill>
                <a:schemeClr val="bg1"/>
              </a:solidFill>
            </a:endParaRPr>
          </a:p>
        </p:txBody>
      </p:sp>
      <p:sp>
        <p:nvSpPr>
          <p:cNvPr id="23" name="Text 13">
            <a:extLst>
              <a:ext uri="{FF2B5EF4-FFF2-40B4-BE49-F238E27FC236}">
                <a16:creationId xmlns:a16="http://schemas.microsoft.com/office/drawing/2014/main" id="{EA4EF728-4F4F-35BE-98E3-0D678CF7A1B8}"/>
              </a:ext>
            </a:extLst>
          </p:cNvPr>
          <p:cNvSpPr/>
          <p:nvPr/>
        </p:nvSpPr>
        <p:spPr>
          <a:xfrm>
            <a:off x="795528" y="5731186"/>
            <a:ext cx="3209544" cy="619887"/>
          </a:xfrm>
          <a:prstGeom prst="rect">
            <a:avLst/>
          </a:prstGeom>
          <a:noFill/>
          <a:ln/>
        </p:spPr>
        <p:txBody>
          <a:bodyPr wrap="square" lIns="127" tIns="127" rIns="127" bIns="127" rtlCol="0" anchor="t"/>
          <a:lstStyle/>
          <a:p>
            <a:pPr marL="0" indent="0">
              <a:buNone/>
            </a:pPr>
            <a:r>
              <a:rPr lang="en-US" sz="1100">
                <a:solidFill>
                  <a:schemeClr val="bg1"/>
                </a:solidFill>
              </a:rPr>
              <a:t>Besides the </a:t>
            </a:r>
            <a:r>
              <a:rPr lang="en-US" sz="1100" err="1">
                <a:solidFill>
                  <a:schemeClr val="bg1"/>
                </a:solidFill>
              </a:rPr>
              <a:t>SecureBoot</a:t>
            </a:r>
            <a:r>
              <a:rPr lang="en-US" sz="1100">
                <a:solidFill>
                  <a:schemeClr val="bg1"/>
                </a:solidFill>
              </a:rPr>
              <a:t> registry keys, the Event log also contains information if the Secure Boot Certificate was updated. For example:</a:t>
            </a:r>
          </a:p>
          <a:p>
            <a:pPr marL="0" indent="0">
              <a:buNone/>
            </a:pPr>
            <a:r>
              <a:rPr lang="en-US" sz="1100" b="1">
                <a:solidFill>
                  <a:schemeClr val="bg1"/>
                </a:solidFill>
              </a:rPr>
              <a:t>1801 (Need Updating) 1808 (Updated)</a:t>
            </a:r>
          </a:p>
        </p:txBody>
      </p:sp>
      <p:sp>
        <p:nvSpPr>
          <p:cNvPr id="24" name="Arrow: Right 23">
            <a:extLst>
              <a:ext uri="{FF2B5EF4-FFF2-40B4-BE49-F238E27FC236}">
                <a16:creationId xmlns:a16="http://schemas.microsoft.com/office/drawing/2014/main" id="{CE633201-397D-5C07-8D89-F7B5242B1C75}"/>
              </a:ext>
            </a:extLst>
          </p:cNvPr>
          <p:cNvSpPr/>
          <p:nvPr/>
        </p:nvSpPr>
        <p:spPr>
          <a:xfrm>
            <a:off x="4286250" y="5782426"/>
            <a:ext cx="1000125" cy="517405"/>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5101246-3B7D-CF28-061A-89D9607254D9}"/>
              </a:ext>
            </a:extLst>
          </p:cNvPr>
          <p:cNvPicPr>
            <a:picLocks noChangeAspect="1"/>
          </p:cNvPicPr>
          <p:nvPr/>
        </p:nvPicPr>
        <p:blipFill>
          <a:blip r:embed="rId6"/>
          <a:stretch>
            <a:fillRect/>
          </a:stretch>
        </p:blipFill>
        <p:spPr>
          <a:xfrm>
            <a:off x="5457041" y="5438578"/>
            <a:ext cx="4460739" cy="1083918"/>
          </a:xfrm>
          <a:prstGeom prst="rect">
            <a:avLst/>
          </a:prstGeom>
        </p:spPr>
      </p:pic>
      <p:sp>
        <p:nvSpPr>
          <p:cNvPr id="29" name="Text Placeholder 16">
            <a:extLst>
              <a:ext uri="{FF2B5EF4-FFF2-40B4-BE49-F238E27FC236}">
                <a16:creationId xmlns:a16="http://schemas.microsoft.com/office/drawing/2014/main" id="{9C2DDC09-8255-873B-89D9-1B1BB7B1DD89}"/>
              </a:ext>
            </a:extLst>
          </p:cNvPr>
          <p:cNvSpPr>
            <a:spLocks noGrp="1"/>
          </p:cNvSpPr>
          <p:nvPr>
            <p:ph type="body" idx="1"/>
          </p:nvPr>
        </p:nvSpPr>
        <p:spPr>
          <a:xfrm>
            <a:off x="627144" y="698943"/>
            <a:ext cx="10388687" cy="423439"/>
          </a:xfrm>
        </p:spPr>
        <p:txBody>
          <a:bodyPr/>
          <a:lstStyle/>
          <a:p>
            <a:r>
              <a:rPr lang="en-US"/>
              <a:t>The Registry keys and Logs that could tell us something</a:t>
            </a:r>
          </a:p>
        </p:txBody>
      </p:sp>
    </p:spTree>
    <p:extLst>
      <p:ext uri="{BB962C8B-B14F-4D97-AF65-F5344CB8AC3E}">
        <p14:creationId xmlns:p14="http://schemas.microsoft.com/office/powerpoint/2010/main" val="1625137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A7DE4-10DC-489F-1D42-98C94A4084EA}"/>
            </a:ext>
          </a:extLst>
        </p:cNvPr>
        <p:cNvGrpSpPr/>
        <p:nvPr/>
      </p:nvGrpSpPr>
      <p:grpSpPr>
        <a:xfrm>
          <a:off x="0" y="0"/>
          <a:ext cx="0" cy="0"/>
          <a:chOff x="0" y="0"/>
          <a:chExt cx="0" cy="0"/>
        </a:xfrm>
      </p:grpSpPr>
      <p:sp>
        <p:nvSpPr>
          <p:cNvPr id="19" name="Shape 11">
            <a:extLst>
              <a:ext uri="{FF2B5EF4-FFF2-40B4-BE49-F238E27FC236}">
                <a16:creationId xmlns:a16="http://schemas.microsoft.com/office/drawing/2014/main" id="{B6B505DB-8118-EED7-8CF4-ECC333F41EDA}"/>
              </a:ext>
            </a:extLst>
          </p:cNvPr>
          <p:cNvSpPr/>
          <p:nvPr/>
        </p:nvSpPr>
        <p:spPr>
          <a:xfrm>
            <a:off x="685800" y="1584323"/>
            <a:ext cx="3429000" cy="1102989"/>
          </a:xfrm>
          <a:prstGeom prst="roundRect">
            <a:avLst>
              <a:gd name="adj" fmla="val 2133"/>
            </a:avLst>
          </a:prstGeom>
          <a:solidFill>
            <a:schemeClr val="accent2">
              <a:lumMod val="75000"/>
            </a:schemeClr>
          </a:solidFill>
          <a:ln w="12700">
            <a:solidFill>
              <a:srgbClr val="D6DEE8"/>
            </a:solidFill>
            <a:prstDash val="solid"/>
          </a:ln>
        </p:spPr>
        <p:txBody>
          <a:bodyPr/>
          <a:lstStyle/>
          <a:p>
            <a:endParaRPr lang="en-US"/>
          </a:p>
        </p:txBody>
      </p:sp>
      <p:sp>
        <p:nvSpPr>
          <p:cNvPr id="21" name="Text 12">
            <a:extLst>
              <a:ext uri="{FF2B5EF4-FFF2-40B4-BE49-F238E27FC236}">
                <a16:creationId xmlns:a16="http://schemas.microsoft.com/office/drawing/2014/main" id="{3CDD2928-7573-4151-AAD7-77B8E47F35A5}"/>
              </a:ext>
            </a:extLst>
          </p:cNvPr>
          <p:cNvSpPr/>
          <p:nvPr/>
        </p:nvSpPr>
        <p:spPr>
          <a:xfrm>
            <a:off x="795528" y="1675763"/>
            <a:ext cx="3209544" cy="201168"/>
          </a:xfrm>
          <a:prstGeom prst="rect">
            <a:avLst/>
          </a:prstGeom>
          <a:noFill/>
          <a:ln/>
        </p:spPr>
        <p:txBody>
          <a:bodyPr wrap="square" lIns="0" tIns="0" rIns="0" bIns="0" rtlCol="0" anchor="ctr"/>
          <a:lstStyle/>
          <a:p>
            <a:pPr marL="0" indent="0">
              <a:buNone/>
            </a:pPr>
            <a:r>
              <a:rPr lang="en-US" sz="1250" b="1">
                <a:solidFill>
                  <a:schemeClr val="bg1"/>
                </a:solidFill>
              </a:rPr>
              <a:t>The Event logs</a:t>
            </a:r>
            <a:endParaRPr lang="en-US" sz="1250">
              <a:solidFill>
                <a:schemeClr val="bg1"/>
              </a:solidFill>
            </a:endParaRPr>
          </a:p>
        </p:txBody>
      </p:sp>
      <p:sp>
        <p:nvSpPr>
          <p:cNvPr id="23" name="Text 13">
            <a:extLst>
              <a:ext uri="{FF2B5EF4-FFF2-40B4-BE49-F238E27FC236}">
                <a16:creationId xmlns:a16="http://schemas.microsoft.com/office/drawing/2014/main" id="{BEAD90BE-1575-2FFE-567B-40B287E87EEA}"/>
              </a:ext>
            </a:extLst>
          </p:cNvPr>
          <p:cNvSpPr/>
          <p:nvPr/>
        </p:nvSpPr>
        <p:spPr>
          <a:xfrm>
            <a:off x="795528" y="1876931"/>
            <a:ext cx="3209544" cy="619887"/>
          </a:xfrm>
          <a:prstGeom prst="rect">
            <a:avLst/>
          </a:prstGeom>
          <a:noFill/>
          <a:ln/>
        </p:spPr>
        <p:txBody>
          <a:bodyPr wrap="square" lIns="127" tIns="127" rIns="127" bIns="127" rtlCol="0" anchor="t"/>
          <a:lstStyle/>
          <a:p>
            <a:pPr marL="0" indent="0">
              <a:buNone/>
            </a:pPr>
            <a:r>
              <a:rPr lang="en-US" sz="1100">
                <a:solidFill>
                  <a:schemeClr val="bg1"/>
                </a:solidFill>
              </a:rPr>
              <a:t>Besides the </a:t>
            </a:r>
            <a:r>
              <a:rPr lang="en-US" sz="1100" err="1">
                <a:solidFill>
                  <a:schemeClr val="bg1"/>
                </a:solidFill>
              </a:rPr>
              <a:t>SecureBoot</a:t>
            </a:r>
            <a:r>
              <a:rPr lang="en-US" sz="1100">
                <a:solidFill>
                  <a:schemeClr val="bg1"/>
                </a:solidFill>
              </a:rPr>
              <a:t> registry keys, the Event log also contains information if the Secure Boot Certificate was updated. For example:</a:t>
            </a:r>
          </a:p>
          <a:p>
            <a:pPr marL="0" indent="0">
              <a:buNone/>
            </a:pPr>
            <a:r>
              <a:rPr lang="en-US" sz="1100" b="1">
                <a:solidFill>
                  <a:schemeClr val="bg1"/>
                </a:solidFill>
              </a:rPr>
              <a:t>1801 (Need Updating) 1808 (Updated)</a:t>
            </a:r>
          </a:p>
        </p:txBody>
      </p:sp>
      <p:sp>
        <p:nvSpPr>
          <p:cNvPr id="24" name="Arrow: Right 23">
            <a:extLst>
              <a:ext uri="{FF2B5EF4-FFF2-40B4-BE49-F238E27FC236}">
                <a16:creationId xmlns:a16="http://schemas.microsoft.com/office/drawing/2014/main" id="{E31332FC-DF0C-96D4-8EC8-436C40349ACD}"/>
              </a:ext>
            </a:extLst>
          </p:cNvPr>
          <p:cNvSpPr/>
          <p:nvPr/>
        </p:nvSpPr>
        <p:spPr>
          <a:xfrm>
            <a:off x="4286250" y="1928171"/>
            <a:ext cx="1000125" cy="517405"/>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58373ABE-44C2-F304-32C9-A6A371481123}"/>
              </a:ext>
            </a:extLst>
          </p:cNvPr>
          <p:cNvPicPr>
            <a:picLocks noChangeAspect="1"/>
          </p:cNvPicPr>
          <p:nvPr/>
        </p:nvPicPr>
        <p:blipFill>
          <a:blip r:embed="rId3"/>
          <a:stretch>
            <a:fillRect/>
          </a:stretch>
        </p:blipFill>
        <p:spPr>
          <a:xfrm>
            <a:off x="5457041" y="1584323"/>
            <a:ext cx="4460739" cy="1083918"/>
          </a:xfrm>
          <a:prstGeom prst="rect">
            <a:avLst/>
          </a:prstGeom>
        </p:spPr>
      </p:pic>
      <p:sp>
        <p:nvSpPr>
          <p:cNvPr id="29" name="Text Placeholder 16">
            <a:extLst>
              <a:ext uri="{FF2B5EF4-FFF2-40B4-BE49-F238E27FC236}">
                <a16:creationId xmlns:a16="http://schemas.microsoft.com/office/drawing/2014/main" id="{3CB7E24B-2975-395B-6A4F-2705DD32FEBC}"/>
              </a:ext>
            </a:extLst>
          </p:cNvPr>
          <p:cNvSpPr>
            <a:spLocks noGrp="1"/>
          </p:cNvSpPr>
          <p:nvPr>
            <p:ph type="body" idx="1"/>
          </p:nvPr>
        </p:nvSpPr>
        <p:spPr>
          <a:xfrm>
            <a:off x="627144" y="698943"/>
            <a:ext cx="10388687" cy="423439"/>
          </a:xfrm>
        </p:spPr>
        <p:txBody>
          <a:bodyPr/>
          <a:lstStyle/>
          <a:p>
            <a:r>
              <a:rPr lang="en-US"/>
              <a:t>The Registry keys and Logs that could tell us something</a:t>
            </a:r>
          </a:p>
        </p:txBody>
      </p:sp>
      <p:pic>
        <p:nvPicPr>
          <p:cNvPr id="4" name="Picture 3">
            <a:extLst>
              <a:ext uri="{FF2B5EF4-FFF2-40B4-BE49-F238E27FC236}">
                <a16:creationId xmlns:a16="http://schemas.microsoft.com/office/drawing/2014/main" id="{2D16A9D0-D75A-9071-43C9-F1C784EE5C37}"/>
              </a:ext>
            </a:extLst>
          </p:cNvPr>
          <p:cNvPicPr>
            <a:picLocks noChangeAspect="1"/>
          </p:cNvPicPr>
          <p:nvPr/>
        </p:nvPicPr>
        <p:blipFill>
          <a:blip r:embed="rId4"/>
          <a:stretch>
            <a:fillRect/>
          </a:stretch>
        </p:blipFill>
        <p:spPr>
          <a:xfrm>
            <a:off x="2400300" y="3429000"/>
            <a:ext cx="7028571" cy="21238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a:extLst>
              <a:ext uri="{FF2B5EF4-FFF2-40B4-BE49-F238E27FC236}">
                <a16:creationId xmlns:a16="http://schemas.microsoft.com/office/drawing/2014/main" id="{B5DA5A6E-F7E2-7EE9-E671-E9F3F6923F9E}"/>
              </a:ext>
            </a:extLst>
          </p:cNvPr>
          <p:cNvSpPr/>
          <p:nvPr/>
        </p:nvSpPr>
        <p:spPr>
          <a:xfrm>
            <a:off x="3833769" y="4738859"/>
            <a:ext cx="2095083" cy="255071"/>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713661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BFD3E-CAAD-3B49-C07F-DBF280999271}"/>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E4C77FCF-F7A9-5F7F-9917-44CF89633089}"/>
              </a:ext>
            </a:extLst>
          </p:cNvPr>
          <p:cNvPicPr>
            <a:picLocks noChangeAspect="1"/>
          </p:cNvPicPr>
          <p:nvPr/>
        </p:nvPicPr>
        <p:blipFill>
          <a:blip r:embed="rId3"/>
          <a:stretch>
            <a:fillRect/>
          </a:stretch>
        </p:blipFill>
        <p:spPr>
          <a:xfrm>
            <a:off x="330482" y="1609697"/>
            <a:ext cx="11531031" cy="4168179"/>
          </a:xfrm>
          <a:prstGeom prst="rect">
            <a:avLst/>
          </a:prstGeom>
        </p:spPr>
      </p:pic>
      <p:sp>
        <p:nvSpPr>
          <p:cNvPr id="21" name="Arrow: Down 20">
            <a:extLst>
              <a:ext uri="{FF2B5EF4-FFF2-40B4-BE49-F238E27FC236}">
                <a16:creationId xmlns:a16="http://schemas.microsoft.com/office/drawing/2014/main" id="{84EF3DA0-35F5-E988-F202-7C7D611F88FC}"/>
              </a:ext>
            </a:extLst>
          </p:cNvPr>
          <p:cNvSpPr/>
          <p:nvPr/>
        </p:nvSpPr>
        <p:spPr>
          <a:xfrm rot="10800000">
            <a:off x="4147351" y="3526636"/>
            <a:ext cx="578680" cy="1122131"/>
          </a:xfrm>
          <a:prstGeom prst="downArrow">
            <a:avLst/>
          </a:prstGeom>
          <a:solidFill>
            <a:srgbClr val="6DBA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70996208-F9EF-CCBC-8A58-3E8CD55E0632}"/>
              </a:ext>
            </a:extLst>
          </p:cNvPr>
          <p:cNvSpPr/>
          <p:nvPr/>
        </p:nvSpPr>
        <p:spPr>
          <a:xfrm rot="10800000">
            <a:off x="6095999" y="5366595"/>
            <a:ext cx="578680" cy="1122131"/>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F95F4862-79A5-1D48-7A61-39B463DF439C}"/>
              </a:ext>
            </a:extLst>
          </p:cNvPr>
          <p:cNvSpPr/>
          <p:nvPr/>
        </p:nvSpPr>
        <p:spPr>
          <a:xfrm rot="10800000">
            <a:off x="2362485" y="2843193"/>
            <a:ext cx="578680" cy="11221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B03D7BC4-3A0E-1EDC-ADD9-664451424CF0}"/>
              </a:ext>
            </a:extLst>
          </p:cNvPr>
          <p:cNvSpPr>
            <a:spLocks noGrp="1"/>
          </p:cNvSpPr>
          <p:nvPr>
            <p:ph type="body" idx="1"/>
          </p:nvPr>
        </p:nvSpPr>
        <p:spPr/>
        <p:txBody>
          <a:bodyPr/>
          <a:lstStyle/>
          <a:p>
            <a:r>
              <a:rPr lang="en-US"/>
              <a:t>The Secure Boot Update Progress and What we need to check (Windows Side)</a:t>
            </a:r>
          </a:p>
          <a:p>
            <a:endParaRPr lang="en-US"/>
          </a:p>
        </p:txBody>
      </p:sp>
    </p:spTree>
    <p:extLst>
      <p:ext uri="{BB962C8B-B14F-4D97-AF65-F5344CB8AC3E}">
        <p14:creationId xmlns:p14="http://schemas.microsoft.com/office/powerpoint/2010/main" val="4139881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6B595-D1C0-1F60-3158-2393CA10FE8A}"/>
            </a:ext>
          </a:extLst>
        </p:cNvPr>
        <p:cNvGrpSpPr/>
        <p:nvPr/>
      </p:nvGrpSpPr>
      <p:grpSpPr>
        <a:xfrm>
          <a:off x="0" y="0"/>
          <a:ext cx="0" cy="0"/>
          <a:chOff x="0" y="0"/>
          <a:chExt cx="0" cy="0"/>
        </a:xfrm>
      </p:grpSpPr>
      <p:sp>
        <p:nvSpPr>
          <p:cNvPr id="4" name="Text 2">
            <a:extLst>
              <a:ext uri="{FF2B5EF4-FFF2-40B4-BE49-F238E27FC236}">
                <a16:creationId xmlns:a16="http://schemas.microsoft.com/office/drawing/2014/main" id="{0AC79A90-7436-F0B1-5F3E-433ACBC429D1}"/>
              </a:ext>
            </a:extLst>
          </p:cNvPr>
          <p:cNvSpPr/>
          <p:nvPr/>
        </p:nvSpPr>
        <p:spPr>
          <a:xfrm>
            <a:off x="502920" y="256032"/>
            <a:ext cx="8046720" cy="228600"/>
          </a:xfrm>
          <a:prstGeom prst="rect">
            <a:avLst/>
          </a:prstGeom>
          <a:noFill/>
          <a:ln/>
        </p:spPr>
        <p:txBody>
          <a:bodyPr wrap="square" lIns="0" tIns="0" rIns="0" bIns="0" rtlCol="0" anchor="ctr"/>
          <a:lstStyle/>
          <a:p>
            <a:pPr marL="0" indent="0">
              <a:buNone/>
            </a:pPr>
            <a:endParaRPr lang="en-US" sz="2000"/>
          </a:p>
        </p:txBody>
      </p:sp>
      <p:sp>
        <p:nvSpPr>
          <p:cNvPr id="21" name="TextBox 20">
            <a:extLst>
              <a:ext uri="{FF2B5EF4-FFF2-40B4-BE49-F238E27FC236}">
                <a16:creationId xmlns:a16="http://schemas.microsoft.com/office/drawing/2014/main" id="{94D5801E-CA1A-828D-9ED4-29322DF99138}"/>
              </a:ext>
            </a:extLst>
          </p:cNvPr>
          <p:cNvSpPr txBox="1"/>
          <p:nvPr/>
        </p:nvSpPr>
        <p:spPr>
          <a:xfrm>
            <a:off x="2554154" y="5897146"/>
            <a:ext cx="6772275" cy="369332"/>
          </a:xfrm>
          <a:prstGeom prst="rect">
            <a:avLst/>
          </a:prstGeom>
          <a:noFill/>
        </p:spPr>
        <p:txBody>
          <a:bodyPr wrap="square" lIns="91440" tIns="45720" rIns="91440" bIns="45720" anchor="t">
            <a:spAutoFit/>
          </a:bodyPr>
          <a:lstStyle/>
          <a:p>
            <a:pPr algn="ctr"/>
            <a:r>
              <a:rPr lang="en-US">
                <a:solidFill>
                  <a:schemeClr val="bg1"/>
                </a:solidFill>
              </a:rPr>
              <a:t>Are</a:t>
            </a:r>
            <a:r>
              <a:rPr lang="en-US" sz="1800">
                <a:solidFill>
                  <a:schemeClr val="bg1"/>
                </a:solidFill>
              </a:rPr>
              <a:t> we going to trust the Secure Boot Status Report in Intune?</a:t>
            </a:r>
          </a:p>
        </p:txBody>
      </p:sp>
      <p:pic>
        <p:nvPicPr>
          <p:cNvPr id="2" name="Picture 1" descr="A screenshot of a computer&#10;&#10;AI-generated content may be incorrect.">
            <a:extLst>
              <a:ext uri="{FF2B5EF4-FFF2-40B4-BE49-F238E27FC236}">
                <a16:creationId xmlns:a16="http://schemas.microsoft.com/office/drawing/2014/main" id="{1C78E077-906C-328C-C802-BD79EF39F3E4}"/>
              </a:ext>
            </a:extLst>
          </p:cNvPr>
          <p:cNvPicPr>
            <a:picLocks noChangeAspect="1"/>
          </p:cNvPicPr>
          <p:nvPr/>
        </p:nvPicPr>
        <p:blipFill>
          <a:blip r:embed="rId3"/>
          <a:stretch>
            <a:fillRect/>
          </a:stretch>
        </p:blipFill>
        <p:spPr>
          <a:xfrm>
            <a:off x="435428" y="1749745"/>
            <a:ext cx="11562183" cy="3748168"/>
          </a:xfrm>
          <a:prstGeom prst="rect">
            <a:avLst/>
          </a:prstGeom>
        </p:spPr>
      </p:pic>
      <p:pic>
        <p:nvPicPr>
          <p:cNvPr id="5" name="Picture 4">
            <a:extLst>
              <a:ext uri="{FF2B5EF4-FFF2-40B4-BE49-F238E27FC236}">
                <a16:creationId xmlns:a16="http://schemas.microsoft.com/office/drawing/2014/main" id="{BF4395AE-7ECC-DA15-3898-DC11E17C799E}"/>
              </a:ext>
            </a:extLst>
          </p:cNvPr>
          <p:cNvPicPr>
            <a:picLocks noChangeAspect="1"/>
          </p:cNvPicPr>
          <p:nvPr/>
        </p:nvPicPr>
        <p:blipFill>
          <a:blip r:embed="rId4"/>
          <a:stretch>
            <a:fillRect/>
          </a:stretch>
        </p:blipFill>
        <p:spPr>
          <a:xfrm>
            <a:off x="7759369" y="1749745"/>
            <a:ext cx="4238242" cy="3704704"/>
          </a:xfrm>
          <a:prstGeom prst="rect">
            <a:avLst/>
          </a:prstGeom>
        </p:spPr>
      </p:pic>
      <p:sp>
        <p:nvSpPr>
          <p:cNvPr id="3" name="Text Placeholder 2">
            <a:extLst>
              <a:ext uri="{FF2B5EF4-FFF2-40B4-BE49-F238E27FC236}">
                <a16:creationId xmlns:a16="http://schemas.microsoft.com/office/drawing/2014/main" id="{3411CDF6-7EBC-B1FC-FDFF-39D3F2FCB5C7}"/>
              </a:ext>
            </a:extLst>
          </p:cNvPr>
          <p:cNvSpPr>
            <a:spLocks noGrp="1"/>
          </p:cNvSpPr>
          <p:nvPr>
            <p:ph type="body" idx="1"/>
          </p:nvPr>
        </p:nvSpPr>
        <p:spPr/>
        <p:txBody>
          <a:bodyPr/>
          <a:lstStyle/>
          <a:p>
            <a:r>
              <a:rPr lang="en-US"/>
              <a:t>How Would we Detect the Secure Boot Updates Progress</a:t>
            </a:r>
          </a:p>
        </p:txBody>
      </p:sp>
    </p:spTree>
    <p:extLst>
      <p:ext uri="{BB962C8B-B14F-4D97-AF65-F5344CB8AC3E}">
        <p14:creationId xmlns:p14="http://schemas.microsoft.com/office/powerpoint/2010/main" val="113557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2"/>
          <p:cNvSpPr/>
          <p:nvPr/>
        </p:nvSpPr>
        <p:spPr>
          <a:xfrm>
            <a:off x="411480" y="2743200"/>
            <a:ext cx="9976434" cy="411480"/>
          </a:xfrm>
          <a:prstGeom prst="rect">
            <a:avLst/>
          </a:prstGeom>
          <a:noFill/>
          <a:ln/>
        </p:spPr>
        <p:txBody>
          <a:bodyPr wrap="square" lIns="0" tIns="0" rIns="0" bIns="0" rtlCol="0" anchor="ctr"/>
          <a:lstStyle/>
          <a:p>
            <a:pPr>
              <a:lnSpc>
                <a:spcPct val="150000"/>
              </a:lnSpc>
            </a:pPr>
            <a:endParaRPr lang="en-US" sz="3200" b="1">
              <a:solidFill>
                <a:srgbClr val="FFFFFF"/>
              </a:solidFill>
            </a:endParaRPr>
          </a:p>
        </p:txBody>
      </p:sp>
      <p:sp>
        <p:nvSpPr>
          <p:cNvPr id="3" name="Text Placeholder 2">
            <a:extLst>
              <a:ext uri="{FF2B5EF4-FFF2-40B4-BE49-F238E27FC236}">
                <a16:creationId xmlns:a16="http://schemas.microsoft.com/office/drawing/2014/main" id="{61996009-BFDB-2784-C0EB-BC48A80782BB}"/>
              </a:ext>
            </a:extLst>
          </p:cNvPr>
          <p:cNvSpPr>
            <a:spLocks noGrp="1"/>
          </p:cNvSpPr>
          <p:nvPr>
            <p:ph type="body" idx="1"/>
          </p:nvPr>
        </p:nvSpPr>
        <p:spPr/>
        <p:txBody>
          <a:bodyPr/>
          <a:lstStyle/>
          <a:p>
            <a:r>
              <a:rPr lang="en-US"/>
              <a:t>What we did!!! </a:t>
            </a:r>
          </a:p>
        </p:txBody>
      </p:sp>
      <p:sp>
        <p:nvSpPr>
          <p:cNvPr id="6" name="Text Placeholder 5">
            <a:extLst>
              <a:ext uri="{FF2B5EF4-FFF2-40B4-BE49-F238E27FC236}">
                <a16:creationId xmlns:a16="http://schemas.microsoft.com/office/drawing/2014/main" id="{FDB3CA5F-48BD-38BE-C116-7DC4B31ABDF0}"/>
              </a:ext>
            </a:extLst>
          </p:cNvPr>
          <p:cNvSpPr>
            <a:spLocks noGrp="1"/>
          </p:cNvSpPr>
          <p:nvPr>
            <p:ph type="body" idx="11"/>
          </p:nvPr>
        </p:nvSpPr>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6CCC45-6A4D-E50A-9853-ADE8C79FDFBE}"/>
              </a:ext>
            </a:extLst>
          </p:cNvPr>
          <p:cNvPicPr>
            <a:picLocks noChangeAspect="1"/>
          </p:cNvPicPr>
          <p:nvPr/>
        </p:nvPicPr>
        <p:blipFill>
          <a:blip r:embed="rId3"/>
          <a:stretch>
            <a:fillRect/>
          </a:stretch>
        </p:blipFill>
        <p:spPr>
          <a:xfrm>
            <a:off x="1868241" y="1284310"/>
            <a:ext cx="8640043" cy="5303942"/>
          </a:xfrm>
          <a:prstGeom prst="roundRect">
            <a:avLst>
              <a:gd name="adj" fmla="val 8594"/>
            </a:avLst>
          </a:prstGeom>
          <a:solidFill>
            <a:srgbClr val="FFFFFF">
              <a:shade val="85000"/>
            </a:srgbClr>
          </a:solidFill>
          <a:ln>
            <a:noFill/>
          </a:ln>
          <a:effectLst/>
        </p:spPr>
      </p:pic>
      <p:pic>
        <p:nvPicPr>
          <p:cNvPr id="14" name="Picture 13">
            <a:extLst>
              <a:ext uri="{FF2B5EF4-FFF2-40B4-BE49-F238E27FC236}">
                <a16:creationId xmlns:a16="http://schemas.microsoft.com/office/drawing/2014/main" id="{2103DC5F-C029-B885-11F8-BF39D8C777D4}"/>
              </a:ext>
            </a:extLst>
          </p:cNvPr>
          <p:cNvPicPr>
            <a:picLocks noChangeAspect="1"/>
          </p:cNvPicPr>
          <p:nvPr/>
        </p:nvPicPr>
        <p:blipFill>
          <a:blip r:embed="rId4"/>
          <a:stretch>
            <a:fillRect/>
          </a:stretch>
        </p:blipFill>
        <p:spPr>
          <a:xfrm>
            <a:off x="2158624" y="6208566"/>
            <a:ext cx="8059275" cy="238158"/>
          </a:xfrm>
          <a:prstGeom prst="rect">
            <a:avLst/>
          </a:prstGeom>
        </p:spPr>
      </p:pic>
      <p:sp>
        <p:nvSpPr>
          <p:cNvPr id="7" name="Text Placeholder 6">
            <a:extLst>
              <a:ext uri="{FF2B5EF4-FFF2-40B4-BE49-F238E27FC236}">
                <a16:creationId xmlns:a16="http://schemas.microsoft.com/office/drawing/2014/main" id="{9525395B-1F9F-7B16-B06A-0F2B24AF8AD5}"/>
              </a:ext>
            </a:extLst>
          </p:cNvPr>
          <p:cNvSpPr>
            <a:spLocks noGrp="1"/>
          </p:cNvSpPr>
          <p:nvPr>
            <p:ph type="body" idx="1"/>
          </p:nvPr>
        </p:nvSpPr>
        <p:spPr/>
        <p:txBody>
          <a:bodyPr/>
          <a:lstStyle/>
          <a:p>
            <a:r>
              <a:rPr lang="en-US"/>
              <a:t>From script to dashboard to product</a:t>
            </a:r>
          </a:p>
          <a:p>
            <a:endParaRPr lang="en-US"/>
          </a:p>
          <a:p>
            <a:endParaRPr lang="en-US"/>
          </a:p>
        </p:txBody>
      </p:sp>
      <p:sp>
        <p:nvSpPr>
          <p:cNvPr id="9" name="Text 6">
            <a:extLst>
              <a:ext uri="{FF2B5EF4-FFF2-40B4-BE49-F238E27FC236}">
                <a16:creationId xmlns:a16="http://schemas.microsoft.com/office/drawing/2014/main" id="{D2D6B767-5AE6-06D1-1B00-59394B7066A3}"/>
              </a:ext>
            </a:extLst>
          </p:cNvPr>
          <p:cNvSpPr/>
          <p:nvPr/>
        </p:nvSpPr>
        <p:spPr>
          <a:xfrm>
            <a:off x="9073896" y="709494"/>
            <a:ext cx="3255264" cy="201168"/>
          </a:xfrm>
          <a:prstGeom prst="rect">
            <a:avLst/>
          </a:prstGeom>
          <a:noFill/>
          <a:ln/>
        </p:spPr>
        <p:txBody>
          <a:bodyPr wrap="square" lIns="0" tIns="0" rIns="0" bIns="0" rtlCol="0" anchor="ctr"/>
          <a:lstStyle/>
          <a:p>
            <a:pPr marL="0" indent="0">
              <a:buNone/>
            </a:pPr>
            <a:r>
              <a:rPr lang="en-US" sz="2000" b="1">
                <a:solidFill>
                  <a:schemeClr val="bg1"/>
                </a:solidFill>
              </a:rPr>
              <a:t>How its started…</a:t>
            </a:r>
            <a:endParaRPr lang="en-US" sz="200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EAFB8-6226-45FD-A773-8AA5A77644CA}"/>
            </a:ext>
          </a:extLst>
        </p:cNvPr>
        <p:cNvGrpSpPr/>
        <p:nvPr/>
      </p:nvGrpSpPr>
      <p:grpSpPr>
        <a:xfrm>
          <a:off x="0" y="0"/>
          <a:ext cx="0" cy="0"/>
          <a:chOff x="0" y="0"/>
          <a:chExt cx="0" cy="0"/>
        </a:xfrm>
      </p:grpSpPr>
      <p:sp>
        <p:nvSpPr>
          <p:cNvPr id="13" name="Text 10">
            <a:extLst>
              <a:ext uri="{FF2B5EF4-FFF2-40B4-BE49-F238E27FC236}">
                <a16:creationId xmlns:a16="http://schemas.microsoft.com/office/drawing/2014/main" id="{C0DAB299-6A45-5CA0-529A-F013C66206D2}"/>
              </a:ext>
            </a:extLst>
          </p:cNvPr>
          <p:cNvSpPr/>
          <p:nvPr/>
        </p:nvSpPr>
        <p:spPr>
          <a:xfrm>
            <a:off x="4471416" y="1600200"/>
            <a:ext cx="3255264" cy="3474720"/>
          </a:xfrm>
          <a:prstGeom prst="rect">
            <a:avLst/>
          </a:prstGeom>
          <a:noFill/>
          <a:ln/>
        </p:spPr>
        <p:txBody>
          <a:bodyPr wrap="square" lIns="127" tIns="127" rIns="127" bIns="127" rtlCol="0" anchor="t"/>
          <a:lstStyle/>
          <a:p>
            <a:pPr marL="0" indent="0">
              <a:buNone/>
            </a:pPr>
            <a:endParaRPr lang="en-US" sz="950"/>
          </a:p>
        </p:txBody>
      </p:sp>
      <p:sp>
        <p:nvSpPr>
          <p:cNvPr id="9" name="TextBox 8">
            <a:extLst>
              <a:ext uri="{FF2B5EF4-FFF2-40B4-BE49-F238E27FC236}">
                <a16:creationId xmlns:a16="http://schemas.microsoft.com/office/drawing/2014/main" id="{77E375A8-599B-FE9F-2C7D-7C09DB0CC3B8}"/>
              </a:ext>
            </a:extLst>
          </p:cNvPr>
          <p:cNvSpPr txBox="1"/>
          <p:nvPr/>
        </p:nvSpPr>
        <p:spPr>
          <a:xfrm>
            <a:off x="625058" y="1536173"/>
            <a:ext cx="2802126" cy="3785652"/>
          </a:xfrm>
          <a:prstGeom prst="rect">
            <a:avLst/>
          </a:prstGeom>
          <a:noFill/>
        </p:spPr>
        <p:txBody>
          <a:bodyPr wrap="square" rtlCol="0">
            <a:spAutoFit/>
          </a:bodyPr>
          <a:lstStyle/>
          <a:p>
            <a:r>
              <a:rPr lang="en-GB" sz="2400" b="1">
                <a:solidFill>
                  <a:schemeClr val="bg1"/>
                </a:solidFill>
              </a:rPr>
              <a:t>Fun with..</a:t>
            </a:r>
          </a:p>
          <a:p>
            <a:endParaRPr lang="en-GB" sz="2400" b="1">
              <a:solidFill>
                <a:schemeClr val="bg1"/>
              </a:solidFill>
            </a:endParaRPr>
          </a:p>
          <a:p>
            <a:pPr marL="285750" indent="-285750">
              <a:buFont typeface="Arial" panose="020B0604020202020204" pitchFamily="34" charset="0"/>
              <a:buChar char="•"/>
            </a:pPr>
            <a:r>
              <a:rPr lang="en-GB" sz="2400">
                <a:solidFill>
                  <a:schemeClr val="bg1"/>
                </a:solidFill>
              </a:rPr>
              <a:t>Remediation scripts</a:t>
            </a:r>
          </a:p>
          <a:p>
            <a:pPr marL="285750" indent="-285750">
              <a:buFont typeface="Arial" panose="020B0604020202020204" pitchFamily="34" charset="0"/>
              <a:buChar char="•"/>
            </a:pPr>
            <a:r>
              <a:rPr lang="en-GB" sz="2400">
                <a:solidFill>
                  <a:schemeClr val="bg1"/>
                </a:solidFill>
              </a:rPr>
              <a:t>Azure storage tables</a:t>
            </a:r>
          </a:p>
          <a:p>
            <a:pPr marL="285750" indent="-285750">
              <a:buFont typeface="Arial" panose="020B0604020202020204" pitchFamily="34" charset="0"/>
              <a:buChar char="•"/>
            </a:pPr>
            <a:r>
              <a:rPr lang="en-GB" sz="2400">
                <a:solidFill>
                  <a:schemeClr val="bg1"/>
                </a:solidFill>
              </a:rPr>
              <a:t>Azure function apps</a:t>
            </a:r>
          </a:p>
          <a:p>
            <a:pPr marL="285750" indent="-285750">
              <a:buFont typeface="Arial" panose="020B0604020202020204" pitchFamily="34" charset="0"/>
              <a:buChar char="•"/>
            </a:pPr>
            <a:r>
              <a:rPr lang="en-GB" sz="2400">
                <a:solidFill>
                  <a:schemeClr val="bg1"/>
                </a:solidFill>
              </a:rPr>
              <a:t>PowerShell web scrapers</a:t>
            </a:r>
            <a:endParaRPr lang="en-IE">
              <a:solidFill>
                <a:schemeClr val="bg1"/>
              </a:solidFill>
            </a:endParaRPr>
          </a:p>
        </p:txBody>
      </p:sp>
      <p:pic>
        <p:nvPicPr>
          <p:cNvPr id="5" name="Picture 4">
            <a:extLst>
              <a:ext uri="{FF2B5EF4-FFF2-40B4-BE49-F238E27FC236}">
                <a16:creationId xmlns:a16="http://schemas.microsoft.com/office/drawing/2014/main" id="{C563206E-CE32-BC7F-8645-C64EC07F713F}"/>
              </a:ext>
            </a:extLst>
          </p:cNvPr>
          <p:cNvPicPr>
            <a:picLocks noChangeAspect="1"/>
          </p:cNvPicPr>
          <p:nvPr/>
        </p:nvPicPr>
        <p:blipFill>
          <a:blip r:embed="rId3"/>
          <a:srcRect/>
          <a:stretch/>
        </p:blipFill>
        <p:spPr>
          <a:xfrm>
            <a:off x="3712317" y="1378450"/>
            <a:ext cx="7721118" cy="4924097"/>
          </a:xfrm>
          <a:prstGeom prst="roundRect">
            <a:avLst>
              <a:gd name="adj" fmla="val 8594"/>
            </a:avLst>
          </a:prstGeom>
          <a:solidFill>
            <a:srgbClr val="FFFFFF">
              <a:shade val="85000"/>
            </a:srgbClr>
          </a:solidFill>
          <a:ln>
            <a:noFill/>
          </a:ln>
          <a:effectLst/>
        </p:spPr>
      </p:pic>
      <p:sp>
        <p:nvSpPr>
          <p:cNvPr id="2" name="Text Placeholder 1">
            <a:extLst>
              <a:ext uri="{FF2B5EF4-FFF2-40B4-BE49-F238E27FC236}">
                <a16:creationId xmlns:a16="http://schemas.microsoft.com/office/drawing/2014/main" id="{CF7D4A01-5AB8-FEC9-E4CA-783A6CC7FBB9}"/>
              </a:ext>
            </a:extLst>
          </p:cNvPr>
          <p:cNvSpPr>
            <a:spLocks noGrp="1"/>
          </p:cNvSpPr>
          <p:nvPr>
            <p:ph type="body" idx="1"/>
          </p:nvPr>
        </p:nvSpPr>
        <p:spPr/>
        <p:txBody>
          <a:bodyPr/>
          <a:lstStyle/>
          <a:p>
            <a:r>
              <a:rPr lang="en-US"/>
              <a:t>From script to dashboard to product</a:t>
            </a:r>
          </a:p>
        </p:txBody>
      </p:sp>
      <p:sp>
        <p:nvSpPr>
          <p:cNvPr id="11" name="Text 6">
            <a:extLst>
              <a:ext uri="{FF2B5EF4-FFF2-40B4-BE49-F238E27FC236}">
                <a16:creationId xmlns:a16="http://schemas.microsoft.com/office/drawing/2014/main" id="{39105983-B96D-B1A2-896B-B27013B80EBC}"/>
              </a:ext>
            </a:extLst>
          </p:cNvPr>
          <p:cNvSpPr/>
          <p:nvPr/>
        </p:nvSpPr>
        <p:spPr>
          <a:xfrm>
            <a:off x="9073896" y="709494"/>
            <a:ext cx="3255264" cy="201168"/>
          </a:xfrm>
          <a:prstGeom prst="rect">
            <a:avLst/>
          </a:prstGeom>
          <a:noFill/>
          <a:ln/>
        </p:spPr>
        <p:txBody>
          <a:bodyPr wrap="square" lIns="0" tIns="0" rIns="0" bIns="0" rtlCol="0" anchor="ctr"/>
          <a:lstStyle/>
          <a:p>
            <a:pPr marL="0" indent="0">
              <a:buNone/>
            </a:pPr>
            <a:r>
              <a:rPr lang="en-US" sz="2000" b="1">
                <a:solidFill>
                  <a:schemeClr val="bg1"/>
                </a:solidFill>
              </a:rPr>
              <a:t>How its started…</a:t>
            </a:r>
            <a:endParaRPr lang="en-US" sz="2000">
              <a:solidFill>
                <a:schemeClr val="bg1"/>
              </a:solidFill>
            </a:endParaRPr>
          </a:p>
        </p:txBody>
      </p:sp>
    </p:spTree>
    <p:extLst>
      <p:ext uri="{BB962C8B-B14F-4D97-AF65-F5344CB8AC3E}">
        <p14:creationId xmlns:p14="http://schemas.microsoft.com/office/powerpoint/2010/main" val="2988286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A0DF5-E0A3-B1E6-6522-33031BC599D4}"/>
            </a:ext>
          </a:extLst>
        </p:cNvPr>
        <p:cNvGrpSpPr/>
        <p:nvPr/>
      </p:nvGrpSpPr>
      <p:grpSpPr>
        <a:xfrm>
          <a:off x="0" y="0"/>
          <a:ext cx="0" cy="0"/>
          <a:chOff x="0" y="0"/>
          <a:chExt cx="0" cy="0"/>
        </a:xfrm>
      </p:grpSpPr>
      <p:sp>
        <p:nvSpPr>
          <p:cNvPr id="13" name="Text 10">
            <a:extLst>
              <a:ext uri="{FF2B5EF4-FFF2-40B4-BE49-F238E27FC236}">
                <a16:creationId xmlns:a16="http://schemas.microsoft.com/office/drawing/2014/main" id="{F75A26D9-8638-F762-7B51-3ACE9A9D03B7}"/>
              </a:ext>
            </a:extLst>
          </p:cNvPr>
          <p:cNvSpPr/>
          <p:nvPr/>
        </p:nvSpPr>
        <p:spPr>
          <a:xfrm>
            <a:off x="4471416" y="1600200"/>
            <a:ext cx="3255264" cy="3474720"/>
          </a:xfrm>
          <a:prstGeom prst="rect">
            <a:avLst/>
          </a:prstGeom>
          <a:noFill/>
          <a:ln/>
        </p:spPr>
        <p:txBody>
          <a:bodyPr wrap="square" lIns="127" tIns="127" rIns="127" bIns="127" rtlCol="0" anchor="t"/>
          <a:lstStyle/>
          <a:p>
            <a:pPr marL="0" indent="0">
              <a:buNone/>
            </a:pPr>
            <a:endParaRPr lang="en-US" sz="950"/>
          </a:p>
        </p:txBody>
      </p:sp>
      <p:sp>
        <p:nvSpPr>
          <p:cNvPr id="8" name="TextBox 7">
            <a:extLst>
              <a:ext uri="{FF2B5EF4-FFF2-40B4-BE49-F238E27FC236}">
                <a16:creationId xmlns:a16="http://schemas.microsoft.com/office/drawing/2014/main" id="{B844B808-F993-40EA-8A6C-A50D48E9C2ED}"/>
              </a:ext>
            </a:extLst>
          </p:cNvPr>
          <p:cNvSpPr txBox="1"/>
          <p:nvPr/>
        </p:nvSpPr>
        <p:spPr>
          <a:xfrm>
            <a:off x="625058" y="1536173"/>
            <a:ext cx="2802126" cy="3785652"/>
          </a:xfrm>
          <a:prstGeom prst="rect">
            <a:avLst/>
          </a:prstGeom>
          <a:noFill/>
        </p:spPr>
        <p:txBody>
          <a:bodyPr wrap="square" rtlCol="0">
            <a:spAutoFit/>
          </a:bodyPr>
          <a:lstStyle/>
          <a:p>
            <a:r>
              <a:rPr lang="en-GB" sz="2400" b="1">
                <a:solidFill>
                  <a:schemeClr val="bg1"/>
                </a:solidFill>
              </a:rPr>
              <a:t>Fun with..</a:t>
            </a:r>
          </a:p>
          <a:p>
            <a:endParaRPr lang="en-GB" sz="2400" b="1">
              <a:solidFill>
                <a:schemeClr val="bg1"/>
              </a:solidFill>
            </a:endParaRPr>
          </a:p>
          <a:p>
            <a:pPr marL="285750" indent="-285750">
              <a:buFont typeface="Arial" panose="020B0604020202020204" pitchFamily="34" charset="0"/>
              <a:buChar char="•"/>
            </a:pPr>
            <a:r>
              <a:rPr lang="en-GB" sz="2400">
                <a:solidFill>
                  <a:schemeClr val="bg1"/>
                </a:solidFill>
              </a:rPr>
              <a:t>Remediation scripts</a:t>
            </a:r>
          </a:p>
          <a:p>
            <a:pPr marL="285750" indent="-285750">
              <a:buFont typeface="Arial" panose="020B0604020202020204" pitchFamily="34" charset="0"/>
              <a:buChar char="•"/>
            </a:pPr>
            <a:r>
              <a:rPr lang="en-GB" sz="2400">
                <a:solidFill>
                  <a:schemeClr val="bg1"/>
                </a:solidFill>
              </a:rPr>
              <a:t>Azure storage tables</a:t>
            </a:r>
          </a:p>
          <a:p>
            <a:pPr marL="285750" indent="-285750">
              <a:buFont typeface="Arial" panose="020B0604020202020204" pitchFamily="34" charset="0"/>
              <a:buChar char="•"/>
            </a:pPr>
            <a:r>
              <a:rPr lang="en-GB" sz="2400">
                <a:solidFill>
                  <a:schemeClr val="bg1"/>
                </a:solidFill>
              </a:rPr>
              <a:t>Azure function apps</a:t>
            </a:r>
          </a:p>
          <a:p>
            <a:pPr marL="285750" indent="-285750">
              <a:buFont typeface="Arial" panose="020B0604020202020204" pitchFamily="34" charset="0"/>
              <a:buChar char="•"/>
            </a:pPr>
            <a:r>
              <a:rPr lang="en-GB" sz="2400">
                <a:solidFill>
                  <a:schemeClr val="bg1"/>
                </a:solidFill>
              </a:rPr>
              <a:t>PowerShell web scrapers</a:t>
            </a:r>
            <a:endParaRPr lang="en-IE">
              <a:solidFill>
                <a:schemeClr val="bg1"/>
              </a:solidFill>
            </a:endParaRPr>
          </a:p>
        </p:txBody>
      </p:sp>
      <p:pic>
        <p:nvPicPr>
          <p:cNvPr id="5" name="Picture 4">
            <a:extLst>
              <a:ext uri="{FF2B5EF4-FFF2-40B4-BE49-F238E27FC236}">
                <a16:creationId xmlns:a16="http://schemas.microsoft.com/office/drawing/2014/main" id="{2CBAB7C6-1527-A1E7-3B23-DF960FBF2CBF}"/>
              </a:ext>
            </a:extLst>
          </p:cNvPr>
          <p:cNvPicPr>
            <a:picLocks noChangeAspect="1"/>
          </p:cNvPicPr>
          <p:nvPr/>
        </p:nvPicPr>
        <p:blipFill>
          <a:blip r:embed="rId3"/>
          <a:stretch>
            <a:fillRect/>
          </a:stretch>
        </p:blipFill>
        <p:spPr>
          <a:xfrm>
            <a:off x="3514355" y="1312268"/>
            <a:ext cx="7721118" cy="4924097"/>
          </a:xfrm>
          <a:prstGeom prst="roundRect">
            <a:avLst>
              <a:gd name="adj" fmla="val 8594"/>
            </a:avLst>
          </a:prstGeom>
          <a:solidFill>
            <a:srgbClr val="FFFFFF">
              <a:shade val="85000"/>
            </a:srgbClr>
          </a:solidFill>
          <a:ln>
            <a:noFill/>
          </a:ln>
          <a:effectLst/>
        </p:spPr>
      </p:pic>
      <p:pic>
        <p:nvPicPr>
          <p:cNvPr id="10" name="Picture 9">
            <a:extLst>
              <a:ext uri="{FF2B5EF4-FFF2-40B4-BE49-F238E27FC236}">
                <a16:creationId xmlns:a16="http://schemas.microsoft.com/office/drawing/2014/main" id="{55A4383D-7D0F-EE62-0375-476E1F4BA895}"/>
              </a:ext>
            </a:extLst>
          </p:cNvPr>
          <p:cNvPicPr>
            <a:picLocks noChangeAspect="1"/>
          </p:cNvPicPr>
          <p:nvPr/>
        </p:nvPicPr>
        <p:blipFill>
          <a:blip r:embed="rId4"/>
          <a:stretch>
            <a:fillRect/>
          </a:stretch>
        </p:blipFill>
        <p:spPr>
          <a:xfrm>
            <a:off x="4487880" y="1696317"/>
            <a:ext cx="6881100" cy="5042811"/>
          </a:xfrm>
          <a:prstGeom prst="roundRect">
            <a:avLst>
              <a:gd name="adj" fmla="val 8594"/>
            </a:avLst>
          </a:prstGeom>
          <a:solidFill>
            <a:srgbClr val="FFFFFF">
              <a:shade val="85000"/>
            </a:srgbClr>
          </a:solidFill>
          <a:ln>
            <a:noFill/>
          </a:ln>
          <a:effectLst/>
        </p:spPr>
      </p:pic>
      <p:sp>
        <p:nvSpPr>
          <p:cNvPr id="2" name="Text Placeholder 1">
            <a:extLst>
              <a:ext uri="{FF2B5EF4-FFF2-40B4-BE49-F238E27FC236}">
                <a16:creationId xmlns:a16="http://schemas.microsoft.com/office/drawing/2014/main" id="{B99A2275-BFA7-4699-78A4-83B8D8022012}"/>
              </a:ext>
            </a:extLst>
          </p:cNvPr>
          <p:cNvSpPr>
            <a:spLocks noGrp="1"/>
          </p:cNvSpPr>
          <p:nvPr>
            <p:ph type="body" idx="1"/>
          </p:nvPr>
        </p:nvSpPr>
        <p:spPr/>
        <p:txBody>
          <a:bodyPr/>
          <a:lstStyle/>
          <a:p>
            <a:r>
              <a:rPr lang="en-US"/>
              <a:t>From script to dashboard to product</a:t>
            </a:r>
          </a:p>
        </p:txBody>
      </p:sp>
      <p:sp>
        <p:nvSpPr>
          <p:cNvPr id="14" name="Text 6">
            <a:extLst>
              <a:ext uri="{FF2B5EF4-FFF2-40B4-BE49-F238E27FC236}">
                <a16:creationId xmlns:a16="http://schemas.microsoft.com/office/drawing/2014/main" id="{57FDE9DB-8325-308C-18DD-AF8867223E70}"/>
              </a:ext>
            </a:extLst>
          </p:cNvPr>
          <p:cNvSpPr/>
          <p:nvPr/>
        </p:nvSpPr>
        <p:spPr>
          <a:xfrm>
            <a:off x="9073896" y="709494"/>
            <a:ext cx="3255264" cy="201168"/>
          </a:xfrm>
          <a:prstGeom prst="rect">
            <a:avLst/>
          </a:prstGeom>
          <a:noFill/>
          <a:ln/>
        </p:spPr>
        <p:txBody>
          <a:bodyPr wrap="square" lIns="0" tIns="0" rIns="0" bIns="0" rtlCol="0" anchor="ctr"/>
          <a:lstStyle/>
          <a:p>
            <a:pPr marL="0" indent="0">
              <a:buNone/>
            </a:pPr>
            <a:r>
              <a:rPr lang="en-US" sz="2000" b="1">
                <a:solidFill>
                  <a:schemeClr val="bg1"/>
                </a:solidFill>
              </a:rPr>
              <a:t>How its started…</a:t>
            </a:r>
            <a:endParaRPr lang="en-US" sz="2000">
              <a:solidFill>
                <a:schemeClr val="bg1"/>
              </a:solidFill>
            </a:endParaRPr>
          </a:p>
        </p:txBody>
      </p:sp>
    </p:spTree>
    <p:extLst>
      <p:ext uri="{BB962C8B-B14F-4D97-AF65-F5344CB8AC3E}">
        <p14:creationId xmlns:p14="http://schemas.microsoft.com/office/powerpoint/2010/main" val="2728334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88904-E523-0976-FB60-782D3B121C5D}"/>
            </a:ext>
          </a:extLst>
        </p:cNvPr>
        <p:cNvGrpSpPr/>
        <p:nvPr/>
      </p:nvGrpSpPr>
      <p:grpSpPr>
        <a:xfrm>
          <a:off x="0" y="0"/>
          <a:ext cx="0" cy="0"/>
          <a:chOff x="0" y="0"/>
          <a:chExt cx="0" cy="0"/>
        </a:xfrm>
      </p:grpSpPr>
      <p:sp>
        <p:nvSpPr>
          <p:cNvPr id="13" name="Text 10">
            <a:extLst>
              <a:ext uri="{FF2B5EF4-FFF2-40B4-BE49-F238E27FC236}">
                <a16:creationId xmlns:a16="http://schemas.microsoft.com/office/drawing/2014/main" id="{9B92E93D-1BF1-26EC-158D-78074C02A348}"/>
              </a:ext>
            </a:extLst>
          </p:cNvPr>
          <p:cNvSpPr/>
          <p:nvPr/>
        </p:nvSpPr>
        <p:spPr>
          <a:xfrm>
            <a:off x="4471416" y="1600200"/>
            <a:ext cx="3255264" cy="3474720"/>
          </a:xfrm>
          <a:prstGeom prst="rect">
            <a:avLst/>
          </a:prstGeom>
          <a:noFill/>
          <a:ln/>
        </p:spPr>
        <p:txBody>
          <a:bodyPr wrap="square" lIns="127" tIns="127" rIns="127" bIns="127" rtlCol="0" anchor="t"/>
          <a:lstStyle/>
          <a:p>
            <a:pPr marL="0" indent="0">
              <a:buNone/>
            </a:pPr>
            <a:endParaRPr lang="en-US" sz="950"/>
          </a:p>
        </p:txBody>
      </p:sp>
      <p:sp>
        <p:nvSpPr>
          <p:cNvPr id="7" name="TextBox 6">
            <a:extLst>
              <a:ext uri="{FF2B5EF4-FFF2-40B4-BE49-F238E27FC236}">
                <a16:creationId xmlns:a16="http://schemas.microsoft.com/office/drawing/2014/main" id="{31704C7B-75D0-EECA-059A-7BBA4072E067}"/>
              </a:ext>
            </a:extLst>
          </p:cNvPr>
          <p:cNvSpPr txBox="1"/>
          <p:nvPr/>
        </p:nvSpPr>
        <p:spPr>
          <a:xfrm>
            <a:off x="625058" y="1536173"/>
            <a:ext cx="2802126" cy="3785652"/>
          </a:xfrm>
          <a:prstGeom prst="rect">
            <a:avLst/>
          </a:prstGeom>
          <a:noFill/>
        </p:spPr>
        <p:txBody>
          <a:bodyPr wrap="square" rtlCol="0">
            <a:spAutoFit/>
          </a:bodyPr>
          <a:lstStyle/>
          <a:p>
            <a:r>
              <a:rPr lang="en-GB" sz="2400" b="1">
                <a:solidFill>
                  <a:schemeClr val="bg1"/>
                </a:solidFill>
              </a:rPr>
              <a:t>Fun with..</a:t>
            </a:r>
          </a:p>
          <a:p>
            <a:endParaRPr lang="en-GB" sz="2400" b="1">
              <a:solidFill>
                <a:schemeClr val="bg1"/>
              </a:solidFill>
            </a:endParaRPr>
          </a:p>
          <a:p>
            <a:pPr marL="285750" indent="-285750">
              <a:buFont typeface="Arial" panose="020B0604020202020204" pitchFamily="34" charset="0"/>
              <a:buChar char="•"/>
            </a:pPr>
            <a:r>
              <a:rPr lang="en-GB" sz="2400">
                <a:solidFill>
                  <a:schemeClr val="bg1"/>
                </a:solidFill>
              </a:rPr>
              <a:t>Remediation scripts</a:t>
            </a:r>
          </a:p>
          <a:p>
            <a:pPr marL="285750" indent="-285750">
              <a:buFont typeface="Arial" panose="020B0604020202020204" pitchFamily="34" charset="0"/>
              <a:buChar char="•"/>
            </a:pPr>
            <a:r>
              <a:rPr lang="en-GB" sz="2400">
                <a:solidFill>
                  <a:schemeClr val="bg1"/>
                </a:solidFill>
              </a:rPr>
              <a:t>Azure storage tables</a:t>
            </a:r>
          </a:p>
          <a:p>
            <a:pPr marL="285750" indent="-285750">
              <a:buFont typeface="Arial" panose="020B0604020202020204" pitchFamily="34" charset="0"/>
              <a:buChar char="•"/>
            </a:pPr>
            <a:r>
              <a:rPr lang="en-GB" sz="2400">
                <a:solidFill>
                  <a:schemeClr val="bg1"/>
                </a:solidFill>
              </a:rPr>
              <a:t>Azure function apps</a:t>
            </a:r>
          </a:p>
          <a:p>
            <a:pPr marL="285750" indent="-285750">
              <a:buFont typeface="Arial" panose="020B0604020202020204" pitchFamily="34" charset="0"/>
              <a:buChar char="•"/>
            </a:pPr>
            <a:r>
              <a:rPr lang="en-GB" sz="2400">
                <a:solidFill>
                  <a:schemeClr val="bg1"/>
                </a:solidFill>
              </a:rPr>
              <a:t>PowerShell web scrapers</a:t>
            </a:r>
            <a:endParaRPr lang="en-IE">
              <a:solidFill>
                <a:schemeClr val="bg1"/>
              </a:solidFill>
            </a:endParaRPr>
          </a:p>
        </p:txBody>
      </p:sp>
      <p:pic>
        <p:nvPicPr>
          <p:cNvPr id="5" name="Picture 4">
            <a:extLst>
              <a:ext uri="{FF2B5EF4-FFF2-40B4-BE49-F238E27FC236}">
                <a16:creationId xmlns:a16="http://schemas.microsoft.com/office/drawing/2014/main" id="{AB289E8E-31BA-A19A-02D8-26CB2A9314FF}"/>
              </a:ext>
            </a:extLst>
          </p:cNvPr>
          <p:cNvPicPr>
            <a:picLocks noChangeAspect="1"/>
          </p:cNvPicPr>
          <p:nvPr/>
        </p:nvPicPr>
        <p:blipFill>
          <a:blip r:embed="rId3"/>
          <a:srcRect/>
          <a:stretch/>
        </p:blipFill>
        <p:spPr>
          <a:xfrm>
            <a:off x="3712317" y="1351000"/>
            <a:ext cx="7721118" cy="4924097"/>
          </a:xfrm>
          <a:prstGeom prst="roundRect">
            <a:avLst>
              <a:gd name="adj" fmla="val 8594"/>
            </a:avLst>
          </a:prstGeom>
          <a:solidFill>
            <a:srgbClr val="FFFFFF">
              <a:shade val="85000"/>
            </a:srgbClr>
          </a:solidFill>
          <a:ln>
            <a:noFill/>
          </a:ln>
          <a:effectLst/>
        </p:spPr>
      </p:pic>
      <p:sp>
        <p:nvSpPr>
          <p:cNvPr id="9" name="Text Placeholder 8">
            <a:extLst>
              <a:ext uri="{FF2B5EF4-FFF2-40B4-BE49-F238E27FC236}">
                <a16:creationId xmlns:a16="http://schemas.microsoft.com/office/drawing/2014/main" id="{188FAD30-6F7B-ABD5-F7CF-2BB2BE53A4D5}"/>
              </a:ext>
            </a:extLst>
          </p:cNvPr>
          <p:cNvSpPr>
            <a:spLocks noGrp="1"/>
          </p:cNvSpPr>
          <p:nvPr>
            <p:ph type="body" idx="1"/>
          </p:nvPr>
        </p:nvSpPr>
        <p:spPr/>
        <p:txBody>
          <a:bodyPr/>
          <a:lstStyle/>
          <a:p>
            <a:r>
              <a:rPr lang="en-US"/>
              <a:t>From script to dashboard to product</a:t>
            </a:r>
          </a:p>
        </p:txBody>
      </p:sp>
      <p:sp>
        <p:nvSpPr>
          <p:cNvPr id="11" name="Text 6">
            <a:extLst>
              <a:ext uri="{FF2B5EF4-FFF2-40B4-BE49-F238E27FC236}">
                <a16:creationId xmlns:a16="http://schemas.microsoft.com/office/drawing/2014/main" id="{A6CAD43F-5AED-7C0F-970B-A4D24FF7B950}"/>
              </a:ext>
            </a:extLst>
          </p:cNvPr>
          <p:cNvSpPr/>
          <p:nvPr/>
        </p:nvSpPr>
        <p:spPr>
          <a:xfrm>
            <a:off x="9073896" y="709494"/>
            <a:ext cx="3255264" cy="201168"/>
          </a:xfrm>
          <a:prstGeom prst="rect">
            <a:avLst/>
          </a:prstGeom>
          <a:noFill/>
          <a:ln/>
        </p:spPr>
        <p:txBody>
          <a:bodyPr wrap="square" lIns="0" tIns="0" rIns="0" bIns="0" rtlCol="0" anchor="ctr"/>
          <a:lstStyle/>
          <a:p>
            <a:pPr marL="0" indent="0">
              <a:buNone/>
            </a:pPr>
            <a:r>
              <a:rPr lang="en-US" sz="2000" b="1">
                <a:solidFill>
                  <a:schemeClr val="bg1"/>
                </a:solidFill>
              </a:rPr>
              <a:t>How its started…</a:t>
            </a:r>
            <a:endParaRPr lang="en-US" sz="2000">
              <a:solidFill>
                <a:schemeClr val="bg1"/>
              </a:solidFill>
            </a:endParaRPr>
          </a:p>
        </p:txBody>
      </p:sp>
    </p:spTree>
    <p:extLst>
      <p:ext uri="{BB962C8B-B14F-4D97-AF65-F5344CB8AC3E}">
        <p14:creationId xmlns:p14="http://schemas.microsoft.com/office/powerpoint/2010/main" val="769690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013A8-9C59-B7D3-BFA2-8E2B3F73979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942B0C2-A47E-D975-8DE8-297CE7EE6318}"/>
              </a:ext>
            </a:extLst>
          </p:cNvPr>
          <p:cNvPicPr>
            <a:picLocks noChangeAspect="1"/>
          </p:cNvPicPr>
          <p:nvPr/>
        </p:nvPicPr>
        <p:blipFill>
          <a:blip r:embed="rId3"/>
          <a:stretch>
            <a:fillRect/>
          </a:stretch>
        </p:blipFill>
        <p:spPr>
          <a:xfrm>
            <a:off x="502920" y="2051721"/>
            <a:ext cx="7026635" cy="3954584"/>
          </a:xfrm>
          <a:prstGeom prst="rect">
            <a:avLst/>
          </a:prstGeom>
        </p:spPr>
      </p:pic>
      <p:sp>
        <p:nvSpPr>
          <p:cNvPr id="15" name="TextBox 14">
            <a:extLst>
              <a:ext uri="{FF2B5EF4-FFF2-40B4-BE49-F238E27FC236}">
                <a16:creationId xmlns:a16="http://schemas.microsoft.com/office/drawing/2014/main" id="{4078F7ED-C306-2E09-0203-FDE40916E5A5}"/>
              </a:ext>
            </a:extLst>
          </p:cNvPr>
          <p:cNvSpPr txBox="1"/>
          <p:nvPr/>
        </p:nvSpPr>
        <p:spPr>
          <a:xfrm>
            <a:off x="7806773" y="2034935"/>
            <a:ext cx="3209057" cy="2523768"/>
          </a:xfrm>
          <a:prstGeom prst="rect">
            <a:avLst/>
          </a:prstGeom>
          <a:noFill/>
        </p:spPr>
        <p:txBody>
          <a:bodyPr wrap="square" lIns="0" tIns="0" rIns="0" bIns="0">
            <a:spAutoFit/>
          </a:bodyPr>
          <a:lstStyle/>
          <a:p>
            <a:pPr marL="176213" indent="-176213">
              <a:spcAft>
                <a:spcPts val="600"/>
              </a:spcAft>
              <a:buFont typeface="Arial" panose="020B0604020202020204" pitchFamily="34" charset="0"/>
              <a:buChar char="•"/>
            </a:pPr>
            <a:r>
              <a:rPr lang="en-US" sz="1600">
                <a:solidFill>
                  <a:schemeClr val="bg1"/>
                </a:solidFill>
                <a:latin typeface="Poppins" pitchFamily="2" charset="77"/>
                <a:cs typeface="Poppins" pitchFamily="2" charset="77"/>
              </a:rPr>
              <a:t>Checks Windows before it starts</a:t>
            </a:r>
          </a:p>
          <a:p>
            <a:pPr marL="176213" indent="-176213">
              <a:spcAft>
                <a:spcPts val="600"/>
              </a:spcAft>
              <a:buFont typeface="Arial" panose="020B0604020202020204" pitchFamily="34" charset="0"/>
              <a:buChar char="•"/>
            </a:pPr>
            <a:r>
              <a:rPr lang="en-US" sz="1600">
                <a:solidFill>
                  <a:schemeClr val="bg1"/>
                </a:solidFill>
                <a:latin typeface="Poppins" pitchFamily="2" charset="77"/>
                <a:cs typeface="Poppins" pitchFamily="2" charset="77"/>
              </a:rPr>
              <a:t>Allows only trusted startup code</a:t>
            </a:r>
          </a:p>
          <a:p>
            <a:pPr marL="176213" indent="-176213">
              <a:spcAft>
                <a:spcPts val="600"/>
              </a:spcAft>
              <a:buFont typeface="Arial" panose="020B0604020202020204" pitchFamily="34" charset="0"/>
              <a:buChar char="•"/>
            </a:pPr>
            <a:r>
              <a:rPr lang="en-US" sz="1600">
                <a:solidFill>
                  <a:schemeClr val="bg1"/>
                </a:solidFill>
                <a:latin typeface="Poppins" pitchFamily="2" charset="77"/>
                <a:cs typeface="Poppins" pitchFamily="2" charset="77"/>
              </a:rPr>
              <a:t>Blocks changed or unknown boot files</a:t>
            </a:r>
          </a:p>
          <a:p>
            <a:pPr marL="176213" indent="-176213">
              <a:spcAft>
                <a:spcPts val="600"/>
              </a:spcAft>
              <a:buFont typeface="Arial" panose="020B0604020202020204" pitchFamily="34" charset="0"/>
              <a:buChar char="•"/>
            </a:pPr>
            <a:r>
              <a:rPr lang="en-US" sz="1600">
                <a:solidFill>
                  <a:schemeClr val="bg1"/>
                </a:solidFill>
                <a:latin typeface="Poppins" pitchFamily="2" charset="77"/>
                <a:cs typeface="Poppins" pitchFamily="2" charset="77"/>
              </a:rPr>
              <a:t>Helps stop hidden malware</a:t>
            </a:r>
          </a:p>
          <a:p>
            <a:pPr marL="176213" indent="-176213">
              <a:spcAft>
                <a:spcPts val="600"/>
              </a:spcAft>
              <a:buFont typeface="Arial" panose="020B0604020202020204" pitchFamily="34" charset="0"/>
              <a:buChar char="•"/>
            </a:pPr>
            <a:r>
              <a:rPr lang="en-US" sz="1600">
                <a:solidFill>
                  <a:schemeClr val="bg1"/>
                </a:solidFill>
                <a:latin typeface="Poppins" pitchFamily="2" charset="77"/>
                <a:cs typeface="Poppins" pitchFamily="2" charset="77"/>
              </a:rPr>
              <a:t>Starts Windows from a trusted state</a:t>
            </a:r>
          </a:p>
        </p:txBody>
      </p:sp>
      <p:pic>
        <p:nvPicPr>
          <p:cNvPr id="17" name="Picture 16">
            <a:extLst>
              <a:ext uri="{FF2B5EF4-FFF2-40B4-BE49-F238E27FC236}">
                <a16:creationId xmlns:a16="http://schemas.microsoft.com/office/drawing/2014/main" id="{40A1EE93-BA18-4B85-63B3-AB2E71E9CD73}"/>
              </a:ext>
            </a:extLst>
          </p:cNvPr>
          <p:cNvPicPr>
            <a:picLocks noChangeAspect="1"/>
          </p:cNvPicPr>
          <p:nvPr/>
        </p:nvPicPr>
        <p:blipFill>
          <a:blip r:embed="rId4"/>
          <a:stretch>
            <a:fillRect/>
          </a:stretch>
        </p:blipFill>
        <p:spPr>
          <a:xfrm>
            <a:off x="7806774" y="4823065"/>
            <a:ext cx="4235659" cy="1183240"/>
          </a:xfrm>
          <a:prstGeom prst="rect">
            <a:avLst/>
          </a:prstGeom>
        </p:spPr>
      </p:pic>
      <p:sp>
        <p:nvSpPr>
          <p:cNvPr id="2" name="Text Placeholder 1">
            <a:extLst>
              <a:ext uri="{FF2B5EF4-FFF2-40B4-BE49-F238E27FC236}">
                <a16:creationId xmlns:a16="http://schemas.microsoft.com/office/drawing/2014/main" id="{F8609AD7-3692-CDB7-5C2B-B18FDF59633B}"/>
              </a:ext>
            </a:extLst>
          </p:cNvPr>
          <p:cNvSpPr>
            <a:spLocks noGrp="1"/>
          </p:cNvSpPr>
          <p:nvPr>
            <p:ph type="body" idx="1"/>
          </p:nvPr>
        </p:nvSpPr>
        <p:spPr/>
        <p:txBody>
          <a:bodyPr/>
          <a:lstStyle/>
          <a:p>
            <a:r>
              <a:rPr lang="en-US"/>
              <a:t>What is Secure Boot</a:t>
            </a:r>
          </a:p>
          <a:p>
            <a:endParaRPr lang="en-US"/>
          </a:p>
          <a:p>
            <a:endParaRPr lang="en-US"/>
          </a:p>
        </p:txBody>
      </p:sp>
    </p:spTree>
    <p:extLst>
      <p:ext uri="{BB962C8B-B14F-4D97-AF65-F5344CB8AC3E}">
        <p14:creationId xmlns:p14="http://schemas.microsoft.com/office/powerpoint/2010/main" val="466679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A2C2B-D0AB-3CCE-B250-FD9EAD10803C}"/>
            </a:ext>
          </a:extLst>
        </p:cNvPr>
        <p:cNvGrpSpPr/>
        <p:nvPr/>
      </p:nvGrpSpPr>
      <p:grpSpPr>
        <a:xfrm>
          <a:off x="0" y="0"/>
          <a:ext cx="0" cy="0"/>
          <a:chOff x="0" y="0"/>
          <a:chExt cx="0" cy="0"/>
        </a:xfrm>
      </p:grpSpPr>
      <p:pic>
        <p:nvPicPr>
          <p:cNvPr id="6" name="Image 0" descr="/mnt/data/user-PgwqPuu1GM9ji3uSP9RdbMkg/727357505fde4454a15d72cccfdc2dd2/mnt/data/template_unzip/ppt/media/image16.png">
            <a:extLst>
              <a:ext uri="{FF2B5EF4-FFF2-40B4-BE49-F238E27FC236}">
                <a16:creationId xmlns:a16="http://schemas.microsoft.com/office/drawing/2014/main" id="{8445C0F1-989A-3F6C-FC2E-FF3A9CF4EEFB}"/>
              </a:ext>
            </a:extLst>
          </p:cNvPr>
          <p:cNvPicPr>
            <a:picLocks noChangeAspect="1"/>
          </p:cNvPicPr>
          <p:nvPr/>
        </p:nvPicPr>
        <p:blipFill>
          <a:blip r:embed="rId3"/>
          <a:stretch>
            <a:fillRect/>
          </a:stretch>
        </p:blipFill>
        <p:spPr>
          <a:xfrm>
            <a:off x="109728" y="6519672"/>
            <a:ext cx="914400" cy="219456"/>
          </a:xfrm>
          <a:prstGeom prst="rect">
            <a:avLst/>
          </a:prstGeom>
        </p:spPr>
      </p:pic>
      <p:sp>
        <p:nvSpPr>
          <p:cNvPr id="12" name="Text 9">
            <a:extLst>
              <a:ext uri="{FF2B5EF4-FFF2-40B4-BE49-F238E27FC236}">
                <a16:creationId xmlns:a16="http://schemas.microsoft.com/office/drawing/2014/main" id="{DC218E06-EC8A-66C3-43E1-CE2E1839B53C}"/>
              </a:ext>
            </a:extLst>
          </p:cNvPr>
          <p:cNvSpPr/>
          <p:nvPr/>
        </p:nvSpPr>
        <p:spPr>
          <a:xfrm>
            <a:off x="612648" y="1149832"/>
            <a:ext cx="3255264" cy="201168"/>
          </a:xfrm>
          <a:prstGeom prst="rect">
            <a:avLst/>
          </a:prstGeom>
          <a:noFill/>
          <a:ln/>
        </p:spPr>
        <p:txBody>
          <a:bodyPr wrap="square" lIns="0" tIns="0" rIns="0" bIns="0" rtlCol="0" anchor="ctr"/>
          <a:lstStyle/>
          <a:p>
            <a:pPr marL="0" indent="0">
              <a:buNone/>
            </a:pPr>
            <a:r>
              <a:rPr lang="en-US" sz="1250" b="1">
                <a:solidFill>
                  <a:srgbClr val="1F2937"/>
                </a:solidFill>
              </a:rPr>
              <a:t>Maurice dashboard</a:t>
            </a:r>
            <a:endParaRPr lang="en-US" sz="1250"/>
          </a:p>
        </p:txBody>
      </p:sp>
      <p:sp>
        <p:nvSpPr>
          <p:cNvPr id="13" name="Text 10">
            <a:extLst>
              <a:ext uri="{FF2B5EF4-FFF2-40B4-BE49-F238E27FC236}">
                <a16:creationId xmlns:a16="http://schemas.microsoft.com/office/drawing/2014/main" id="{7799A67A-6A3C-B6C9-1EAA-3D91E20C2E49}"/>
              </a:ext>
            </a:extLst>
          </p:cNvPr>
          <p:cNvSpPr/>
          <p:nvPr/>
        </p:nvSpPr>
        <p:spPr>
          <a:xfrm>
            <a:off x="4471416" y="1600200"/>
            <a:ext cx="3255264" cy="3474720"/>
          </a:xfrm>
          <a:prstGeom prst="rect">
            <a:avLst/>
          </a:prstGeom>
          <a:noFill/>
          <a:ln/>
        </p:spPr>
        <p:txBody>
          <a:bodyPr wrap="square" lIns="127" tIns="127" rIns="127" bIns="127" rtlCol="0" anchor="t"/>
          <a:lstStyle/>
          <a:p>
            <a:pPr marL="0" indent="0">
              <a:buNone/>
            </a:pPr>
            <a:endParaRPr lang="en-US" sz="950"/>
          </a:p>
        </p:txBody>
      </p:sp>
      <p:sp>
        <p:nvSpPr>
          <p:cNvPr id="8" name="TextBox 7">
            <a:extLst>
              <a:ext uri="{FF2B5EF4-FFF2-40B4-BE49-F238E27FC236}">
                <a16:creationId xmlns:a16="http://schemas.microsoft.com/office/drawing/2014/main" id="{907523A2-DAAD-E312-1133-5E313DF4DBBD}"/>
              </a:ext>
            </a:extLst>
          </p:cNvPr>
          <p:cNvSpPr txBox="1"/>
          <p:nvPr/>
        </p:nvSpPr>
        <p:spPr>
          <a:xfrm>
            <a:off x="8219702" y="2235490"/>
            <a:ext cx="3668704" cy="3600986"/>
          </a:xfrm>
          <a:prstGeom prst="rect">
            <a:avLst/>
          </a:prstGeom>
          <a:noFill/>
        </p:spPr>
        <p:txBody>
          <a:bodyPr wrap="square" rtlCol="0">
            <a:spAutoFit/>
          </a:bodyPr>
          <a:lstStyle/>
          <a:p>
            <a:r>
              <a:rPr lang="en-GB" sz="2400" b="1">
                <a:solidFill>
                  <a:schemeClr val="bg1"/>
                </a:solidFill>
              </a:rPr>
              <a:t>Minimum Required Version</a:t>
            </a:r>
          </a:p>
          <a:p>
            <a:endParaRPr lang="en-GB">
              <a:solidFill>
                <a:schemeClr val="bg1"/>
              </a:solidFill>
            </a:endParaRPr>
          </a:p>
          <a:p>
            <a:r>
              <a:rPr lang="en-GB">
                <a:solidFill>
                  <a:schemeClr val="bg1"/>
                </a:solidFill>
              </a:rPr>
              <a:t>This is where things get interesting. Microsoft have a minimum required version, but often we see conflicting reports from the vendor as to their minimum version..</a:t>
            </a:r>
          </a:p>
          <a:p>
            <a:endParaRPr lang="en-GB">
              <a:solidFill>
                <a:schemeClr val="bg1"/>
              </a:solidFill>
            </a:endParaRPr>
          </a:p>
          <a:p>
            <a:r>
              <a:rPr lang="en-GB" b="1">
                <a:solidFill>
                  <a:schemeClr val="bg1"/>
                </a:solidFill>
              </a:rPr>
              <a:t>Who do we trust?</a:t>
            </a:r>
            <a:br>
              <a:rPr lang="en-GB">
                <a:solidFill>
                  <a:schemeClr val="bg1"/>
                </a:solidFill>
              </a:rPr>
            </a:br>
            <a:br>
              <a:rPr lang="en-GB">
                <a:solidFill>
                  <a:schemeClr val="bg1"/>
                </a:solidFill>
              </a:rPr>
            </a:br>
            <a:r>
              <a:rPr lang="en-GB">
                <a:solidFill>
                  <a:schemeClr val="bg1"/>
                </a:solidFill>
              </a:rPr>
              <a:t>Typically the OEM</a:t>
            </a:r>
            <a:endParaRPr lang="en-IE">
              <a:solidFill>
                <a:schemeClr val="bg1"/>
              </a:solidFill>
            </a:endParaRPr>
          </a:p>
        </p:txBody>
      </p:sp>
      <p:pic>
        <p:nvPicPr>
          <p:cNvPr id="5" name="Picture 4">
            <a:extLst>
              <a:ext uri="{FF2B5EF4-FFF2-40B4-BE49-F238E27FC236}">
                <a16:creationId xmlns:a16="http://schemas.microsoft.com/office/drawing/2014/main" id="{49191DC3-CB82-25A2-EF67-41450CED428A}"/>
              </a:ext>
            </a:extLst>
          </p:cNvPr>
          <p:cNvPicPr>
            <a:picLocks noChangeAspect="1"/>
          </p:cNvPicPr>
          <p:nvPr/>
        </p:nvPicPr>
        <p:blipFill>
          <a:blip r:embed="rId4"/>
          <a:srcRect/>
          <a:stretch/>
        </p:blipFill>
        <p:spPr>
          <a:xfrm>
            <a:off x="-1358627" y="1487885"/>
            <a:ext cx="9252222" cy="59005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Rounded Corners 1">
            <a:extLst>
              <a:ext uri="{FF2B5EF4-FFF2-40B4-BE49-F238E27FC236}">
                <a16:creationId xmlns:a16="http://schemas.microsoft.com/office/drawing/2014/main" id="{62B8A801-09A9-2145-0A25-501744F72F44}"/>
              </a:ext>
            </a:extLst>
          </p:cNvPr>
          <p:cNvSpPr/>
          <p:nvPr/>
        </p:nvSpPr>
        <p:spPr>
          <a:xfrm>
            <a:off x="1412306" y="3638415"/>
            <a:ext cx="2411156" cy="397568"/>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A74F016C-427C-9E33-BA7E-4E2D80409BDA}"/>
              </a:ext>
            </a:extLst>
          </p:cNvPr>
          <p:cNvSpPr>
            <a:spLocks noGrp="1"/>
          </p:cNvSpPr>
          <p:nvPr>
            <p:ph type="body" idx="1"/>
          </p:nvPr>
        </p:nvSpPr>
        <p:spPr/>
        <p:txBody>
          <a:bodyPr/>
          <a:lstStyle/>
          <a:p>
            <a:r>
              <a:rPr lang="en-US"/>
              <a:t>From script to dashboard to product</a:t>
            </a:r>
          </a:p>
        </p:txBody>
      </p:sp>
      <p:sp>
        <p:nvSpPr>
          <p:cNvPr id="14" name="Text 6">
            <a:extLst>
              <a:ext uri="{FF2B5EF4-FFF2-40B4-BE49-F238E27FC236}">
                <a16:creationId xmlns:a16="http://schemas.microsoft.com/office/drawing/2014/main" id="{73DB7C98-C4AB-D918-39E7-33835339124B}"/>
              </a:ext>
            </a:extLst>
          </p:cNvPr>
          <p:cNvSpPr/>
          <p:nvPr/>
        </p:nvSpPr>
        <p:spPr>
          <a:xfrm>
            <a:off x="9073896" y="709494"/>
            <a:ext cx="3255264" cy="201168"/>
          </a:xfrm>
          <a:prstGeom prst="rect">
            <a:avLst/>
          </a:prstGeom>
          <a:noFill/>
          <a:ln/>
        </p:spPr>
        <p:txBody>
          <a:bodyPr wrap="square" lIns="0" tIns="0" rIns="0" bIns="0" rtlCol="0" anchor="ctr"/>
          <a:lstStyle/>
          <a:p>
            <a:pPr marL="0" indent="0">
              <a:buNone/>
            </a:pPr>
            <a:r>
              <a:rPr lang="en-US" sz="2000" b="1">
                <a:solidFill>
                  <a:schemeClr val="bg1"/>
                </a:solidFill>
              </a:rPr>
              <a:t>How its going…</a:t>
            </a:r>
            <a:endParaRPr lang="en-US" sz="2000">
              <a:solidFill>
                <a:schemeClr val="bg1"/>
              </a:solidFill>
            </a:endParaRPr>
          </a:p>
        </p:txBody>
      </p:sp>
    </p:spTree>
    <p:extLst>
      <p:ext uri="{BB962C8B-B14F-4D97-AF65-F5344CB8AC3E}">
        <p14:creationId xmlns:p14="http://schemas.microsoft.com/office/powerpoint/2010/main" val="789332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F37C1-AA25-4F28-847F-0D1C367BEDBB}"/>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9C0F75FA-EA07-E431-517C-33AFB49A6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1122382"/>
            <a:ext cx="12192000" cy="5132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 10">
            <a:extLst>
              <a:ext uri="{FF2B5EF4-FFF2-40B4-BE49-F238E27FC236}">
                <a16:creationId xmlns:a16="http://schemas.microsoft.com/office/drawing/2014/main" id="{467E8413-40DC-56E7-EFB9-F37D2EEFD754}"/>
              </a:ext>
            </a:extLst>
          </p:cNvPr>
          <p:cNvSpPr/>
          <p:nvPr/>
        </p:nvSpPr>
        <p:spPr>
          <a:xfrm>
            <a:off x="4471416" y="1600200"/>
            <a:ext cx="3255264" cy="3474720"/>
          </a:xfrm>
          <a:prstGeom prst="rect">
            <a:avLst/>
          </a:prstGeom>
          <a:noFill/>
          <a:ln/>
        </p:spPr>
        <p:txBody>
          <a:bodyPr wrap="square" lIns="127" tIns="127" rIns="127" bIns="127" rtlCol="0" anchor="t"/>
          <a:lstStyle/>
          <a:p>
            <a:pPr marL="0" indent="0">
              <a:buNone/>
            </a:pPr>
            <a:endParaRPr lang="en-US" sz="950"/>
          </a:p>
        </p:txBody>
      </p:sp>
      <p:sp>
        <p:nvSpPr>
          <p:cNvPr id="7" name="Rectangle 6">
            <a:extLst>
              <a:ext uri="{FF2B5EF4-FFF2-40B4-BE49-F238E27FC236}">
                <a16:creationId xmlns:a16="http://schemas.microsoft.com/office/drawing/2014/main" id="{F66C7E27-7FB2-6562-0381-873EED627473}"/>
              </a:ext>
            </a:extLst>
          </p:cNvPr>
          <p:cNvSpPr/>
          <p:nvPr/>
        </p:nvSpPr>
        <p:spPr>
          <a:xfrm>
            <a:off x="5120640" y="5516879"/>
            <a:ext cx="7071360" cy="1341121"/>
          </a:xfrm>
          <a:prstGeom prst="rect">
            <a:avLst/>
          </a:prstGeom>
          <a:solidFill>
            <a:srgbClr val="0128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8C0CA413-FE85-1F6A-603B-83365CB7D320}"/>
              </a:ext>
            </a:extLst>
          </p:cNvPr>
          <p:cNvSpPr txBox="1"/>
          <p:nvPr/>
        </p:nvSpPr>
        <p:spPr>
          <a:xfrm>
            <a:off x="5285669" y="5662027"/>
            <a:ext cx="3668704" cy="1077218"/>
          </a:xfrm>
          <a:prstGeom prst="rect">
            <a:avLst/>
          </a:prstGeom>
          <a:noFill/>
        </p:spPr>
        <p:txBody>
          <a:bodyPr wrap="square" rtlCol="0">
            <a:spAutoFit/>
          </a:bodyPr>
          <a:lstStyle/>
          <a:p>
            <a:r>
              <a:rPr lang="en-GB" sz="2400" b="1">
                <a:solidFill>
                  <a:schemeClr val="bg1"/>
                </a:solidFill>
              </a:rPr>
              <a:t>Advanced Insights 2.5.5</a:t>
            </a:r>
          </a:p>
          <a:p>
            <a:endParaRPr lang="en-GB" sz="2000">
              <a:solidFill>
                <a:schemeClr val="bg1"/>
              </a:solidFill>
            </a:endParaRPr>
          </a:p>
          <a:p>
            <a:r>
              <a:rPr lang="en-GB" sz="2000">
                <a:solidFill>
                  <a:schemeClr val="bg1"/>
                </a:solidFill>
              </a:rPr>
              <a:t>Secure Boot report added!</a:t>
            </a:r>
            <a:endParaRPr lang="en-IE" sz="2000">
              <a:solidFill>
                <a:schemeClr val="bg1"/>
              </a:solidFill>
            </a:endParaRPr>
          </a:p>
        </p:txBody>
      </p:sp>
      <p:sp>
        <p:nvSpPr>
          <p:cNvPr id="10" name="Text Placeholder 9">
            <a:extLst>
              <a:ext uri="{FF2B5EF4-FFF2-40B4-BE49-F238E27FC236}">
                <a16:creationId xmlns:a16="http://schemas.microsoft.com/office/drawing/2014/main" id="{8D87FF44-39D8-C276-F72A-94A26D5097AB}"/>
              </a:ext>
            </a:extLst>
          </p:cNvPr>
          <p:cNvSpPr>
            <a:spLocks noGrp="1"/>
          </p:cNvSpPr>
          <p:nvPr>
            <p:ph type="body" idx="1"/>
          </p:nvPr>
        </p:nvSpPr>
        <p:spPr/>
        <p:txBody>
          <a:bodyPr/>
          <a:lstStyle/>
          <a:p>
            <a:r>
              <a:rPr lang="en-US"/>
              <a:t>From script to dashboard to product</a:t>
            </a:r>
          </a:p>
          <a:p>
            <a:endParaRPr lang="en-US"/>
          </a:p>
          <a:p>
            <a:endParaRPr lang="en-US"/>
          </a:p>
        </p:txBody>
      </p:sp>
      <p:sp>
        <p:nvSpPr>
          <p:cNvPr id="12" name="Text 6">
            <a:extLst>
              <a:ext uri="{FF2B5EF4-FFF2-40B4-BE49-F238E27FC236}">
                <a16:creationId xmlns:a16="http://schemas.microsoft.com/office/drawing/2014/main" id="{1720624E-3060-1E99-45E5-764FEAC43BC7}"/>
              </a:ext>
            </a:extLst>
          </p:cNvPr>
          <p:cNvSpPr/>
          <p:nvPr/>
        </p:nvSpPr>
        <p:spPr>
          <a:xfrm>
            <a:off x="9073896" y="709494"/>
            <a:ext cx="3255264" cy="201168"/>
          </a:xfrm>
          <a:prstGeom prst="rect">
            <a:avLst/>
          </a:prstGeom>
          <a:noFill/>
          <a:ln/>
        </p:spPr>
        <p:txBody>
          <a:bodyPr wrap="square" lIns="0" tIns="0" rIns="0" bIns="0" rtlCol="0" anchor="ctr"/>
          <a:lstStyle/>
          <a:p>
            <a:pPr marL="0" indent="0">
              <a:buNone/>
            </a:pPr>
            <a:r>
              <a:rPr lang="en-US" sz="2000" b="1">
                <a:solidFill>
                  <a:schemeClr val="bg1"/>
                </a:solidFill>
              </a:rPr>
              <a:t>How its going…</a:t>
            </a:r>
            <a:endParaRPr lang="en-US" sz="2000">
              <a:solidFill>
                <a:schemeClr val="bg1"/>
              </a:solidFill>
            </a:endParaRPr>
          </a:p>
        </p:txBody>
      </p:sp>
    </p:spTree>
    <p:extLst>
      <p:ext uri="{BB962C8B-B14F-4D97-AF65-F5344CB8AC3E}">
        <p14:creationId xmlns:p14="http://schemas.microsoft.com/office/powerpoint/2010/main" val="1226995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5B4D-E65A-D930-DB0A-546F640EDF56}"/>
            </a:ext>
          </a:extLst>
        </p:cNvPr>
        <p:cNvGrpSpPr/>
        <p:nvPr/>
      </p:nvGrpSpPr>
      <p:grpSpPr>
        <a:xfrm>
          <a:off x="0" y="0"/>
          <a:ext cx="0" cy="0"/>
          <a:chOff x="0" y="0"/>
          <a:chExt cx="0" cy="0"/>
        </a:xfrm>
      </p:grpSpPr>
      <p:sp>
        <p:nvSpPr>
          <p:cNvPr id="13" name="Text 10">
            <a:extLst>
              <a:ext uri="{FF2B5EF4-FFF2-40B4-BE49-F238E27FC236}">
                <a16:creationId xmlns:a16="http://schemas.microsoft.com/office/drawing/2014/main" id="{211F1669-933A-BD6C-FFCD-48D049B67B4D}"/>
              </a:ext>
            </a:extLst>
          </p:cNvPr>
          <p:cNvSpPr/>
          <p:nvPr/>
        </p:nvSpPr>
        <p:spPr>
          <a:xfrm>
            <a:off x="5965920" y="1796845"/>
            <a:ext cx="3255264" cy="3474720"/>
          </a:xfrm>
          <a:prstGeom prst="rect">
            <a:avLst/>
          </a:prstGeom>
          <a:noFill/>
          <a:ln/>
        </p:spPr>
        <p:txBody>
          <a:bodyPr wrap="square" lIns="127" tIns="127" rIns="127" bIns="127" rtlCol="0" anchor="t"/>
          <a:lstStyle/>
          <a:p>
            <a:pPr marL="0" indent="0">
              <a:buNone/>
            </a:pPr>
            <a:endParaRPr lang="en-US" sz="950"/>
          </a:p>
        </p:txBody>
      </p:sp>
      <p:sp>
        <p:nvSpPr>
          <p:cNvPr id="9" name="Text 6">
            <a:extLst>
              <a:ext uri="{FF2B5EF4-FFF2-40B4-BE49-F238E27FC236}">
                <a16:creationId xmlns:a16="http://schemas.microsoft.com/office/drawing/2014/main" id="{B9974410-A522-D596-35F6-BE3BDB037D12}"/>
              </a:ext>
            </a:extLst>
          </p:cNvPr>
          <p:cNvSpPr/>
          <p:nvPr/>
        </p:nvSpPr>
        <p:spPr>
          <a:xfrm>
            <a:off x="9073896" y="709494"/>
            <a:ext cx="3255264" cy="201168"/>
          </a:xfrm>
          <a:prstGeom prst="rect">
            <a:avLst/>
          </a:prstGeom>
          <a:noFill/>
          <a:ln/>
        </p:spPr>
        <p:txBody>
          <a:bodyPr wrap="square" lIns="0" tIns="0" rIns="0" bIns="0" rtlCol="0" anchor="ctr"/>
          <a:lstStyle/>
          <a:p>
            <a:pPr marL="0" indent="0">
              <a:buNone/>
            </a:pPr>
            <a:r>
              <a:rPr lang="en-US" sz="2000" b="1">
                <a:solidFill>
                  <a:schemeClr val="bg1"/>
                </a:solidFill>
              </a:rPr>
              <a:t>How its going…</a:t>
            </a:r>
            <a:endParaRPr lang="en-US" sz="2000">
              <a:solidFill>
                <a:schemeClr val="bg1"/>
              </a:solidFill>
            </a:endParaRPr>
          </a:p>
        </p:txBody>
      </p:sp>
      <p:sp>
        <p:nvSpPr>
          <p:cNvPr id="2" name="Text Placeholder 1">
            <a:extLst>
              <a:ext uri="{FF2B5EF4-FFF2-40B4-BE49-F238E27FC236}">
                <a16:creationId xmlns:a16="http://schemas.microsoft.com/office/drawing/2014/main" id="{1A886A8D-B170-9613-5E4D-3F37B7E21266}"/>
              </a:ext>
            </a:extLst>
          </p:cNvPr>
          <p:cNvSpPr>
            <a:spLocks noGrp="1"/>
          </p:cNvSpPr>
          <p:nvPr>
            <p:ph type="body" idx="1"/>
          </p:nvPr>
        </p:nvSpPr>
        <p:spPr/>
        <p:txBody>
          <a:bodyPr/>
          <a:lstStyle/>
          <a:p>
            <a:r>
              <a:rPr lang="en-US"/>
              <a:t>Updating Firmware - OEM Solutions</a:t>
            </a:r>
          </a:p>
        </p:txBody>
      </p:sp>
      <p:pic>
        <p:nvPicPr>
          <p:cNvPr id="1026" name="Picture 2">
            <a:extLst>
              <a:ext uri="{FF2B5EF4-FFF2-40B4-BE49-F238E27FC236}">
                <a16:creationId xmlns:a16="http://schemas.microsoft.com/office/drawing/2014/main" id="{B9B40E7B-D9AB-F8EC-9561-4848F2BD2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36" y="1796845"/>
            <a:ext cx="1211488" cy="1211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0DFEC9-D434-418C-83AC-C0690E0313AE}"/>
              </a:ext>
            </a:extLst>
          </p:cNvPr>
          <p:cNvSpPr txBox="1"/>
          <p:nvPr/>
        </p:nvSpPr>
        <p:spPr>
          <a:xfrm>
            <a:off x="3803807" y="2129012"/>
            <a:ext cx="6803922" cy="400110"/>
          </a:xfrm>
          <a:prstGeom prst="rect">
            <a:avLst/>
          </a:prstGeom>
          <a:noFill/>
        </p:spPr>
        <p:txBody>
          <a:bodyPr wrap="square" rtlCol="0">
            <a:spAutoFit/>
          </a:bodyPr>
          <a:lstStyle/>
          <a:p>
            <a:r>
              <a:rPr lang="en-GB" sz="2000" b="1">
                <a:solidFill>
                  <a:schemeClr val="bg1"/>
                </a:solidFill>
              </a:rPr>
              <a:t>HP Connect</a:t>
            </a:r>
            <a:endParaRPr lang="en-IE" sz="2000">
              <a:solidFill>
                <a:schemeClr val="bg1"/>
              </a:solidFill>
            </a:endParaRPr>
          </a:p>
        </p:txBody>
      </p:sp>
      <p:pic>
        <p:nvPicPr>
          <p:cNvPr id="1028" name="Picture 4">
            <a:extLst>
              <a:ext uri="{FF2B5EF4-FFF2-40B4-BE49-F238E27FC236}">
                <a16:creationId xmlns:a16="http://schemas.microsoft.com/office/drawing/2014/main" id="{CA9616F7-0D25-0C12-7DB1-0734A0E95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240" y="2959261"/>
            <a:ext cx="1211488" cy="12114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1AEB14E-C429-5339-A73E-CFFDC9039C7E}"/>
              </a:ext>
            </a:extLst>
          </p:cNvPr>
          <p:cNvSpPr txBox="1"/>
          <p:nvPr/>
        </p:nvSpPr>
        <p:spPr>
          <a:xfrm>
            <a:off x="7620411" y="3276866"/>
            <a:ext cx="3255264" cy="400110"/>
          </a:xfrm>
          <a:prstGeom prst="rect">
            <a:avLst/>
          </a:prstGeom>
          <a:noFill/>
        </p:spPr>
        <p:txBody>
          <a:bodyPr wrap="square" rtlCol="0">
            <a:spAutoFit/>
          </a:bodyPr>
          <a:lstStyle/>
          <a:p>
            <a:r>
              <a:rPr lang="en-GB" sz="2000" b="1">
                <a:solidFill>
                  <a:schemeClr val="bg1"/>
                </a:solidFill>
              </a:rPr>
              <a:t>Dell Command Update</a:t>
            </a:r>
            <a:endParaRPr lang="en-IE" sz="2000">
              <a:solidFill>
                <a:schemeClr val="bg1"/>
              </a:solidFill>
            </a:endParaRPr>
          </a:p>
        </p:txBody>
      </p:sp>
      <p:pic>
        <p:nvPicPr>
          <p:cNvPr id="1030" name="Picture 6">
            <a:extLst>
              <a:ext uri="{FF2B5EF4-FFF2-40B4-BE49-F238E27FC236}">
                <a16:creationId xmlns:a16="http://schemas.microsoft.com/office/drawing/2014/main" id="{18AA6103-7923-88FB-4F2C-8B3AE057DA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926" y="4845212"/>
            <a:ext cx="2635045" cy="8790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88E9B61-08C9-73EB-2494-8F1991FF2CE2}"/>
              </a:ext>
            </a:extLst>
          </p:cNvPr>
          <p:cNvSpPr txBox="1"/>
          <p:nvPr/>
        </p:nvSpPr>
        <p:spPr>
          <a:xfrm>
            <a:off x="4941500" y="5017004"/>
            <a:ext cx="4103689" cy="400110"/>
          </a:xfrm>
          <a:prstGeom prst="rect">
            <a:avLst/>
          </a:prstGeom>
          <a:noFill/>
        </p:spPr>
        <p:txBody>
          <a:bodyPr wrap="square" rtlCol="0">
            <a:spAutoFit/>
          </a:bodyPr>
          <a:lstStyle/>
          <a:p>
            <a:r>
              <a:rPr lang="en-GB" sz="2000" b="1">
                <a:solidFill>
                  <a:schemeClr val="bg1"/>
                </a:solidFill>
              </a:rPr>
              <a:t>Lenovo System Update</a:t>
            </a:r>
            <a:endParaRPr lang="en-IE" sz="2000">
              <a:solidFill>
                <a:schemeClr val="bg1"/>
              </a:solidFill>
            </a:endParaRPr>
          </a:p>
        </p:txBody>
      </p:sp>
    </p:spTree>
    <p:extLst>
      <p:ext uri="{BB962C8B-B14F-4D97-AF65-F5344CB8AC3E}">
        <p14:creationId xmlns:p14="http://schemas.microsoft.com/office/powerpoint/2010/main" val="2226992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6FDFC-6226-9AD0-2D87-FC13B6358BF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B3D0365-B561-ACC1-FDBE-06C385D5F2E4}"/>
              </a:ext>
            </a:extLst>
          </p:cNvPr>
          <p:cNvPicPr>
            <a:picLocks noChangeAspect="1"/>
          </p:cNvPicPr>
          <p:nvPr/>
        </p:nvPicPr>
        <p:blipFill>
          <a:blip r:embed="rId3"/>
          <a:stretch>
            <a:fillRect/>
          </a:stretch>
        </p:blipFill>
        <p:spPr>
          <a:xfrm>
            <a:off x="407600" y="1244912"/>
            <a:ext cx="6554664" cy="4524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3F0250F0-2DF7-9F18-E472-A7CBBDD6A4B3}"/>
              </a:ext>
            </a:extLst>
          </p:cNvPr>
          <p:cNvPicPr>
            <a:picLocks noChangeAspect="1"/>
          </p:cNvPicPr>
          <p:nvPr/>
        </p:nvPicPr>
        <p:blipFill>
          <a:blip r:embed="rId4"/>
          <a:stretch>
            <a:fillRect/>
          </a:stretch>
        </p:blipFill>
        <p:spPr>
          <a:xfrm>
            <a:off x="6207690" y="1504187"/>
            <a:ext cx="5424586" cy="3525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 10">
            <a:extLst>
              <a:ext uri="{FF2B5EF4-FFF2-40B4-BE49-F238E27FC236}">
                <a16:creationId xmlns:a16="http://schemas.microsoft.com/office/drawing/2014/main" id="{61A795CC-8C6C-41A7-A751-D2D1E96CF0B7}"/>
              </a:ext>
            </a:extLst>
          </p:cNvPr>
          <p:cNvSpPr/>
          <p:nvPr/>
        </p:nvSpPr>
        <p:spPr>
          <a:xfrm>
            <a:off x="4471416" y="1600200"/>
            <a:ext cx="3255264" cy="3474720"/>
          </a:xfrm>
          <a:prstGeom prst="rect">
            <a:avLst/>
          </a:prstGeom>
          <a:noFill/>
          <a:ln/>
        </p:spPr>
        <p:txBody>
          <a:bodyPr wrap="square" lIns="127" tIns="127" rIns="127" bIns="127" rtlCol="0" anchor="t"/>
          <a:lstStyle/>
          <a:p>
            <a:pPr marL="0" indent="0">
              <a:buNone/>
            </a:pPr>
            <a:endParaRPr lang="en-US" sz="950"/>
          </a:p>
        </p:txBody>
      </p:sp>
      <p:sp>
        <p:nvSpPr>
          <p:cNvPr id="9" name="Text 6">
            <a:extLst>
              <a:ext uri="{FF2B5EF4-FFF2-40B4-BE49-F238E27FC236}">
                <a16:creationId xmlns:a16="http://schemas.microsoft.com/office/drawing/2014/main" id="{3F9A9070-2277-BB91-7473-9AF88808F1F8}"/>
              </a:ext>
            </a:extLst>
          </p:cNvPr>
          <p:cNvSpPr/>
          <p:nvPr/>
        </p:nvSpPr>
        <p:spPr>
          <a:xfrm>
            <a:off x="9073896" y="709494"/>
            <a:ext cx="3255264" cy="201168"/>
          </a:xfrm>
          <a:prstGeom prst="rect">
            <a:avLst/>
          </a:prstGeom>
          <a:noFill/>
          <a:ln/>
        </p:spPr>
        <p:txBody>
          <a:bodyPr wrap="square" lIns="0" tIns="0" rIns="0" bIns="0" rtlCol="0" anchor="ctr"/>
          <a:lstStyle/>
          <a:p>
            <a:pPr marL="0" indent="0">
              <a:buNone/>
            </a:pPr>
            <a:r>
              <a:rPr lang="en-US" sz="2000" b="1">
                <a:solidFill>
                  <a:schemeClr val="bg1"/>
                </a:solidFill>
              </a:rPr>
              <a:t>How its going…</a:t>
            </a:r>
            <a:endParaRPr lang="en-US" sz="2000">
              <a:solidFill>
                <a:schemeClr val="bg1"/>
              </a:solidFill>
            </a:endParaRPr>
          </a:p>
        </p:txBody>
      </p:sp>
      <p:pic>
        <p:nvPicPr>
          <p:cNvPr id="15" name="Picture 14">
            <a:extLst>
              <a:ext uri="{FF2B5EF4-FFF2-40B4-BE49-F238E27FC236}">
                <a16:creationId xmlns:a16="http://schemas.microsoft.com/office/drawing/2014/main" id="{E47D87BF-0C13-E360-6988-5E84E3B88AF2}"/>
              </a:ext>
            </a:extLst>
          </p:cNvPr>
          <p:cNvPicPr>
            <a:picLocks noChangeAspect="1"/>
          </p:cNvPicPr>
          <p:nvPr/>
        </p:nvPicPr>
        <p:blipFill>
          <a:blip r:embed="rId5"/>
          <a:stretch>
            <a:fillRect/>
          </a:stretch>
        </p:blipFill>
        <p:spPr>
          <a:xfrm>
            <a:off x="5219362" y="3775547"/>
            <a:ext cx="4704472" cy="2016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BIOS Update Pending — toast notification">
            <a:extLst>
              <a:ext uri="{FF2B5EF4-FFF2-40B4-BE49-F238E27FC236}">
                <a16:creationId xmlns:a16="http://schemas.microsoft.com/office/drawing/2014/main" id="{FF0CDF32-FF10-23D9-693D-599D6C0E8B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9983" y="4197245"/>
            <a:ext cx="2883131" cy="2184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 Placeholder 1">
            <a:extLst>
              <a:ext uri="{FF2B5EF4-FFF2-40B4-BE49-F238E27FC236}">
                <a16:creationId xmlns:a16="http://schemas.microsoft.com/office/drawing/2014/main" id="{9C117AC5-F97D-2494-57B0-E6BB4031475C}"/>
              </a:ext>
            </a:extLst>
          </p:cNvPr>
          <p:cNvSpPr>
            <a:spLocks noGrp="1"/>
          </p:cNvSpPr>
          <p:nvPr>
            <p:ph type="body" idx="1"/>
          </p:nvPr>
        </p:nvSpPr>
        <p:spPr/>
        <p:txBody>
          <a:bodyPr/>
          <a:lstStyle/>
          <a:p>
            <a:r>
              <a:rPr lang="en-US"/>
              <a:t>How we updated our firmware?</a:t>
            </a:r>
          </a:p>
        </p:txBody>
      </p:sp>
      <p:sp>
        <p:nvSpPr>
          <p:cNvPr id="16" name="TextBox 15">
            <a:extLst>
              <a:ext uri="{FF2B5EF4-FFF2-40B4-BE49-F238E27FC236}">
                <a16:creationId xmlns:a16="http://schemas.microsoft.com/office/drawing/2014/main" id="{C2388E38-37CD-27B0-F550-43068594081C}"/>
              </a:ext>
            </a:extLst>
          </p:cNvPr>
          <p:cNvSpPr txBox="1"/>
          <p:nvPr/>
        </p:nvSpPr>
        <p:spPr>
          <a:xfrm>
            <a:off x="407600" y="6043087"/>
            <a:ext cx="3664204" cy="338554"/>
          </a:xfrm>
          <a:prstGeom prst="rect">
            <a:avLst/>
          </a:prstGeom>
          <a:noFill/>
        </p:spPr>
        <p:txBody>
          <a:bodyPr wrap="square" rtlCol="0">
            <a:spAutoFit/>
          </a:bodyPr>
          <a:lstStyle/>
          <a:p>
            <a:r>
              <a:rPr lang="en-GB" sz="1600">
                <a:solidFill>
                  <a:schemeClr val="bg1"/>
                </a:solidFill>
              </a:rPr>
              <a:t>https://www.driverautomationtool.com</a:t>
            </a:r>
            <a:endParaRPr lang="en-IE" sz="1600">
              <a:solidFill>
                <a:schemeClr val="bg1"/>
              </a:solidFill>
            </a:endParaRPr>
          </a:p>
        </p:txBody>
      </p:sp>
    </p:spTree>
    <p:extLst>
      <p:ext uri="{BB962C8B-B14F-4D97-AF65-F5344CB8AC3E}">
        <p14:creationId xmlns:p14="http://schemas.microsoft.com/office/powerpoint/2010/main" val="23419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2"/>
          <p:cNvSpPr/>
          <p:nvPr/>
        </p:nvSpPr>
        <p:spPr>
          <a:xfrm>
            <a:off x="411479" y="3635405"/>
            <a:ext cx="7785169" cy="411480"/>
          </a:xfrm>
          <a:prstGeom prst="rect">
            <a:avLst/>
          </a:prstGeom>
          <a:noFill/>
          <a:ln/>
        </p:spPr>
        <p:txBody>
          <a:bodyPr wrap="square" lIns="0" tIns="0" rIns="0" bIns="0" rtlCol="0" anchor="ctr"/>
          <a:lstStyle/>
          <a:p>
            <a:endParaRPr lang="en-US" sz="3200" b="1">
              <a:solidFill>
                <a:srgbClr val="FFFFFF"/>
              </a:solidFill>
            </a:endParaRPr>
          </a:p>
        </p:txBody>
      </p:sp>
      <p:sp>
        <p:nvSpPr>
          <p:cNvPr id="3" name="Text Placeholder 2">
            <a:extLst>
              <a:ext uri="{FF2B5EF4-FFF2-40B4-BE49-F238E27FC236}">
                <a16:creationId xmlns:a16="http://schemas.microsoft.com/office/drawing/2014/main" id="{70800A8A-481F-2B43-9500-CD9E17B2521A}"/>
              </a:ext>
            </a:extLst>
          </p:cNvPr>
          <p:cNvSpPr>
            <a:spLocks noGrp="1"/>
          </p:cNvSpPr>
          <p:nvPr>
            <p:ph type="body" idx="1"/>
          </p:nvPr>
        </p:nvSpPr>
        <p:spPr>
          <a:xfrm>
            <a:off x="1674190" y="3360989"/>
            <a:ext cx="6723461" cy="682720"/>
          </a:xfrm>
        </p:spPr>
        <p:txBody>
          <a:bodyPr/>
          <a:lstStyle/>
          <a:p>
            <a:r>
              <a:rPr lang="en-US"/>
              <a:t>Why Did This Suddenly Become Urgent? </a:t>
            </a:r>
          </a:p>
          <a:p>
            <a:endParaRPr lang="en-US"/>
          </a:p>
        </p:txBody>
      </p:sp>
      <p:sp>
        <p:nvSpPr>
          <p:cNvPr id="6" name="Text Placeholder 5">
            <a:extLst>
              <a:ext uri="{FF2B5EF4-FFF2-40B4-BE49-F238E27FC236}">
                <a16:creationId xmlns:a16="http://schemas.microsoft.com/office/drawing/2014/main" id="{2EE1BCDE-DB23-DDBF-1449-2E655F8EE387}"/>
              </a:ext>
            </a:extLst>
          </p:cNvPr>
          <p:cNvSpPr>
            <a:spLocks noGrp="1"/>
          </p:cNvSpPr>
          <p:nvPr>
            <p:ph type="body" idx="11"/>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502920" y="256032"/>
            <a:ext cx="10012680" cy="228600"/>
          </a:xfrm>
          <a:prstGeom prst="rect">
            <a:avLst/>
          </a:prstGeom>
          <a:noFill/>
          <a:ln/>
        </p:spPr>
        <p:txBody>
          <a:bodyPr wrap="square" lIns="0" tIns="0" rIns="0" bIns="0" rtlCol="0" anchor="ctr"/>
          <a:lstStyle/>
          <a:p>
            <a:pPr marL="0" indent="0">
              <a:buNone/>
            </a:pPr>
            <a:endParaRPr lang="en-US" sz="2000"/>
          </a:p>
        </p:txBody>
      </p:sp>
      <p:sp>
        <p:nvSpPr>
          <p:cNvPr id="9" name="Text 6"/>
          <p:cNvSpPr/>
          <p:nvPr/>
        </p:nvSpPr>
        <p:spPr>
          <a:xfrm>
            <a:off x="688180" y="1256609"/>
            <a:ext cx="9187180" cy="686431"/>
          </a:xfrm>
          <a:prstGeom prst="rect">
            <a:avLst/>
          </a:prstGeom>
          <a:noFill/>
          <a:ln/>
        </p:spPr>
        <p:txBody>
          <a:bodyPr wrap="square" lIns="0" tIns="0" rIns="0" bIns="0" rtlCol="0" anchor="ctr"/>
          <a:lstStyle/>
          <a:p>
            <a:pPr marL="0" indent="0">
              <a:buNone/>
            </a:pPr>
            <a:r>
              <a:rPr lang="en-US" sz="1300" b="1">
                <a:solidFill>
                  <a:schemeClr val="bg1"/>
                </a:solidFill>
                <a:latin typeface="Poppins SemiBold" pitchFamily="2" charset="77"/>
                <a:cs typeface="Poppins SemiBold" pitchFamily="2" charset="77"/>
              </a:rPr>
              <a:t>The 2011 Microsoft Secure Boot certificates begin expiring in June 2026 and complete by October 2026. Devices need the 2023 certificate chain before then.</a:t>
            </a:r>
          </a:p>
        </p:txBody>
      </p:sp>
      <p:pic>
        <p:nvPicPr>
          <p:cNvPr id="27" name="Picture 26">
            <a:extLst>
              <a:ext uri="{FF2B5EF4-FFF2-40B4-BE49-F238E27FC236}">
                <a16:creationId xmlns:a16="http://schemas.microsoft.com/office/drawing/2014/main" id="{DAD1175A-16CA-DE05-F22B-1705DDCD8C28}"/>
              </a:ext>
            </a:extLst>
          </p:cNvPr>
          <p:cNvPicPr>
            <a:picLocks noChangeAspect="1"/>
          </p:cNvPicPr>
          <p:nvPr/>
        </p:nvPicPr>
        <p:blipFill>
          <a:blip r:embed="rId3"/>
          <a:stretch>
            <a:fillRect/>
          </a:stretch>
        </p:blipFill>
        <p:spPr>
          <a:xfrm>
            <a:off x="688180" y="2271840"/>
            <a:ext cx="5275232" cy="1871141"/>
          </a:xfrm>
          <a:prstGeom prst="rect">
            <a:avLst/>
          </a:prstGeom>
        </p:spPr>
      </p:pic>
      <p:pic>
        <p:nvPicPr>
          <p:cNvPr id="2" name="Picture 1">
            <a:extLst>
              <a:ext uri="{FF2B5EF4-FFF2-40B4-BE49-F238E27FC236}">
                <a16:creationId xmlns:a16="http://schemas.microsoft.com/office/drawing/2014/main" id="{3E866D89-FC17-46F3-DCF4-2FF0B00A388B}"/>
              </a:ext>
            </a:extLst>
          </p:cNvPr>
          <p:cNvPicPr>
            <a:picLocks noChangeAspect="1"/>
          </p:cNvPicPr>
          <p:nvPr/>
        </p:nvPicPr>
        <p:blipFill>
          <a:blip r:embed="rId4"/>
          <a:stretch>
            <a:fillRect/>
          </a:stretch>
        </p:blipFill>
        <p:spPr>
          <a:xfrm>
            <a:off x="6969679" y="2038094"/>
            <a:ext cx="4391741" cy="2335492"/>
          </a:xfrm>
          <a:prstGeom prst="rect">
            <a:avLst/>
          </a:prstGeom>
        </p:spPr>
      </p:pic>
      <p:sp>
        <p:nvSpPr>
          <p:cNvPr id="5" name="Arrow: Right 4">
            <a:extLst>
              <a:ext uri="{FF2B5EF4-FFF2-40B4-BE49-F238E27FC236}">
                <a16:creationId xmlns:a16="http://schemas.microsoft.com/office/drawing/2014/main" id="{4205EA10-A115-E420-C09B-484D6A1E643C}"/>
              </a:ext>
            </a:extLst>
          </p:cNvPr>
          <p:cNvSpPr/>
          <p:nvPr/>
        </p:nvSpPr>
        <p:spPr>
          <a:xfrm>
            <a:off x="6095998" y="2956264"/>
            <a:ext cx="1124609" cy="852256"/>
          </a:xfrm>
          <a:prstGeom prst="rightArrow">
            <a:avLst/>
          </a:prstGeom>
          <a:solidFill>
            <a:srgbClr val="31A4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DB28559-FE58-8168-7923-6B9AA9ADC585}"/>
              </a:ext>
            </a:extLst>
          </p:cNvPr>
          <p:cNvSpPr txBox="1"/>
          <p:nvPr/>
        </p:nvSpPr>
        <p:spPr>
          <a:xfrm>
            <a:off x="1194562" y="4914959"/>
            <a:ext cx="9864631" cy="646331"/>
          </a:xfrm>
          <a:prstGeom prst="rect">
            <a:avLst/>
          </a:prstGeom>
          <a:noFill/>
        </p:spPr>
        <p:txBody>
          <a:bodyPr wrap="square">
            <a:spAutoFit/>
          </a:bodyPr>
          <a:lstStyle/>
          <a:p>
            <a:pPr algn="ctr"/>
            <a:r>
              <a:rPr lang="en-US">
                <a:solidFill>
                  <a:schemeClr val="bg1"/>
                </a:solidFill>
                <a:latin typeface="Poppins" pitchFamily="2" charset="77"/>
                <a:cs typeface="Poppins" pitchFamily="2" charset="77"/>
              </a:rPr>
              <a:t>The old 2011 (15 years) Secure Boot trust is being replaced by the newer 2023 trust. </a:t>
            </a:r>
          </a:p>
          <a:p>
            <a:pPr algn="ctr"/>
            <a:r>
              <a:rPr lang="en-US">
                <a:solidFill>
                  <a:schemeClr val="bg1"/>
                </a:solidFill>
                <a:latin typeface="Poppins" pitchFamily="2" charset="77"/>
                <a:cs typeface="Poppins" pitchFamily="2" charset="77"/>
              </a:rPr>
              <a:t>That includes the KEK, DB, DBX, and the Windows boot manager.</a:t>
            </a:r>
          </a:p>
        </p:txBody>
      </p:sp>
      <p:sp>
        <p:nvSpPr>
          <p:cNvPr id="15" name="Text Placeholder 10">
            <a:extLst>
              <a:ext uri="{FF2B5EF4-FFF2-40B4-BE49-F238E27FC236}">
                <a16:creationId xmlns:a16="http://schemas.microsoft.com/office/drawing/2014/main" id="{0CD5B19F-5172-4786-E180-4D924F454572}"/>
              </a:ext>
            </a:extLst>
          </p:cNvPr>
          <p:cNvSpPr>
            <a:spLocks noGrp="1"/>
          </p:cNvSpPr>
          <p:nvPr>
            <p:ph type="body" idx="1"/>
          </p:nvPr>
        </p:nvSpPr>
        <p:spPr>
          <a:xfrm>
            <a:off x="627144" y="698943"/>
            <a:ext cx="10388687" cy="423439"/>
          </a:xfrm>
        </p:spPr>
        <p:txBody>
          <a:bodyPr/>
          <a:lstStyle/>
          <a:p>
            <a:r>
              <a:rPr lang="en-US"/>
              <a:t>Secure Boot Certificate Is Going to Expire</a:t>
            </a:r>
          </a:p>
        </p:txBody>
      </p:sp>
      <p:sp>
        <p:nvSpPr>
          <p:cNvPr id="6" name="Rectangle 5">
            <a:extLst>
              <a:ext uri="{FF2B5EF4-FFF2-40B4-BE49-F238E27FC236}">
                <a16:creationId xmlns:a16="http://schemas.microsoft.com/office/drawing/2014/main" id="{38E715D9-C3E8-EAC8-E3D8-2A48FBEF59DA}"/>
              </a:ext>
            </a:extLst>
          </p:cNvPr>
          <p:cNvSpPr/>
          <p:nvPr/>
        </p:nvSpPr>
        <p:spPr>
          <a:xfrm>
            <a:off x="2103460" y="5721083"/>
            <a:ext cx="7839326" cy="646331"/>
          </a:xfrm>
          <a:prstGeom prst="rect">
            <a:avLst/>
          </a:prstGeom>
          <a:solidFill>
            <a:srgbClr val="0490DA"/>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182880" rIns="365760" bIns="182880" rtlCol="0" anchor="ctr"/>
          <a:lstStyle/>
          <a:p>
            <a:pPr algn="ctr"/>
            <a:r>
              <a:rPr lang="en-US" sz="1600" b="1">
                <a:solidFill>
                  <a:srgbClr val="1F2937"/>
                </a:solidFill>
                <a:latin typeface="Poppins" pitchFamily="2" charset="77"/>
                <a:cs typeface="Poppins" pitchFamily="2" charset="77"/>
              </a:rPr>
              <a:t>“Secure Boot is hitting a certificate life cycle moment. </a:t>
            </a:r>
          </a:p>
          <a:p>
            <a:pPr algn="ctr"/>
            <a:r>
              <a:rPr lang="en-US" sz="1600" b="1">
                <a:solidFill>
                  <a:srgbClr val="1F2937"/>
                </a:solidFill>
                <a:latin typeface="Poppins" pitchFamily="2" charset="77"/>
                <a:cs typeface="Poppins" pitchFamily="2" charset="77"/>
              </a:rPr>
              <a:t>That is why this is urgent.”</a:t>
            </a:r>
            <a:endParaRPr lang="en-US" sz="1600" b="1">
              <a:latin typeface="Poppins" pitchFamily="2" charset="77"/>
              <a:cs typeface="Poppins" pitchFamily="2" charset="77"/>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3B3DD-510A-F3A5-4B99-5243ACB31924}"/>
            </a:ext>
          </a:extLst>
        </p:cNvPr>
        <p:cNvGrpSpPr/>
        <p:nvPr/>
      </p:nvGrpSpPr>
      <p:grpSpPr>
        <a:xfrm>
          <a:off x="0" y="0"/>
          <a:ext cx="0" cy="0"/>
          <a:chOff x="0" y="0"/>
          <a:chExt cx="0" cy="0"/>
        </a:xfrm>
      </p:grpSpPr>
      <p:sp>
        <p:nvSpPr>
          <p:cNvPr id="12" name="Text 9">
            <a:extLst>
              <a:ext uri="{FF2B5EF4-FFF2-40B4-BE49-F238E27FC236}">
                <a16:creationId xmlns:a16="http://schemas.microsoft.com/office/drawing/2014/main" id="{1E39EA4D-EB0C-04BF-2DC0-36BE76220F3A}"/>
              </a:ext>
            </a:extLst>
          </p:cNvPr>
          <p:cNvSpPr/>
          <p:nvPr/>
        </p:nvSpPr>
        <p:spPr>
          <a:xfrm>
            <a:off x="605029" y="1664099"/>
            <a:ext cx="7987428" cy="4403145"/>
          </a:xfrm>
          <a:prstGeom prst="rect">
            <a:avLst/>
          </a:prstGeom>
          <a:noFill/>
          <a:ln/>
        </p:spPr>
        <p:txBody>
          <a:bodyPr wrap="square" lIns="127" tIns="127" rIns="127" bIns="127" rtlCol="0" anchor="t"/>
          <a:lstStyle/>
          <a:p>
            <a:r>
              <a:rPr lang="en-US">
                <a:solidFill>
                  <a:srgbClr val="31A4E3"/>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How to manage the Windows Boot Manager revocations for Secure Boot changes associated with CVE-2023-24932</a:t>
            </a:r>
            <a:endParaRPr lang="en-US">
              <a:solidFill>
                <a:srgbClr val="31A4E3"/>
              </a:solidFill>
              <a:latin typeface="Poppins" pitchFamily="2" charset="77"/>
              <a:cs typeface="Poppins" pitchFamily="2" charset="77"/>
            </a:endParaRPr>
          </a:p>
          <a:p>
            <a:endParaRPr lang="en-US" sz="1600">
              <a:solidFill>
                <a:schemeClr val="bg1"/>
              </a:solidFill>
              <a:latin typeface="Poppins" pitchFamily="2" charset="77"/>
              <a:cs typeface="Poppins" pitchFamily="2" charset="77"/>
            </a:endParaRPr>
          </a:p>
          <a:p>
            <a:pPr marL="519113" indent="-288925">
              <a:lnSpc>
                <a:spcPct val="150000"/>
              </a:lnSpc>
              <a:buFont typeface="Courier New" panose="02070309020205020404" pitchFamily="49" charset="0"/>
              <a:buChar char="o"/>
            </a:pPr>
            <a:r>
              <a:rPr lang="en-US" sz="1600">
                <a:solidFill>
                  <a:schemeClr val="bg1"/>
                </a:solidFill>
                <a:latin typeface="Poppins" pitchFamily="2" charset="77"/>
                <a:cs typeface="Poppins" pitchFamily="2" charset="77"/>
              </a:rPr>
              <a:t>UEFI </a:t>
            </a:r>
            <a:r>
              <a:rPr lang="en-US" sz="1600" err="1">
                <a:solidFill>
                  <a:schemeClr val="bg1"/>
                </a:solidFill>
                <a:latin typeface="Poppins" pitchFamily="2" charset="77"/>
                <a:cs typeface="Poppins" pitchFamily="2" charset="77"/>
              </a:rPr>
              <a:t>bootkit</a:t>
            </a:r>
            <a:r>
              <a:rPr lang="en-US" sz="1600">
                <a:solidFill>
                  <a:schemeClr val="bg1"/>
                </a:solidFill>
                <a:latin typeface="Poppins" pitchFamily="2" charset="77"/>
                <a:cs typeface="Poppins" pitchFamily="2" charset="77"/>
              </a:rPr>
              <a:t> targeting Secure Boot (pre-OS execution)</a:t>
            </a:r>
          </a:p>
          <a:p>
            <a:pPr marL="519113" indent="-288925">
              <a:lnSpc>
                <a:spcPct val="150000"/>
              </a:lnSpc>
              <a:buFont typeface="Courier New" panose="02070309020205020404" pitchFamily="49" charset="0"/>
              <a:buChar char="o"/>
            </a:pPr>
            <a:r>
              <a:rPr lang="en-US" sz="1600">
                <a:solidFill>
                  <a:schemeClr val="bg1"/>
                </a:solidFill>
                <a:latin typeface="Poppins" pitchFamily="2" charset="77"/>
                <a:cs typeface="Poppins" pitchFamily="2" charset="77"/>
              </a:rPr>
              <a:t>Exploits CVE-2023-24932 – bypasses Secure Boot protections</a:t>
            </a:r>
          </a:p>
          <a:p>
            <a:pPr marL="519113" indent="-288925">
              <a:lnSpc>
                <a:spcPct val="150000"/>
              </a:lnSpc>
              <a:buFont typeface="Courier New" panose="02070309020205020404" pitchFamily="49" charset="0"/>
              <a:buChar char="o"/>
            </a:pPr>
            <a:r>
              <a:rPr lang="en-US" sz="1600">
                <a:solidFill>
                  <a:schemeClr val="bg1"/>
                </a:solidFill>
                <a:latin typeface="Poppins" pitchFamily="2" charset="77"/>
                <a:cs typeface="Poppins" pitchFamily="2" charset="77"/>
              </a:rPr>
              <a:t>Boot-level persistence – survives OS reinstall, hard to detect/remove</a:t>
            </a:r>
          </a:p>
          <a:p>
            <a:pPr marL="519113" indent="-288925">
              <a:lnSpc>
                <a:spcPct val="150000"/>
              </a:lnSpc>
              <a:buFont typeface="Courier New" panose="02070309020205020404" pitchFamily="49" charset="0"/>
              <a:buChar char="o"/>
            </a:pPr>
            <a:r>
              <a:rPr lang="en-US" sz="1600">
                <a:solidFill>
                  <a:schemeClr val="bg1"/>
                </a:solidFill>
                <a:latin typeface="Poppins" pitchFamily="2" charset="77"/>
                <a:cs typeface="Poppins" pitchFamily="2" charset="77"/>
              </a:rPr>
              <a:t>Uses signed, vulnerable bootloaders trusted by older Secure Boot configs</a:t>
            </a:r>
          </a:p>
          <a:p>
            <a:pPr marL="519113" indent="-288925">
              <a:lnSpc>
                <a:spcPct val="150000"/>
              </a:lnSpc>
              <a:buFont typeface="Courier New" panose="02070309020205020404" pitchFamily="49" charset="0"/>
              <a:buChar char="o"/>
            </a:pPr>
            <a:r>
              <a:rPr lang="en-US" sz="1600">
                <a:solidFill>
                  <a:schemeClr val="bg1"/>
                </a:solidFill>
                <a:latin typeface="Poppins" pitchFamily="2" charset="77"/>
                <a:cs typeface="Poppins" pitchFamily="2" charset="77"/>
              </a:rPr>
              <a:t>2023 Secure Boot certs required – enforce updated trust chain</a:t>
            </a:r>
          </a:p>
          <a:p>
            <a:pPr marL="519113" indent="-288925">
              <a:lnSpc>
                <a:spcPct val="150000"/>
              </a:lnSpc>
              <a:buFont typeface="Courier New" panose="02070309020205020404" pitchFamily="49" charset="0"/>
              <a:buChar char="o"/>
            </a:pPr>
            <a:r>
              <a:rPr lang="en-US" sz="1600">
                <a:solidFill>
                  <a:schemeClr val="bg1"/>
                </a:solidFill>
                <a:latin typeface="Poppins" pitchFamily="2" charset="77"/>
                <a:cs typeface="Poppins" pitchFamily="2" charset="77"/>
              </a:rPr>
              <a:t>OS patching alone insufficient – Secure Boot updates mandatory</a:t>
            </a:r>
          </a:p>
          <a:p>
            <a:pPr marL="285750" indent="-285750">
              <a:lnSpc>
                <a:spcPct val="150000"/>
              </a:lnSpc>
              <a:buFont typeface="Arial" panose="020B0604020202020204" pitchFamily="34" charset="0"/>
              <a:buChar char="•"/>
            </a:pPr>
            <a:endParaRPr lang="en-US" sz="1600">
              <a:solidFill>
                <a:schemeClr val="bg1"/>
              </a:solidFill>
              <a:latin typeface="Poppins" pitchFamily="2" charset="77"/>
              <a:cs typeface="Poppins" pitchFamily="2" charset="77"/>
            </a:endParaRPr>
          </a:p>
          <a:p>
            <a:pPr>
              <a:lnSpc>
                <a:spcPct val="150000"/>
              </a:lnSpc>
            </a:pPr>
            <a:r>
              <a:rPr lang="en-US" sz="1600" u="sng">
                <a:solidFill>
                  <a:schemeClr val="bg1"/>
                </a:solidFill>
                <a:latin typeface="Poppins" pitchFamily="2" charset="77"/>
                <a:cs typeface="Poppins" pitchFamily="2" charset="77"/>
              </a:rPr>
              <a:t>Mitigation requires DBX update to revoke bootloaders signed with 2011 certs</a:t>
            </a:r>
          </a:p>
          <a:p>
            <a:pPr marL="561975" lvl="1" indent="-331788">
              <a:lnSpc>
                <a:spcPct val="150000"/>
              </a:lnSpc>
              <a:buFont typeface="Courier New" panose="02070309020205020404" pitchFamily="49" charset="0"/>
              <a:buChar char="o"/>
            </a:pPr>
            <a:r>
              <a:rPr lang="en-US" sz="1600">
                <a:solidFill>
                  <a:schemeClr val="bg1"/>
                </a:solidFill>
                <a:latin typeface="Poppins" pitchFamily="2" charset="77"/>
                <a:cs typeface="Poppins" pitchFamily="2" charset="77"/>
              </a:rPr>
              <a:t>This is an extra step that must be taken </a:t>
            </a:r>
            <a:r>
              <a:rPr lang="en-US" sz="1600" i="1">
                <a:solidFill>
                  <a:schemeClr val="bg1"/>
                </a:solidFill>
                <a:latin typeface="Poppins" pitchFamily="2" charset="77"/>
                <a:cs typeface="Poppins" pitchFamily="2" charset="77"/>
              </a:rPr>
              <a:t>after</a:t>
            </a:r>
            <a:r>
              <a:rPr lang="en-US" sz="1600">
                <a:solidFill>
                  <a:schemeClr val="bg1"/>
                </a:solidFill>
                <a:latin typeface="Poppins" pitchFamily="2" charset="77"/>
                <a:cs typeface="Poppins" pitchFamily="2" charset="77"/>
              </a:rPr>
              <a:t> you update the </a:t>
            </a:r>
            <a:r>
              <a:rPr lang="en-US" sz="1600" err="1">
                <a:solidFill>
                  <a:schemeClr val="bg1"/>
                </a:solidFill>
                <a:latin typeface="Poppins" pitchFamily="2" charset="77"/>
                <a:cs typeface="Poppins" pitchFamily="2" charset="77"/>
              </a:rPr>
              <a:t>SecureBoot</a:t>
            </a:r>
            <a:r>
              <a:rPr lang="en-US" sz="1600">
                <a:solidFill>
                  <a:schemeClr val="bg1"/>
                </a:solidFill>
                <a:latin typeface="Poppins" pitchFamily="2" charset="77"/>
                <a:cs typeface="Poppins" pitchFamily="2" charset="77"/>
              </a:rPr>
              <a:t> certs.</a:t>
            </a:r>
          </a:p>
        </p:txBody>
      </p:sp>
      <p:sp>
        <p:nvSpPr>
          <p:cNvPr id="15" name="Text 12">
            <a:extLst>
              <a:ext uri="{FF2B5EF4-FFF2-40B4-BE49-F238E27FC236}">
                <a16:creationId xmlns:a16="http://schemas.microsoft.com/office/drawing/2014/main" id="{E1DBBFA0-9EF3-5F7B-8B62-309CAC64604C}"/>
              </a:ext>
            </a:extLst>
          </p:cNvPr>
          <p:cNvSpPr/>
          <p:nvPr/>
        </p:nvSpPr>
        <p:spPr>
          <a:xfrm>
            <a:off x="697950" y="4661785"/>
            <a:ext cx="3300984" cy="1783080"/>
          </a:xfrm>
          <a:prstGeom prst="rect">
            <a:avLst/>
          </a:prstGeom>
          <a:noFill/>
          <a:ln/>
        </p:spPr>
        <p:txBody>
          <a:bodyPr wrap="square" lIns="127" tIns="127" rIns="127" bIns="127" rtlCol="0" anchor="t"/>
          <a:lstStyle/>
          <a:p>
            <a:endParaRPr lang="en-US" sz="1400">
              <a:solidFill>
                <a:schemeClr val="bg1"/>
              </a:solidFill>
            </a:endParaRPr>
          </a:p>
        </p:txBody>
      </p:sp>
      <p:grpSp>
        <p:nvGrpSpPr>
          <p:cNvPr id="4" name="Group 3">
            <a:extLst>
              <a:ext uri="{FF2B5EF4-FFF2-40B4-BE49-F238E27FC236}">
                <a16:creationId xmlns:a16="http://schemas.microsoft.com/office/drawing/2014/main" id="{A0A33046-DDA4-2B07-74C3-443ABD246FDD}"/>
              </a:ext>
            </a:extLst>
          </p:cNvPr>
          <p:cNvGrpSpPr/>
          <p:nvPr/>
        </p:nvGrpSpPr>
        <p:grpSpPr>
          <a:xfrm>
            <a:off x="8592457" y="0"/>
            <a:ext cx="3599543" cy="3208564"/>
            <a:chOff x="8592457" y="0"/>
            <a:chExt cx="3599543" cy="3208564"/>
          </a:xfrm>
        </p:grpSpPr>
        <p:sp>
          <p:nvSpPr>
            <p:cNvPr id="3" name="Rectangle 2">
              <a:extLst>
                <a:ext uri="{FF2B5EF4-FFF2-40B4-BE49-F238E27FC236}">
                  <a16:creationId xmlns:a16="http://schemas.microsoft.com/office/drawing/2014/main" id="{5D3E2F99-EE6C-3C44-7E01-496C4CC1D718}"/>
                </a:ext>
              </a:extLst>
            </p:cNvPr>
            <p:cNvSpPr/>
            <p:nvPr/>
          </p:nvSpPr>
          <p:spPr>
            <a:xfrm>
              <a:off x="8592457" y="0"/>
              <a:ext cx="3599543" cy="32085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5E4C1C2-515D-1357-3C03-708834509CF2}"/>
                </a:ext>
              </a:extLst>
            </p:cNvPr>
            <p:cNvPicPr>
              <a:picLocks noChangeAspect="1"/>
            </p:cNvPicPr>
            <p:nvPr/>
          </p:nvPicPr>
          <p:blipFill>
            <a:blip r:embed="rId4"/>
            <a:stretch>
              <a:fillRect/>
            </a:stretch>
          </p:blipFill>
          <p:spPr>
            <a:xfrm>
              <a:off x="8753987" y="820854"/>
              <a:ext cx="3438013" cy="2169795"/>
            </a:xfrm>
            <a:prstGeom prst="rect">
              <a:avLst/>
            </a:prstGeom>
          </p:spPr>
        </p:pic>
      </p:grpSp>
      <p:sp>
        <p:nvSpPr>
          <p:cNvPr id="5" name="Text Placeholder 4">
            <a:extLst>
              <a:ext uri="{FF2B5EF4-FFF2-40B4-BE49-F238E27FC236}">
                <a16:creationId xmlns:a16="http://schemas.microsoft.com/office/drawing/2014/main" id="{E05BCC45-6C50-B431-DCC1-11AF918E70BE}"/>
              </a:ext>
            </a:extLst>
          </p:cNvPr>
          <p:cNvSpPr>
            <a:spLocks noGrp="1"/>
          </p:cNvSpPr>
          <p:nvPr>
            <p:ph type="body" idx="1"/>
          </p:nvPr>
        </p:nvSpPr>
        <p:spPr/>
        <p:txBody>
          <a:bodyPr/>
          <a:lstStyle/>
          <a:p>
            <a:r>
              <a:rPr lang="en-US" err="1"/>
              <a:t>BlackLotus</a:t>
            </a:r>
            <a:r>
              <a:rPr lang="en-US"/>
              <a:t>: Was the Warning shot in 2023</a:t>
            </a:r>
          </a:p>
          <a:p>
            <a:endParaRPr lang="en-US"/>
          </a:p>
          <a:p>
            <a:endParaRPr lang="en-US"/>
          </a:p>
        </p:txBody>
      </p:sp>
    </p:spTree>
    <p:extLst>
      <p:ext uri="{BB962C8B-B14F-4D97-AF65-F5344CB8AC3E}">
        <p14:creationId xmlns:p14="http://schemas.microsoft.com/office/powerpoint/2010/main" val="521390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2EE04-DC7C-75F7-30CC-54B586C4D240}"/>
            </a:ext>
          </a:extLst>
        </p:cNvPr>
        <p:cNvGrpSpPr/>
        <p:nvPr/>
      </p:nvGrpSpPr>
      <p:grpSpPr>
        <a:xfrm>
          <a:off x="0" y="0"/>
          <a:ext cx="0" cy="0"/>
          <a:chOff x="0" y="0"/>
          <a:chExt cx="0" cy="0"/>
        </a:xfrm>
      </p:grpSpPr>
      <p:sp>
        <p:nvSpPr>
          <p:cNvPr id="5" name="Text 2">
            <a:extLst>
              <a:ext uri="{FF2B5EF4-FFF2-40B4-BE49-F238E27FC236}">
                <a16:creationId xmlns:a16="http://schemas.microsoft.com/office/drawing/2014/main" id="{E950E079-C6BA-0442-16A9-D7B2B7A0E923}"/>
              </a:ext>
            </a:extLst>
          </p:cNvPr>
          <p:cNvSpPr/>
          <p:nvPr/>
        </p:nvSpPr>
        <p:spPr>
          <a:xfrm>
            <a:off x="510334" y="3429000"/>
            <a:ext cx="6949440" cy="411480"/>
          </a:xfrm>
          <a:prstGeom prst="rect">
            <a:avLst/>
          </a:prstGeom>
          <a:noFill/>
          <a:ln/>
        </p:spPr>
        <p:txBody>
          <a:bodyPr wrap="square" lIns="0" tIns="0" rIns="0" bIns="0" rtlCol="0" anchor="ctr"/>
          <a:lstStyle/>
          <a:p>
            <a:pPr marL="0" indent="0">
              <a:buNone/>
            </a:pPr>
            <a:endParaRPr lang="en-US" sz="3200" b="1">
              <a:solidFill>
                <a:srgbClr val="FFFFFF"/>
              </a:solidFill>
            </a:endParaRPr>
          </a:p>
        </p:txBody>
      </p:sp>
      <p:sp>
        <p:nvSpPr>
          <p:cNvPr id="3" name="Text Placeholder 2">
            <a:extLst>
              <a:ext uri="{FF2B5EF4-FFF2-40B4-BE49-F238E27FC236}">
                <a16:creationId xmlns:a16="http://schemas.microsoft.com/office/drawing/2014/main" id="{9A927EC1-DAB1-811E-575B-1BEE64FC894A}"/>
              </a:ext>
            </a:extLst>
          </p:cNvPr>
          <p:cNvSpPr>
            <a:spLocks noGrp="1"/>
          </p:cNvSpPr>
          <p:nvPr>
            <p:ph type="body" idx="1"/>
          </p:nvPr>
        </p:nvSpPr>
        <p:spPr/>
        <p:txBody>
          <a:bodyPr/>
          <a:lstStyle/>
          <a:p>
            <a:r>
              <a:rPr lang="en-US"/>
              <a:t>LISA: PK… KEK… DB…? </a:t>
            </a:r>
          </a:p>
        </p:txBody>
      </p:sp>
      <p:sp>
        <p:nvSpPr>
          <p:cNvPr id="6" name="Text Placeholder 5">
            <a:extLst>
              <a:ext uri="{FF2B5EF4-FFF2-40B4-BE49-F238E27FC236}">
                <a16:creationId xmlns:a16="http://schemas.microsoft.com/office/drawing/2014/main" id="{E1D49DE5-FE02-4263-3D3A-2EEFE2402BA0}"/>
              </a:ext>
            </a:extLst>
          </p:cNvPr>
          <p:cNvSpPr>
            <a:spLocks noGrp="1"/>
          </p:cNvSpPr>
          <p:nvPr>
            <p:ph type="body" idx="11"/>
          </p:nvPr>
        </p:nvSpPr>
        <p:spPr/>
        <p:txBody>
          <a:bodyPr/>
          <a:lstStyle/>
          <a:p>
            <a:r>
              <a:rPr lang="en-US"/>
              <a:t>*AKA Explaining the Acronyms first </a:t>
            </a:r>
          </a:p>
        </p:txBody>
      </p:sp>
    </p:spTree>
    <p:extLst>
      <p:ext uri="{BB962C8B-B14F-4D97-AF65-F5344CB8AC3E}">
        <p14:creationId xmlns:p14="http://schemas.microsoft.com/office/powerpoint/2010/main" val="2184619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p:nvPr/>
        </p:nvSpPr>
        <p:spPr>
          <a:xfrm>
            <a:off x="643137" y="1353736"/>
            <a:ext cx="4525211" cy="827994"/>
          </a:xfrm>
          <a:prstGeom prst="rect">
            <a:avLst/>
          </a:prstGeom>
          <a:noFill/>
          <a:ln/>
        </p:spPr>
        <p:txBody>
          <a:bodyPr wrap="square" lIns="0" tIns="0" rIns="0" bIns="0" rtlCol="0" anchor="ctr"/>
          <a:lstStyle/>
          <a:p>
            <a:r>
              <a:rPr lang="en-US" sz="1600">
                <a:solidFill>
                  <a:schemeClr val="bg1"/>
                </a:solidFill>
                <a:latin typeface="Poppins" pitchFamily="2" charset="77"/>
                <a:cs typeface="Poppins" pitchFamily="2" charset="77"/>
              </a:rPr>
              <a:t>Before we continue … We need to explain these acronyms… because they matter…?</a:t>
            </a:r>
          </a:p>
        </p:txBody>
      </p:sp>
      <p:sp>
        <p:nvSpPr>
          <p:cNvPr id="9" name="Text 6"/>
          <p:cNvSpPr/>
          <p:nvPr/>
        </p:nvSpPr>
        <p:spPr>
          <a:xfrm>
            <a:off x="5821487" y="1618860"/>
            <a:ext cx="1832631" cy="500862"/>
          </a:xfrm>
          <a:prstGeom prst="rect">
            <a:avLst/>
          </a:prstGeom>
          <a:noFill/>
          <a:ln/>
        </p:spPr>
        <p:txBody>
          <a:bodyPr wrap="square" lIns="0" tIns="0" rIns="0" bIns="0" rtlCol="0" anchor="ctr"/>
          <a:lstStyle/>
          <a:p>
            <a:pPr marL="0" indent="0">
              <a:buNone/>
            </a:pPr>
            <a:r>
              <a:rPr lang="en-US" sz="1600" b="1">
                <a:solidFill>
                  <a:schemeClr val="bg1"/>
                </a:solidFill>
                <a:latin typeface="Poppins" pitchFamily="2" charset="77"/>
                <a:cs typeface="Poppins" pitchFamily="2" charset="77"/>
              </a:rPr>
              <a:t>Platform Key (PK)</a:t>
            </a:r>
          </a:p>
        </p:txBody>
      </p:sp>
      <p:sp>
        <p:nvSpPr>
          <p:cNvPr id="10" name="Text 7"/>
          <p:cNvSpPr/>
          <p:nvPr/>
        </p:nvSpPr>
        <p:spPr>
          <a:xfrm>
            <a:off x="7767667" y="1621151"/>
            <a:ext cx="3410711" cy="942560"/>
          </a:xfrm>
          <a:prstGeom prst="rect">
            <a:avLst/>
          </a:prstGeom>
          <a:noFill/>
          <a:ln/>
        </p:spPr>
        <p:txBody>
          <a:bodyPr wrap="square" lIns="127" tIns="127" rIns="127" bIns="127" rtlCol="0" anchor="t"/>
          <a:lstStyle/>
          <a:p>
            <a:r>
              <a:rPr lang="en-US" sz="1300">
                <a:solidFill>
                  <a:schemeClr val="bg1"/>
                </a:solidFill>
                <a:latin typeface="Poppins" pitchFamily="2" charset="77"/>
                <a:cs typeface="Poppins" pitchFamily="2" charset="77"/>
              </a:rPr>
              <a:t>This is a key typically owned by the OEM. It controls the list that says who can change the device's Secure Boot allow list and block list .</a:t>
            </a:r>
          </a:p>
        </p:txBody>
      </p:sp>
      <p:sp>
        <p:nvSpPr>
          <p:cNvPr id="12" name="Text 9"/>
          <p:cNvSpPr/>
          <p:nvPr/>
        </p:nvSpPr>
        <p:spPr>
          <a:xfrm>
            <a:off x="5821487" y="2633758"/>
            <a:ext cx="1676560" cy="615886"/>
          </a:xfrm>
          <a:prstGeom prst="rect">
            <a:avLst/>
          </a:prstGeom>
          <a:noFill/>
          <a:ln/>
        </p:spPr>
        <p:txBody>
          <a:bodyPr wrap="square" lIns="0" tIns="0" rIns="0" bIns="0" rtlCol="0" anchor="ctr"/>
          <a:lstStyle/>
          <a:p>
            <a:pPr marL="0" indent="0">
              <a:buNone/>
            </a:pPr>
            <a:r>
              <a:rPr lang="en-US" sz="1600" b="1">
                <a:solidFill>
                  <a:schemeClr val="bg1"/>
                </a:solidFill>
                <a:latin typeface="Poppins" pitchFamily="2" charset="77"/>
                <a:cs typeface="Poppins" pitchFamily="2" charset="77"/>
              </a:rPr>
              <a:t>Key Exchange Key (KEK)</a:t>
            </a:r>
            <a:endParaRPr lang="en-US" sz="1600">
              <a:solidFill>
                <a:schemeClr val="bg1"/>
              </a:solidFill>
              <a:latin typeface="Poppins" pitchFamily="2" charset="77"/>
              <a:cs typeface="Poppins" pitchFamily="2" charset="77"/>
            </a:endParaRPr>
          </a:p>
        </p:txBody>
      </p:sp>
      <p:sp>
        <p:nvSpPr>
          <p:cNvPr id="13" name="Text 10"/>
          <p:cNvSpPr/>
          <p:nvPr/>
        </p:nvSpPr>
        <p:spPr>
          <a:xfrm>
            <a:off x="7767668" y="2748882"/>
            <a:ext cx="3410712" cy="942560"/>
          </a:xfrm>
          <a:prstGeom prst="rect">
            <a:avLst/>
          </a:prstGeom>
          <a:noFill/>
          <a:ln/>
        </p:spPr>
        <p:txBody>
          <a:bodyPr wrap="square" lIns="127" tIns="127" rIns="127" bIns="127" rtlCol="0" anchor="t"/>
          <a:lstStyle/>
          <a:p>
            <a:r>
              <a:rPr lang="en-US" sz="1300">
                <a:solidFill>
                  <a:schemeClr val="bg1"/>
                </a:solidFill>
                <a:latin typeface="Poppins" pitchFamily="2" charset="77"/>
                <a:cs typeface="Poppins" pitchFamily="2" charset="77"/>
              </a:rPr>
              <a:t>This key signs updates to the Secure Boot allow and block lists. If the right KEK is missing, later updates to the two lists may fail.</a:t>
            </a:r>
          </a:p>
        </p:txBody>
      </p:sp>
      <p:sp>
        <p:nvSpPr>
          <p:cNvPr id="15" name="Text 12"/>
          <p:cNvSpPr/>
          <p:nvPr/>
        </p:nvSpPr>
        <p:spPr>
          <a:xfrm>
            <a:off x="5821487" y="3918846"/>
            <a:ext cx="1676560" cy="500862"/>
          </a:xfrm>
          <a:prstGeom prst="rect">
            <a:avLst/>
          </a:prstGeom>
          <a:noFill/>
          <a:ln/>
        </p:spPr>
        <p:txBody>
          <a:bodyPr wrap="square" lIns="0" tIns="0" rIns="0" bIns="0" rtlCol="0" anchor="ctr"/>
          <a:lstStyle/>
          <a:p>
            <a:pPr marL="0" indent="0">
              <a:buNone/>
            </a:pPr>
            <a:r>
              <a:rPr lang="en-US" sz="1600" b="1">
                <a:solidFill>
                  <a:schemeClr val="bg1"/>
                </a:solidFill>
                <a:latin typeface="Poppins" pitchFamily="2" charset="77"/>
                <a:cs typeface="Poppins" pitchFamily="2" charset="77"/>
              </a:rPr>
              <a:t>Allowed Database (DB)</a:t>
            </a:r>
            <a:endParaRPr lang="en-US" sz="1600">
              <a:solidFill>
                <a:schemeClr val="bg1"/>
              </a:solidFill>
              <a:latin typeface="Poppins" pitchFamily="2" charset="77"/>
              <a:cs typeface="Poppins" pitchFamily="2" charset="77"/>
            </a:endParaRPr>
          </a:p>
        </p:txBody>
      </p:sp>
      <p:sp>
        <p:nvSpPr>
          <p:cNvPr id="16" name="Text 13"/>
          <p:cNvSpPr/>
          <p:nvPr/>
        </p:nvSpPr>
        <p:spPr>
          <a:xfrm>
            <a:off x="7767668" y="3904488"/>
            <a:ext cx="3410710" cy="1114079"/>
          </a:xfrm>
          <a:prstGeom prst="rect">
            <a:avLst/>
          </a:prstGeom>
          <a:noFill/>
          <a:ln/>
        </p:spPr>
        <p:txBody>
          <a:bodyPr wrap="square" lIns="127" tIns="127" rIns="127" bIns="127" rtlCol="0" anchor="t"/>
          <a:lstStyle/>
          <a:p>
            <a:r>
              <a:rPr lang="en-US" sz="1300">
                <a:solidFill>
                  <a:schemeClr val="bg1"/>
                </a:solidFill>
                <a:latin typeface="Poppins" pitchFamily="2" charset="77"/>
                <a:cs typeface="Poppins" pitchFamily="2" charset="77"/>
              </a:rPr>
              <a:t>This is the allow list. It says which signatures are trusted by Secure Boot and allowed to run code before the OS layer. This can also identify individual files by hash rather than certs.</a:t>
            </a:r>
          </a:p>
        </p:txBody>
      </p:sp>
      <p:sp>
        <p:nvSpPr>
          <p:cNvPr id="18" name="Text 15"/>
          <p:cNvSpPr/>
          <p:nvPr/>
        </p:nvSpPr>
        <p:spPr>
          <a:xfrm>
            <a:off x="5821487" y="5266806"/>
            <a:ext cx="1676560" cy="500863"/>
          </a:xfrm>
          <a:prstGeom prst="rect">
            <a:avLst/>
          </a:prstGeom>
          <a:noFill/>
          <a:ln/>
        </p:spPr>
        <p:txBody>
          <a:bodyPr wrap="square" lIns="0" tIns="0" rIns="0" bIns="0" rtlCol="0" anchor="ctr"/>
          <a:lstStyle/>
          <a:p>
            <a:pPr marL="0" indent="0">
              <a:buNone/>
            </a:pPr>
            <a:r>
              <a:rPr lang="en-US" sz="1600" b="1">
                <a:solidFill>
                  <a:schemeClr val="bg1"/>
                </a:solidFill>
                <a:latin typeface="Poppins" pitchFamily="2" charset="77"/>
                <a:cs typeface="Poppins" pitchFamily="2" charset="77"/>
              </a:rPr>
              <a:t>Blocked database (DBX)</a:t>
            </a:r>
            <a:endParaRPr lang="en-US" sz="1600">
              <a:solidFill>
                <a:schemeClr val="bg1"/>
              </a:solidFill>
              <a:latin typeface="Poppins" pitchFamily="2" charset="77"/>
              <a:cs typeface="Poppins" pitchFamily="2" charset="77"/>
            </a:endParaRPr>
          </a:p>
        </p:txBody>
      </p:sp>
      <p:sp>
        <p:nvSpPr>
          <p:cNvPr id="19" name="Text 16"/>
          <p:cNvSpPr/>
          <p:nvPr/>
        </p:nvSpPr>
        <p:spPr>
          <a:xfrm>
            <a:off x="7767667" y="5245334"/>
            <a:ext cx="3248163" cy="770573"/>
          </a:xfrm>
          <a:prstGeom prst="rect">
            <a:avLst/>
          </a:prstGeom>
          <a:noFill/>
          <a:ln/>
        </p:spPr>
        <p:txBody>
          <a:bodyPr wrap="square" lIns="127" tIns="127" rIns="127" bIns="127" rtlCol="0" anchor="t"/>
          <a:lstStyle/>
          <a:p>
            <a:r>
              <a:rPr lang="en-US" sz="1300">
                <a:solidFill>
                  <a:schemeClr val="bg1"/>
                </a:solidFill>
                <a:latin typeface="Poppins" pitchFamily="2" charset="77"/>
                <a:cs typeface="Poppins" pitchFamily="2" charset="77"/>
              </a:rPr>
              <a:t>This is the block list. It contains certificates and files the firmware should no longer trust.</a:t>
            </a:r>
          </a:p>
        </p:txBody>
      </p:sp>
      <p:sp>
        <p:nvSpPr>
          <p:cNvPr id="20" name="Shape 17"/>
          <p:cNvSpPr/>
          <p:nvPr/>
        </p:nvSpPr>
        <p:spPr>
          <a:xfrm>
            <a:off x="502920" y="6178049"/>
            <a:ext cx="11109960" cy="384048"/>
          </a:xfrm>
          <a:prstGeom prst="roundRect">
            <a:avLst>
              <a:gd name="adj" fmla="val 14286"/>
            </a:avLst>
          </a:prstGeom>
          <a:solidFill>
            <a:srgbClr val="1BBC9B"/>
          </a:solidFill>
          <a:ln w="12700">
            <a:noFill/>
            <a:prstDash val="solid"/>
          </a:ln>
        </p:spPr>
        <p:txBody>
          <a:bodyPr/>
          <a:lstStyle/>
          <a:p>
            <a:endParaRPr lang="en-US">
              <a:solidFill>
                <a:schemeClr val="bg1"/>
              </a:solidFill>
            </a:endParaRPr>
          </a:p>
        </p:txBody>
      </p:sp>
      <p:sp>
        <p:nvSpPr>
          <p:cNvPr id="21" name="Text 18"/>
          <p:cNvSpPr/>
          <p:nvPr/>
        </p:nvSpPr>
        <p:spPr>
          <a:xfrm>
            <a:off x="678180" y="6303774"/>
            <a:ext cx="10835640" cy="164592"/>
          </a:xfrm>
          <a:prstGeom prst="rect">
            <a:avLst/>
          </a:prstGeom>
          <a:noFill/>
          <a:ln/>
        </p:spPr>
        <p:txBody>
          <a:bodyPr wrap="square" lIns="0" tIns="0" rIns="0" bIns="0" rtlCol="0" anchor="ctr"/>
          <a:lstStyle/>
          <a:p>
            <a:pPr marL="0" indent="0">
              <a:buNone/>
            </a:pPr>
            <a:r>
              <a:rPr lang="en-US" sz="1200" b="1">
                <a:latin typeface="Poppins" pitchFamily="2" charset="77"/>
                <a:cs typeface="Poppins" pitchFamily="2" charset="77"/>
              </a:rPr>
              <a:t>This is why “certificate deployment” is not just copying one file. It is updating the rules the firmware uses to trust or reject boot content.</a:t>
            </a:r>
          </a:p>
        </p:txBody>
      </p:sp>
      <p:pic>
        <p:nvPicPr>
          <p:cNvPr id="25" name="Picture 24">
            <a:extLst>
              <a:ext uri="{FF2B5EF4-FFF2-40B4-BE49-F238E27FC236}">
                <a16:creationId xmlns:a16="http://schemas.microsoft.com/office/drawing/2014/main" id="{B4009A3E-65C8-7255-94AB-596ECB9ED018}"/>
              </a:ext>
            </a:extLst>
          </p:cNvPr>
          <p:cNvPicPr>
            <a:picLocks noChangeAspect="1"/>
          </p:cNvPicPr>
          <p:nvPr/>
        </p:nvPicPr>
        <p:blipFill>
          <a:blip r:embed="rId3"/>
          <a:stretch>
            <a:fillRect/>
          </a:stretch>
        </p:blipFill>
        <p:spPr>
          <a:xfrm>
            <a:off x="502920" y="2246583"/>
            <a:ext cx="4934552" cy="3315810"/>
          </a:xfrm>
          <a:prstGeom prst="rect">
            <a:avLst/>
          </a:prstGeom>
        </p:spPr>
      </p:pic>
      <p:sp>
        <p:nvSpPr>
          <p:cNvPr id="2" name="Text Placeholder 1">
            <a:extLst>
              <a:ext uri="{FF2B5EF4-FFF2-40B4-BE49-F238E27FC236}">
                <a16:creationId xmlns:a16="http://schemas.microsoft.com/office/drawing/2014/main" id="{0911ACFB-5107-D724-A856-7040B27B1295}"/>
              </a:ext>
            </a:extLst>
          </p:cNvPr>
          <p:cNvSpPr>
            <a:spLocks noGrp="1"/>
          </p:cNvSpPr>
          <p:nvPr>
            <p:ph type="body" idx="1"/>
          </p:nvPr>
        </p:nvSpPr>
        <p:spPr/>
        <p:txBody>
          <a:bodyPr/>
          <a:lstStyle/>
          <a:p>
            <a:r>
              <a:rPr lang="en-US"/>
              <a:t>Trust hierarchy: PK, KEK, DB, and DBX</a:t>
            </a:r>
          </a:p>
        </p:txBody>
      </p:sp>
      <p:cxnSp>
        <p:nvCxnSpPr>
          <p:cNvPr id="8" name="Straight Connector 7">
            <a:extLst>
              <a:ext uri="{FF2B5EF4-FFF2-40B4-BE49-F238E27FC236}">
                <a16:creationId xmlns:a16="http://schemas.microsoft.com/office/drawing/2014/main" id="{A78225D4-67BE-B1EC-05BD-BD67ADAAA1B0}"/>
              </a:ext>
            </a:extLst>
          </p:cNvPr>
          <p:cNvCxnSpPr>
            <a:cxnSpLocks/>
          </p:cNvCxnSpPr>
          <p:nvPr/>
        </p:nvCxnSpPr>
        <p:spPr>
          <a:xfrm flipH="1">
            <a:off x="5821487" y="2563711"/>
            <a:ext cx="5494213" cy="0"/>
          </a:xfrm>
          <a:prstGeom prst="line">
            <a:avLst/>
          </a:prstGeom>
          <a:ln w="25400" cap="rnd">
            <a:solidFill>
              <a:srgbClr val="0490DA"/>
            </a:solidFill>
            <a:roun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C659C75-DD12-70A3-898F-71483AE051FD}"/>
              </a:ext>
            </a:extLst>
          </p:cNvPr>
          <p:cNvCxnSpPr>
            <a:cxnSpLocks/>
          </p:cNvCxnSpPr>
          <p:nvPr/>
        </p:nvCxnSpPr>
        <p:spPr>
          <a:xfrm flipH="1">
            <a:off x="5821487" y="3706711"/>
            <a:ext cx="5494213" cy="0"/>
          </a:xfrm>
          <a:prstGeom prst="line">
            <a:avLst/>
          </a:prstGeom>
          <a:ln w="25400" cap="rnd">
            <a:solidFill>
              <a:srgbClr val="0490DA"/>
            </a:solidFill>
            <a:round/>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B3F39D7-4FFF-A808-CD59-E258CB8168D5}"/>
              </a:ext>
            </a:extLst>
          </p:cNvPr>
          <p:cNvCxnSpPr>
            <a:cxnSpLocks/>
          </p:cNvCxnSpPr>
          <p:nvPr/>
        </p:nvCxnSpPr>
        <p:spPr>
          <a:xfrm flipH="1">
            <a:off x="5821487" y="5052911"/>
            <a:ext cx="5494213" cy="0"/>
          </a:xfrm>
          <a:prstGeom prst="line">
            <a:avLst/>
          </a:prstGeom>
          <a:ln w="25400" cap="rnd">
            <a:solidFill>
              <a:srgbClr val="0490DA"/>
            </a:solidFill>
            <a:round/>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theme/theme1.xml><?xml version="1.0" encoding="utf-8"?>
<a:theme xmlns:a="http://schemas.openxmlformats.org/drawingml/2006/main" name="Cover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MPC Deck_2025" id="{415C1C81-BD26-2149-BF8A-34F521456659}" vid="{518FC3DB-941F-8943-9208-E35735EA2BBF}"/>
    </a:ext>
  </a:extLst>
</a:theme>
</file>

<file path=ppt/theme/theme2.xml><?xml version="1.0" encoding="utf-8"?>
<a:theme xmlns:a="http://schemas.openxmlformats.org/drawingml/2006/main" name="Dark PMPC">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MPC Deck_2025" id="{415C1C81-BD26-2149-BF8A-34F521456659}" vid="{C75B6332-41CC-6847-A073-43237CAFF7A7}"/>
    </a:ext>
  </a:extLst>
</a:theme>
</file>

<file path=ppt/theme/theme3.xml><?xml version="1.0" encoding="utf-8"?>
<a:theme xmlns:a="http://schemas.openxmlformats.org/drawingml/2006/main" name="Light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MPC Deck_2025" id="{415C1C81-BD26-2149-BF8A-34F521456659}" vid="{1886492E-1F5A-324D-8D9C-8B7A3F205518}"/>
    </a:ext>
  </a:extLst>
</a:theme>
</file>

<file path=ppt/theme/theme4.xml><?xml version="1.0" encoding="utf-8"?>
<a:theme xmlns:a="http://schemas.openxmlformats.org/drawingml/2006/main" name="Fun and Extra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MPC Deck_2025" id="{415C1C81-BD26-2149-BF8A-34F521456659}" vid="{CF48E46A-9A9D-504F-B2CA-B0E63DB06FB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58E7DC1199A34C87353E17100E33FF" ma:contentTypeVersion="25" ma:contentTypeDescription="Create a new document." ma:contentTypeScope="" ma:versionID="5de75d6ff965b07da30946bc98452a02">
  <xsd:schema xmlns:xsd="http://www.w3.org/2001/XMLSchema" xmlns:xs="http://www.w3.org/2001/XMLSchema" xmlns:p="http://schemas.microsoft.com/office/2006/metadata/properties" xmlns:ns2="4461bd70-1a5b-4652-a17b-a939cc9edbe9" xmlns:ns3="0fa9997c-3467-448a-b6fe-f7603406030e" targetNamespace="http://schemas.microsoft.com/office/2006/metadata/properties" ma:root="true" ma:fieldsID="3ff62fac2c86e4190890e9501c0d3753" ns2:_="" ns3:_="">
    <xsd:import namespace="4461bd70-1a5b-4652-a17b-a939cc9edbe9"/>
    <xsd:import namespace="0fa9997c-3467-448a-b6fe-f7603406030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AutoKeyPoints" minOccurs="0"/>
                <xsd:element ref="ns2:MediaServiceKeyPoints" minOccurs="0"/>
                <xsd:element ref="ns3:TaxCatchAll" minOccurs="0"/>
                <xsd:element ref="ns2:lcf76f155ced4ddcb4097134ff3c332f"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1bd70-1a5b-4652-a17b-a939cc9edb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bc4aeea-e14e-44be-ac4f-94ac1a061e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a9997c-3467-448a-b6fe-f760340603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0822f8b-dc39-4b5a-971e-6dee9e7a0df6}" ma:internalName="TaxCatchAll" ma:showField="CatchAllData" ma:web="0fa9997c-3467-448a-b6fe-f760340603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461bd70-1a5b-4652-a17b-a939cc9edbe9">
      <Terms xmlns="http://schemas.microsoft.com/office/infopath/2007/PartnerControls"/>
    </lcf76f155ced4ddcb4097134ff3c332f>
    <TaxCatchAll xmlns="0fa9997c-3467-448a-b6fe-f7603406030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74EC11-BFAC-4178-870E-A62D1ABD3274}">
  <ds:schemaRefs>
    <ds:schemaRef ds:uri="0fa9997c-3467-448a-b6fe-f7603406030e"/>
    <ds:schemaRef ds:uri="4461bd70-1a5b-4652-a17b-a939cc9edb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2D59E60-4AFE-4DB5-9975-44F892E5AAAA}">
  <ds:schemaRefs>
    <ds:schemaRef ds:uri="http://schemas.microsoft.com/office/2006/metadata/properties"/>
    <ds:schemaRef ds:uri="http://schemas.microsoft.com/office/infopath/2007/PartnerControls"/>
    <ds:schemaRef ds:uri="0fa9997c-3467-448a-b6fe-f7603406030e"/>
    <ds:schemaRef ds:uri="http://schemas.microsoft.com/office/2006/documentManagement/types"/>
    <ds:schemaRef ds:uri="http://schemas.openxmlformats.org/package/2006/metadata/core-properties"/>
    <ds:schemaRef ds:uri="http://purl.org/dc/terms/"/>
    <ds:schemaRef ds:uri="http://purl.org/dc/dcmitype/"/>
    <ds:schemaRef ds:uri="4461bd70-1a5b-4652-a17b-a939cc9edbe9"/>
    <ds:schemaRef ds:uri="http://www.w3.org/XML/1998/namespace"/>
    <ds:schemaRef ds:uri="http://purl.org/dc/elements/1.1/"/>
  </ds:schemaRefs>
</ds:datastoreItem>
</file>

<file path=customXml/itemProps3.xml><?xml version="1.0" encoding="utf-8"?>
<ds:datastoreItem xmlns:ds="http://schemas.openxmlformats.org/officeDocument/2006/customXml" ds:itemID="{C45BDB83-10BE-43D5-8BC4-8578FEFC1B7B}">
  <ds:schemaRefs>
    <ds:schemaRef ds:uri="http://schemas.microsoft.com/sharepoint/v3/contenttype/forms"/>
  </ds:schemaRefs>
</ds:datastoreItem>
</file>

<file path=docMetadata/LabelInfo.xml><?xml version="1.0" encoding="utf-8"?>
<clbl:labelList xmlns:clbl="http://schemas.microsoft.com/office/2020/mipLabelMetadata">
  <clbl:label id="{c0295e80-f72f-47be-9b62-a6fb66570df7}" enabled="1" method="Standard" siteId="{b79783df-131e-4d00-8303-6f66c0fa4bfb}" removed="0"/>
</clbl:labelList>
</file>

<file path=docProps/app.xml><?xml version="1.0" encoding="utf-8"?>
<Properties xmlns="http://schemas.openxmlformats.org/officeDocument/2006/extended-properties" xmlns:vt="http://schemas.openxmlformats.org/officeDocument/2006/docPropsVTypes">
  <Template>Cover Slides</Template>
  <TotalTime>2</TotalTime>
  <Words>2154</Words>
  <Application>Microsoft Macintosh PowerPoint</Application>
  <PresentationFormat>Widescreen</PresentationFormat>
  <Paragraphs>274</Paragraphs>
  <Slides>43</Slides>
  <Notes>43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43</vt:i4>
      </vt:variant>
    </vt:vector>
  </HeadingPairs>
  <TitlesOfParts>
    <vt:vector size="59" baseType="lpstr">
      <vt:lpstr>Poppins</vt:lpstr>
      <vt:lpstr>Poppins Light</vt:lpstr>
      <vt:lpstr>Aptos Display</vt:lpstr>
      <vt:lpstr>Calibri</vt:lpstr>
      <vt:lpstr>Poppins ExtraBold</vt:lpstr>
      <vt:lpstr>Poppins Medium</vt:lpstr>
      <vt:lpstr>Roboto</vt:lpstr>
      <vt:lpstr>Courier New</vt:lpstr>
      <vt:lpstr>Aptos</vt:lpstr>
      <vt:lpstr>Poppins SemiBold</vt:lpstr>
      <vt:lpstr>Lato</vt:lpstr>
      <vt:lpstr>Arial</vt:lpstr>
      <vt:lpstr>Cover Slides</vt:lpstr>
      <vt:lpstr>Dark PMPC</vt:lpstr>
      <vt:lpstr>Light Theme</vt:lpstr>
      <vt:lpstr>Fun and Extras</vt:lpstr>
      <vt:lpstr>Secure Boot Certificate Expiration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Rebecca Walker</dc:creator>
  <cp:lastModifiedBy>Cory Mathis</cp:lastModifiedBy>
  <cp:revision>1</cp:revision>
  <dcterms:created xsi:type="dcterms:W3CDTF">2025-11-05T14:17:04Z</dcterms:created>
  <dcterms:modified xsi:type="dcterms:W3CDTF">2026-05-01T11:54:45Z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0x010100B458E7DC1199A34C87353E17100E33FF</vt:lpwstr>
  </property>
  <property fmtid="{D5CDD505-2E9C-101B-9397-08002B2CF9AE}" pid="3" name="MediaServiceImageTags">
    <vt:lpwstr/>
  </property>
  <property fmtid="{D5CDD505-2E9C-101B-9397-08002B2CF9AE}" pid="4" name="MSIP_Label_c0295e80-f72f-47be-9b62-a6fb66570df7_Enabled">
    <vt:lpwstr>true</vt:lpwstr>
  </property>
  <property fmtid="{D5CDD505-2E9C-101B-9397-08002B2CF9AE}" pid="5" name="MSIP_Label_c0295e80-f72f-47be-9b62-a6fb66570df7_SetDate">
    <vt:lpwstr>2026-04-09T12:57:14Z</vt:lpwstr>
  </property>
  <property fmtid="{D5CDD505-2E9C-101B-9397-08002B2CF9AE}" pid="6" name="MSIP_Label_c0295e80-f72f-47be-9b62-a6fb66570df7_Method">
    <vt:lpwstr>Standard</vt:lpwstr>
  </property>
  <property fmtid="{D5CDD505-2E9C-101B-9397-08002B2CF9AE}" pid="7" name="MSIP_Label_c0295e80-f72f-47be-9b62-a6fb66570df7_Name">
    <vt:lpwstr>Standard</vt:lpwstr>
  </property>
  <property fmtid="{D5CDD505-2E9C-101B-9397-08002B2CF9AE}" pid="8" name="MSIP_Label_c0295e80-f72f-47be-9b62-a6fb66570df7_SiteId">
    <vt:lpwstr>b79783df-131e-4d00-8303-6f66c0fa4bfb</vt:lpwstr>
  </property>
  <property fmtid="{D5CDD505-2E9C-101B-9397-08002B2CF9AE}" pid="9" name="MSIP_Label_c0295e80-f72f-47be-9b62-a6fb66570df7_ActionId">
    <vt:lpwstr>7f0ce62d-7331-4d2d-95a4-911119baca92</vt:lpwstr>
  </property>
  <property fmtid="{D5CDD505-2E9C-101B-9397-08002B2CF9AE}" pid="10" name="MSIP_Label_c0295e80-f72f-47be-9b62-a6fb66570df7_ContentBits">
    <vt:lpwstr>0</vt:lpwstr>
  </property>
  <property fmtid="{D5CDD505-2E9C-101B-9397-08002B2CF9AE}" pid="11" name="MSIP_Label_c0295e80-f72f-47be-9b62-a6fb66570df7_Tag">
    <vt:lpwstr>10, 3, 0, 1</vt:lpwstr>
  </property>
</Properties>
</file>