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4" r:id="rId5"/>
    <p:sldMasterId id="2147483702" r:id="rId6"/>
    <p:sldMasterId id="2147483689" r:id="rId7"/>
  </p:sldMasterIdLst>
  <p:notesMasterIdLst>
    <p:notesMasterId r:id="rId51"/>
  </p:notesMasterIdLst>
  <p:sldIdLst>
    <p:sldId id="302" r:id="rId8"/>
    <p:sldId id="320" r:id="rId9"/>
    <p:sldId id="2076136259" r:id="rId10"/>
    <p:sldId id="2076136283" r:id="rId11"/>
    <p:sldId id="2076136279" r:id="rId12"/>
    <p:sldId id="319" r:id="rId13"/>
    <p:sldId id="259" r:id="rId14"/>
    <p:sldId id="2076136280" r:id="rId15"/>
    <p:sldId id="2076136288" r:id="rId16"/>
    <p:sldId id="2076136289" r:id="rId17"/>
    <p:sldId id="335" r:id="rId18"/>
    <p:sldId id="2076136270" r:id="rId19"/>
    <p:sldId id="2076136274" r:id="rId20"/>
    <p:sldId id="2076136276" r:id="rId21"/>
    <p:sldId id="2076136261" r:id="rId22"/>
    <p:sldId id="260" r:id="rId23"/>
    <p:sldId id="2076136285" r:id="rId24"/>
    <p:sldId id="2076136281" r:id="rId25"/>
    <p:sldId id="2076136277" r:id="rId26"/>
    <p:sldId id="2076136262" r:id="rId27"/>
    <p:sldId id="258" r:id="rId28"/>
    <p:sldId id="266" r:id="rId29"/>
    <p:sldId id="268" r:id="rId30"/>
    <p:sldId id="267" r:id="rId31"/>
    <p:sldId id="2076136265" r:id="rId32"/>
    <p:sldId id="270" r:id="rId33"/>
    <p:sldId id="271" r:id="rId34"/>
    <p:sldId id="272" r:id="rId35"/>
    <p:sldId id="2076136266" r:id="rId36"/>
    <p:sldId id="275" r:id="rId37"/>
    <p:sldId id="2076136286" r:id="rId38"/>
    <p:sldId id="276" r:id="rId39"/>
    <p:sldId id="278" r:id="rId40"/>
    <p:sldId id="2076136284" r:id="rId41"/>
    <p:sldId id="279" r:id="rId42"/>
    <p:sldId id="280" r:id="rId43"/>
    <p:sldId id="281" r:id="rId44"/>
    <p:sldId id="282" r:id="rId45"/>
    <p:sldId id="2076136273" r:id="rId46"/>
    <p:sldId id="2076136275" r:id="rId47"/>
    <p:sldId id="2076136282" r:id="rId48"/>
    <p:sldId id="2076136287" r:id="rId49"/>
    <p:sldId id="2076136278" r:id="rId50"/>
  </p:sldIdLst>
  <p:sldSz cx="12192000" cy="6858000"/>
  <p:notesSz cx="6858000" cy="9144000"/>
  <p:embeddedFontLs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Poppins" pitchFamily="2" charset="77"/>
      <p:regular r:id="rId56"/>
      <p:bold r:id="rId57"/>
      <p:italic r:id="rId58"/>
      <p:boldItalic r:id="rId59"/>
    </p:embeddedFont>
    <p:embeddedFont>
      <p:font typeface="Poppins ExtraBold" pitchFamily="2" charset="77"/>
      <p:bold r:id="rId60"/>
      <p:italic r:id="rId61"/>
      <p:boldItalic r:id="rId62"/>
    </p:embeddedFont>
    <p:embeddedFont>
      <p:font typeface="Poppins Light" pitchFamily="2" charset="77"/>
      <p:regular r:id="rId63"/>
      <p:italic r:id="rId64"/>
    </p:embeddedFont>
    <p:embeddedFont>
      <p:font typeface="Poppins Medium" pitchFamily="2" charset="77"/>
      <p:regular r:id="rId65"/>
      <p:italic r:id="rId66"/>
    </p:embeddedFont>
    <p:embeddedFont>
      <p:font typeface="Poppins SemiBold" pitchFamily="2" charset="77"/>
      <p:regular r:id="rId67"/>
      <p:bold r:id="rId68"/>
      <p:italic r:id="rId69"/>
      <p:boldItalic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 oPening" id="{8AB0DEF6-706D-E44B-B2CA-BC42C8E81E26}">
          <p14:sldIdLst>
            <p14:sldId id="302"/>
            <p14:sldId id="320"/>
            <p14:sldId id="2076136259"/>
          </p14:sldIdLst>
        </p14:section>
        <p14:section name="Introduction" id="{C4A32F40-8198-4AC0-9C1B-F5F7E1E03FD3}">
          <p14:sldIdLst>
            <p14:sldId id="2076136283"/>
            <p14:sldId id="2076136279"/>
          </p14:sldIdLst>
        </p14:section>
        <p14:section name="The Basics" id="{0F4F2F7B-5DE5-4FE9-A8BB-40A8243D75FA}">
          <p14:sldIdLst>
            <p14:sldId id="319"/>
            <p14:sldId id="259"/>
            <p14:sldId id="2076136280"/>
            <p14:sldId id="2076136288"/>
            <p14:sldId id="2076136289"/>
            <p14:sldId id="335"/>
            <p14:sldId id="2076136270"/>
            <p14:sldId id="2076136274"/>
            <p14:sldId id="2076136276"/>
          </p14:sldIdLst>
        </p14:section>
        <p14:section name="The Cert Chain" id="{072C6900-1156-4C62-ACD5-5FDE433CF69E}">
          <p14:sldIdLst>
            <p14:sldId id="2076136261"/>
            <p14:sldId id="260"/>
            <p14:sldId id="2076136285"/>
            <p14:sldId id="2076136281"/>
            <p14:sldId id="2076136277"/>
          </p14:sldIdLst>
        </p14:section>
        <p14:section name="The Certificate and the 5th of may" id="{5F948B5C-6E48-4E27-A977-CB0101A1B581}">
          <p14:sldIdLst>
            <p14:sldId id="2076136262"/>
            <p14:sldId id="258"/>
          </p14:sldIdLst>
        </p14:section>
        <p14:section name="What Happens when it expires" id="{80FFD19B-CC0B-4D1C-94A8-1C7EA52F16CA}">
          <p14:sldIdLst>
            <p14:sldId id="266"/>
            <p14:sldId id="268"/>
            <p14:sldId id="267"/>
          </p14:sldIdLst>
        </p14:section>
        <p14:section name="Old vs new renewal" id="{BC01D0BC-061C-4170-9313-E0E12DFCE353}">
          <p14:sldIdLst>
            <p14:sldId id="2076136265"/>
            <p14:sldId id="270"/>
            <p14:sldId id="271"/>
            <p14:sldId id="272"/>
          </p14:sldIdLst>
        </p14:section>
        <p14:section name="Potential renewal blockers" id="{B1D1D990-689B-4382-9F1B-C3F16C6A97D3}">
          <p14:sldIdLst>
            <p14:sldId id="2076136266"/>
            <p14:sldId id="275"/>
            <p14:sldId id="2076136286"/>
            <p14:sldId id="276"/>
            <p14:sldId id="278"/>
            <p14:sldId id="2076136284"/>
            <p14:sldId id="279"/>
            <p14:sldId id="280"/>
            <p14:sldId id="281"/>
            <p14:sldId id="282"/>
            <p14:sldId id="2076136273"/>
            <p14:sldId id="2076136275"/>
            <p14:sldId id="2076136282"/>
            <p14:sldId id="2076136287"/>
            <p14:sldId id="2076136278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E94E3F-61AE-F78D-169D-C1C3CD70CA7B}" name="Cory Mathis" initials="" userId="S::cory@patchmypc.com::ec5c9386-3897-4d1b-947e-15bcb21f29d5" providerId="AD"/>
  <p188:author id="{B24B808F-5147-91FF-E65F-D267D883672E}" name="Rudy Ooms" initials="RO" userId="S::rudy@patchmypc.com::ba38ebd8-87d9-4ecc-ad4c-ffffb90af325" providerId="AD"/>
  <p188:author id="{55E261A3-E182-DCC9-D825-E486C3894B42}" name="Rebecca Walker" initials="RW" userId="Rebecca Walker" providerId="None"/>
  <p188:author id="{2076A2BA-ED84-E8DB-02EE-B8336EEAAC63}" name="Maurice Daly" initials="MD" userId="S::maurice@patchmypc.com::65557c7e-a7a8-4b04-9329-bfc2f92d4596" providerId="AD"/>
  <p188:author id="{3E844BC9-6AE1-6FF1-8177-5D8DE1054668}" name="Rebecca Walker" initials="RW" userId="S::rebecca@patchmypc.com::5c546de3-ccee-4b47-a904-b22123fad514" providerId="AD"/>
  <p188:author id="{FD4FCCF5-2621-CC07-B647-DE775C9E85C5}" name="Jessica Feinman" initials="JF" userId="S::jessica@patchmypc.com::a7bf8ec6-c4ec-42f4-b89c-48b145c5201e" providerId="AD"/>
  <p188:author id="{1EF02BF9-8D34-58D5-7B2D-ECA8FE3BFD0E}" name="Ealga Ni Aodha" initials="EA" userId="S::ealga@patchmypc.com::bbda9c15-ab55-47fd-9288-783c7e911670" providerId="AD"/>
  <p188:author id="{1736D2FE-5C3B-FFE9-690D-E238D8B357BA}" name="jsuther@microsoft.com" initials="js" userId="S::urn:spo:guest#jsuther@microsoft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BA44"/>
    <a:srgbClr val="1BBC9B"/>
    <a:srgbClr val="31A4E3"/>
    <a:srgbClr val="151520"/>
    <a:srgbClr val="4EA72E"/>
    <a:srgbClr val="0490DA"/>
    <a:srgbClr val="005495"/>
    <a:srgbClr val="012847"/>
    <a:srgbClr val="86DADF"/>
    <a:srgbClr val="002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8"/>
    <p:restoredTop sz="68777"/>
  </p:normalViewPr>
  <p:slideViewPr>
    <p:cSldViewPr snapToGrid="0">
      <p:cViewPr varScale="1">
        <p:scale>
          <a:sx n="104" d="100"/>
          <a:sy n="104" d="100"/>
        </p:scale>
        <p:origin x="5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0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4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2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e Daly" userId="65557c7e-a7a8-4b04-9329-bfc2f92d4596" providerId="ADAL" clId="{E5C01299-CE4C-4F43-9DB8-FDA0AFB0D215}"/>
    <pc:docChg chg="undo custSel mod addSld modSld sldOrd modSection">
      <pc:chgData name="Maurice Daly" userId="65557c7e-a7a8-4b04-9329-bfc2f92d4596" providerId="ADAL" clId="{E5C01299-CE4C-4F43-9DB8-FDA0AFB0D215}" dt="2026-04-29T14:43:40.211" v="1459" actId="6549"/>
      <pc:docMkLst>
        <pc:docMk/>
      </pc:docMkLst>
      <pc:sldChg chg="modNotesTx">
        <pc:chgData name="Maurice Daly" userId="65557c7e-a7a8-4b04-9329-bfc2f92d4596" providerId="ADAL" clId="{E5C01299-CE4C-4F43-9DB8-FDA0AFB0D215}" dt="2026-04-28T11:41:43.798" v="831" actId="20577"/>
        <pc:sldMkLst>
          <pc:docMk/>
          <pc:sldMk cId="0" sldId="268"/>
        </pc:sldMkLst>
      </pc:sldChg>
      <pc:sldChg chg="modSp">
        <pc:chgData name="Maurice Daly" userId="65557c7e-a7a8-4b04-9329-bfc2f92d4596" providerId="ADAL" clId="{E5C01299-CE4C-4F43-9DB8-FDA0AFB0D215}" dt="2026-04-29T14:00:22.212" v="1328" actId="14100"/>
        <pc:sldMkLst>
          <pc:docMk/>
          <pc:sldMk cId="1969397188" sldId="320"/>
        </pc:sldMkLst>
      </pc:sldChg>
    </pc:docChg>
  </pc:docChgLst>
  <pc:docChgLst>
    <pc:chgData name="Rudy Ooms" userId="S::rudy@patchmypc.com::ba38ebd8-87d9-4ecc-ad4c-ffffb90af325" providerId="AD" clId="Web-{898A3B90-747F-1930-863D-1EF94A2E3E0C}"/>
    <pc:docChg chg="addSld modSld sldOrd modSection">
      <pc:chgData name="Rudy Ooms" userId="S::rudy@patchmypc.com::ba38ebd8-87d9-4ecc-ad4c-ffffb90af325" providerId="AD" clId="Web-{898A3B90-747F-1930-863D-1EF94A2E3E0C}" dt="2026-05-17T16:53:43.777" v="804" actId="20577"/>
      <pc:docMkLst>
        <pc:docMk/>
      </pc:docMkLst>
      <pc:sldChg chg="addSp modSp">
        <pc:chgData name="Rudy Ooms" userId="S::rudy@patchmypc.com::ba38ebd8-87d9-4ecc-ad4c-ffffb90af325" providerId="AD" clId="Web-{898A3B90-747F-1930-863D-1EF94A2E3E0C}" dt="2026-05-17T16:29:55.741" v="16" actId="14100"/>
        <pc:sldMkLst>
          <pc:docMk/>
          <pc:sldMk cId="0" sldId="259"/>
        </pc:sldMkLst>
        <pc:spChg chg="add mod">
          <ac:chgData name="Rudy Ooms" userId="S::rudy@patchmypc.com::ba38ebd8-87d9-4ecc-ad4c-ffffb90af325" providerId="AD" clId="Web-{898A3B90-747F-1930-863D-1EF94A2E3E0C}" dt="2026-05-17T16:29:28.099" v="9"/>
          <ac:spMkLst>
            <pc:docMk/>
            <pc:sldMk cId="0" sldId="259"/>
            <ac:spMk id="2" creationId="{C8358083-834C-A84C-36F7-336496DEA02D}"/>
          </ac:spMkLst>
        </pc:spChg>
        <pc:spChg chg="mod">
          <ac:chgData name="Rudy Ooms" userId="S::rudy@patchmypc.com::ba38ebd8-87d9-4ecc-ad4c-ffffb90af325" providerId="AD" clId="Web-{898A3B90-747F-1930-863D-1EF94A2E3E0C}" dt="2026-05-17T16:29:55.741" v="16" actId="14100"/>
          <ac:spMkLst>
            <pc:docMk/>
            <pc:sldMk cId="0" sldId="259"/>
            <ac:spMk id="13" creationId="{81E7DC02-E43D-D8F0-1900-FFE25BB5261D}"/>
          </ac:spMkLst>
        </pc:spChg>
      </pc:sldChg>
      <pc:sldChg chg="addSp delSp modSp ord">
        <pc:chgData name="Rudy Ooms" userId="S::rudy@patchmypc.com::ba38ebd8-87d9-4ecc-ad4c-ffffb90af325" providerId="AD" clId="Web-{898A3B90-747F-1930-863D-1EF94A2E3E0C}" dt="2026-05-17T16:48:45.014" v="591" actId="20577"/>
        <pc:sldMkLst>
          <pc:docMk/>
          <pc:sldMk cId="0" sldId="260"/>
        </pc:sldMkLst>
        <pc:spChg chg="add mod">
          <ac:chgData name="Rudy Ooms" userId="S::rudy@patchmypc.com::ba38ebd8-87d9-4ecc-ad4c-ffffb90af325" providerId="AD" clId="Web-{898A3B90-747F-1930-863D-1EF94A2E3E0C}" dt="2026-05-17T16:45:03.628" v="582" actId="1076"/>
          <ac:spMkLst>
            <pc:docMk/>
            <pc:sldMk cId="0" sldId="260"/>
            <ac:spMk id="2" creationId="{14BC466E-B410-579B-B794-E61EE2E68494}"/>
          </ac:spMkLst>
        </pc:spChg>
        <pc:spChg chg="mod">
          <ac:chgData name="Rudy Ooms" userId="S::rudy@patchmypc.com::ba38ebd8-87d9-4ecc-ad4c-ffffb90af325" providerId="AD" clId="Web-{898A3B90-747F-1930-863D-1EF94A2E3E0C}" dt="2026-05-17T16:44:25.016" v="551" actId="1076"/>
          <ac:spMkLst>
            <pc:docMk/>
            <pc:sldMk cId="0" sldId="260"/>
            <ac:spMk id="7" creationId="{00000000-0000-0000-0000-000000000000}"/>
          </ac:spMkLst>
        </pc:spChg>
        <pc:spChg chg="add del mod">
          <ac:chgData name="Rudy Ooms" userId="S::rudy@patchmypc.com::ba38ebd8-87d9-4ecc-ad4c-ffffb90af325" providerId="AD" clId="Web-{898A3B90-747F-1930-863D-1EF94A2E3E0C}" dt="2026-05-17T16:44:33.439" v="558" actId="1076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Rudy Ooms" userId="S::rudy@patchmypc.com::ba38ebd8-87d9-4ecc-ad4c-ffffb90af325" providerId="AD" clId="Web-{898A3B90-747F-1930-863D-1EF94A2E3E0C}" dt="2026-05-17T16:45:11.175" v="584" actId="1076"/>
          <ac:spMkLst>
            <pc:docMk/>
            <pc:sldMk cId="0" sldId="260"/>
            <ac:spMk id="12" creationId="{30953DFE-44DA-9384-D3B4-B86E54D16593}"/>
          </ac:spMkLst>
        </pc:spChg>
        <pc:spChg chg="add del mod">
          <ac:chgData name="Rudy Ooms" userId="S::rudy@patchmypc.com::ba38ebd8-87d9-4ecc-ad4c-ffffb90af325" providerId="AD" clId="Web-{898A3B90-747F-1930-863D-1EF94A2E3E0C}" dt="2026-05-17T16:48:45.014" v="591" actId="20577"/>
          <ac:spMkLst>
            <pc:docMk/>
            <pc:sldMk cId="0" sldId="260"/>
            <ac:spMk id="30" creationId="{000334BB-B588-42F1-00FA-80DC5E5E7AB2}"/>
          </ac:spMkLst>
        </pc:spChg>
        <pc:picChg chg="mod">
          <ac:chgData name="Rudy Ooms" userId="S::rudy@patchmypc.com::ba38ebd8-87d9-4ecc-ad4c-ffffb90af325" providerId="AD" clId="Web-{898A3B90-747F-1930-863D-1EF94A2E3E0C}" dt="2026-05-17T16:44:33.470" v="559" actId="1076"/>
          <ac:picMkLst>
            <pc:docMk/>
            <pc:sldMk cId="0" sldId="260"/>
            <ac:picMk id="2050" creationId="{0EE2CB22-7ED9-89F9-36A9-75BE87A972EC}"/>
          </ac:picMkLst>
        </pc:picChg>
      </pc:sldChg>
      <pc:sldChg chg="delAnim">
        <pc:chgData name="Rudy Ooms" userId="S::rudy@patchmypc.com::ba38ebd8-87d9-4ecc-ad4c-ffffb90af325" providerId="AD" clId="Web-{898A3B90-747F-1930-863D-1EF94A2E3E0C}" dt="2026-05-17T16:51:00.723" v="674"/>
        <pc:sldMkLst>
          <pc:docMk/>
          <pc:sldMk cId="0" sldId="267"/>
        </pc:sldMkLst>
      </pc:sldChg>
      <pc:sldChg chg="addSp delSp modSp">
        <pc:chgData name="Rudy Ooms" userId="S::rudy@patchmypc.com::ba38ebd8-87d9-4ecc-ad4c-ffffb90af325" providerId="AD" clId="Web-{898A3B90-747F-1930-863D-1EF94A2E3E0C}" dt="2026-05-17T16:53:24.635" v="796"/>
        <pc:sldMkLst>
          <pc:docMk/>
          <pc:sldMk cId="0" sldId="270"/>
        </pc:sldMkLst>
        <pc:spChg chg="add mod">
          <ac:chgData name="Rudy Ooms" userId="S::rudy@patchmypc.com::ba38ebd8-87d9-4ecc-ad4c-ffffb90af325" providerId="AD" clId="Web-{898A3B90-747F-1930-863D-1EF94A2E3E0C}" dt="2026-05-17T16:52:21.180" v="761" actId="20577"/>
          <ac:spMkLst>
            <pc:docMk/>
            <pc:sldMk cId="0" sldId="270"/>
            <ac:spMk id="2" creationId="{6294429B-A836-3B56-276D-59BE1EF3F500}"/>
          </ac:spMkLst>
        </pc:spChg>
        <pc:spChg chg="mod">
          <ac:chgData name="Rudy Ooms" userId="S::rudy@patchmypc.com::ba38ebd8-87d9-4ecc-ad4c-ffffb90af325" providerId="AD" clId="Web-{898A3B90-747F-1930-863D-1EF94A2E3E0C}" dt="2026-05-17T16:53:01.525" v="788" actId="20577"/>
          <ac:spMkLst>
            <pc:docMk/>
            <pc:sldMk cId="0" sldId="270"/>
            <ac:spMk id="5" creationId="{9B6E53A6-7075-5CCB-951C-E6B34B9ED176}"/>
          </ac:spMkLst>
        </pc:spChg>
        <pc:picChg chg="mod">
          <ac:chgData name="Rudy Ooms" userId="S::rudy@patchmypc.com::ba38ebd8-87d9-4ecc-ad4c-ffffb90af325" providerId="AD" clId="Web-{898A3B90-747F-1930-863D-1EF94A2E3E0C}" dt="2026-05-17T16:52:24.289" v="762" actId="1076"/>
          <ac:picMkLst>
            <pc:docMk/>
            <pc:sldMk cId="0" sldId="270"/>
            <ac:picMk id="13" creationId="{B162D509-15A5-A251-3F4B-0B958E9A46AE}"/>
          </ac:picMkLst>
        </pc:picChg>
      </pc:sldChg>
      <pc:sldChg chg="modSp">
        <pc:chgData name="Rudy Ooms" userId="S::rudy@patchmypc.com::ba38ebd8-87d9-4ecc-ad4c-ffffb90af325" providerId="AD" clId="Web-{898A3B90-747F-1930-863D-1EF94A2E3E0C}" dt="2026-05-17T16:53:43.777" v="804" actId="20577"/>
        <pc:sldMkLst>
          <pc:docMk/>
          <pc:sldMk cId="0" sldId="271"/>
        </pc:sldMkLst>
        <pc:spChg chg="mod">
          <ac:chgData name="Rudy Ooms" userId="S::rudy@patchmypc.com::ba38ebd8-87d9-4ecc-ad4c-ffffb90af325" providerId="AD" clId="Web-{898A3B90-747F-1930-863D-1EF94A2E3E0C}" dt="2026-05-17T16:53:43.777" v="804" actId="20577"/>
          <ac:spMkLst>
            <pc:docMk/>
            <pc:sldMk cId="0" sldId="271"/>
            <ac:spMk id="3" creationId="{58EEF11A-E05B-C3A5-36BB-C6FE60482ED8}"/>
          </ac:spMkLst>
        </pc:spChg>
      </pc:sldChg>
      <pc:sldChg chg="modSp">
        <pc:chgData name="Rudy Ooms" userId="S::rudy@patchmypc.com::ba38ebd8-87d9-4ecc-ad4c-ffffb90af325" providerId="AD" clId="Web-{898A3B90-747F-1930-863D-1EF94A2E3E0C}" dt="2026-05-17T16:34:00.018" v="192" actId="14100"/>
        <pc:sldMkLst>
          <pc:docMk/>
          <pc:sldMk cId="3185737475" sldId="335"/>
        </pc:sldMkLst>
        <pc:spChg chg="mod">
          <ac:chgData name="Rudy Ooms" userId="S::rudy@patchmypc.com::ba38ebd8-87d9-4ecc-ad4c-ffffb90af325" providerId="AD" clId="Web-{898A3B90-747F-1930-863D-1EF94A2E3E0C}" dt="2026-05-17T16:34:00.018" v="192" actId="14100"/>
          <ac:spMkLst>
            <pc:docMk/>
            <pc:sldMk cId="3185737475" sldId="335"/>
            <ac:spMk id="11" creationId="{6FE12721-DC18-FF79-2604-414E04B63C5D}"/>
          </ac:spMkLst>
        </pc:spChg>
      </pc:sldChg>
      <pc:sldChg chg="modSp">
        <pc:chgData name="Rudy Ooms" userId="S::rudy@patchmypc.com::ba38ebd8-87d9-4ecc-ad4c-ffffb90af325" providerId="AD" clId="Web-{898A3B90-747F-1930-863D-1EF94A2E3E0C}" dt="2026-05-17T16:38:05.309" v="305" actId="14100"/>
        <pc:sldMkLst>
          <pc:docMk/>
          <pc:sldMk cId="1299791306" sldId="2076136270"/>
        </pc:sldMkLst>
      </pc:sldChg>
      <pc:sldChg chg="modSp">
        <pc:chgData name="Rudy Ooms" userId="S::rudy@patchmypc.com::ba38ebd8-87d9-4ecc-ad4c-ffffb90af325" providerId="AD" clId="Web-{898A3B90-747F-1930-863D-1EF94A2E3E0C}" dt="2026-05-17T16:37:53.152" v="304" actId="14100"/>
        <pc:sldMkLst>
          <pc:docMk/>
          <pc:sldMk cId="1848580717" sldId="2076136274"/>
        </pc:sldMkLst>
      </pc:sldChg>
      <pc:sldChg chg="delSp modSp">
        <pc:chgData name="Rudy Ooms" userId="S::rudy@patchmypc.com::ba38ebd8-87d9-4ecc-ad4c-ffffb90af325" providerId="AD" clId="Web-{898A3B90-747F-1930-863D-1EF94A2E3E0C}" dt="2026-05-17T16:37:45.980" v="303" actId="14100"/>
        <pc:sldMkLst>
          <pc:docMk/>
          <pc:sldMk cId="2806937696" sldId="2076136276"/>
        </pc:sldMkLst>
        <pc:spChg chg="mod">
          <ac:chgData name="Rudy Ooms" userId="S::rudy@patchmypc.com::ba38ebd8-87d9-4ecc-ad4c-ffffb90af325" providerId="AD" clId="Web-{898A3B90-747F-1930-863D-1EF94A2E3E0C}" dt="2026-05-17T16:36:52.697" v="293" actId="20577"/>
          <ac:spMkLst>
            <pc:docMk/>
            <pc:sldMk cId="2806937696" sldId="2076136276"/>
            <ac:spMk id="3" creationId="{30AEA05A-ACAB-77C9-C653-D18CD46B1137}"/>
          </ac:spMkLst>
        </pc:spChg>
        <pc:spChg chg="mod">
          <ac:chgData name="Rudy Ooms" userId="S::rudy@patchmypc.com::ba38ebd8-87d9-4ecc-ad4c-ffffb90af325" providerId="AD" clId="Web-{898A3B90-747F-1930-863D-1EF94A2E3E0C}" dt="2026-05-17T16:36:40.728" v="282" actId="1076"/>
          <ac:spMkLst>
            <pc:docMk/>
            <pc:sldMk cId="2806937696" sldId="2076136276"/>
            <ac:spMk id="7" creationId="{3C14A2D6-50A8-ECC1-CB8A-BF7CD3AC39AA}"/>
          </ac:spMkLst>
        </pc:spChg>
        <pc:spChg chg="mod">
          <ac:chgData name="Rudy Ooms" userId="S::rudy@patchmypc.com::ba38ebd8-87d9-4ecc-ad4c-ffffb90af325" providerId="AD" clId="Web-{898A3B90-747F-1930-863D-1EF94A2E3E0C}" dt="2026-05-17T16:37:41.558" v="302" actId="20577"/>
          <ac:spMkLst>
            <pc:docMk/>
            <pc:sldMk cId="2806937696" sldId="2076136276"/>
            <ac:spMk id="19" creationId="{41811CB5-2B3E-CB0B-E986-C9EB2CFE064F}"/>
          </ac:spMkLst>
        </pc:spChg>
        <pc:picChg chg="mod">
          <ac:chgData name="Rudy Ooms" userId="S::rudy@patchmypc.com::ba38ebd8-87d9-4ecc-ad4c-ffffb90af325" providerId="AD" clId="Web-{898A3B90-747F-1930-863D-1EF94A2E3E0C}" dt="2026-05-17T16:36:46.462" v="288" actId="1076"/>
          <ac:picMkLst>
            <pc:docMk/>
            <pc:sldMk cId="2806937696" sldId="2076136276"/>
            <ac:picMk id="2" creationId="{36CFADE0-9826-2DB9-E322-95C5E8B314DE}"/>
          </ac:picMkLst>
        </pc:picChg>
        <pc:picChg chg="mod">
          <ac:chgData name="Rudy Ooms" userId="S::rudy@patchmypc.com::ba38ebd8-87d9-4ecc-ad4c-ffffb90af325" providerId="AD" clId="Web-{898A3B90-747F-1930-863D-1EF94A2E3E0C}" dt="2026-05-17T16:36:40.728" v="281" actId="1076"/>
          <ac:picMkLst>
            <pc:docMk/>
            <pc:sldMk cId="2806937696" sldId="2076136276"/>
            <ac:picMk id="15" creationId="{7A4989F1-A64A-4BE7-F4A8-E4F295143FCC}"/>
          </ac:picMkLst>
        </pc:picChg>
        <pc:picChg chg="mod">
          <ac:chgData name="Rudy Ooms" userId="S::rudy@patchmypc.com::ba38ebd8-87d9-4ecc-ad4c-ffffb90af325" providerId="AD" clId="Web-{898A3B90-747F-1930-863D-1EF94A2E3E0C}" dt="2026-05-17T16:36:40.712" v="280" actId="1076"/>
          <ac:picMkLst>
            <pc:docMk/>
            <pc:sldMk cId="2806937696" sldId="2076136276"/>
            <ac:picMk id="7170" creationId="{C047C5A0-BEBB-5F71-5271-AF3DFF2F4CE5}"/>
          </ac:picMkLst>
        </pc:picChg>
        <pc:picChg chg="mod">
          <ac:chgData name="Rudy Ooms" userId="S::rudy@patchmypc.com::ba38ebd8-87d9-4ecc-ad4c-ffffb90af325" providerId="AD" clId="Web-{898A3B90-747F-1930-863D-1EF94A2E3E0C}" dt="2026-05-17T16:36:17.399" v="267" actId="1076"/>
          <ac:picMkLst>
            <pc:docMk/>
            <pc:sldMk cId="2806937696" sldId="2076136276"/>
            <ac:picMk id="7172" creationId="{DC1CAC00-D8D5-974B-A72B-0421C17988B4}"/>
          </ac:picMkLst>
        </pc:picChg>
        <pc:picChg chg="mod">
          <ac:chgData name="Rudy Ooms" userId="S::rudy@patchmypc.com::ba38ebd8-87d9-4ecc-ad4c-ffffb90af325" providerId="AD" clId="Web-{898A3B90-747F-1930-863D-1EF94A2E3E0C}" dt="2026-05-17T16:36:40.790" v="285" actId="1076"/>
          <ac:picMkLst>
            <pc:docMk/>
            <pc:sldMk cId="2806937696" sldId="2076136276"/>
            <ac:picMk id="7174" creationId="{165A1093-DA36-A49B-33C9-69505B18D48A}"/>
          </ac:picMkLst>
        </pc:picChg>
        <pc:cxnChg chg="mod">
          <ac:chgData name="Rudy Ooms" userId="S::rudy@patchmypc.com::ba38ebd8-87d9-4ecc-ad4c-ffffb90af325" providerId="AD" clId="Web-{898A3B90-747F-1930-863D-1EF94A2E3E0C}" dt="2026-05-17T16:36:40.806" v="286" actId="1076"/>
          <ac:cxnSpMkLst>
            <pc:docMk/>
            <pc:sldMk cId="2806937696" sldId="2076136276"/>
            <ac:cxnSpMk id="25" creationId="{38B40ADA-9288-C02C-B083-5F57B30DA3F2}"/>
          </ac:cxnSpMkLst>
        </pc:cxnChg>
      </pc:sldChg>
      <pc:sldChg chg="modSp">
        <pc:chgData name="Rudy Ooms" userId="S::rudy@patchmypc.com::ba38ebd8-87d9-4ecc-ad4c-ffffb90af325" providerId="AD" clId="Web-{898A3B90-747F-1930-863D-1EF94A2E3E0C}" dt="2026-05-17T16:30:35.961" v="46" actId="20577"/>
        <pc:sldMkLst>
          <pc:docMk/>
          <pc:sldMk cId="3007432968" sldId="2076136280"/>
        </pc:sldMkLst>
        <pc:spChg chg="mod">
          <ac:chgData name="Rudy Ooms" userId="S::rudy@patchmypc.com::ba38ebd8-87d9-4ecc-ad4c-ffffb90af325" providerId="AD" clId="Web-{898A3B90-747F-1930-863D-1EF94A2E3E0C}" dt="2026-05-17T16:30:35.961" v="46" actId="20577"/>
          <ac:spMkLst>
            <pc:docMk/>
            <pc:sldMk cId="3007432968" sldId="2076136280"/>
            <ac:spMk id="3" creationId="{ED529031-0071-2259-B4F1-796B87E8572B}"/>
          </ac:spMkLst>
        </pc:spChg>
        <pc:picChg chg="mod">
          <ac:chgData name="Rudy Ooms" userId="S::rudy@patchmypc.com::ba38ebd8-87d9-4ecc-ad4c-ffffb90af325" providerId="AD" clId="Web-{898A3B90-747F-1930-863D-1EF94A2E3E0C}" dt="2026-05-17T16:30:30.992" v="40" actId="1076"/>
          <ac:picMkLst>
            <pc:docMk/>
            <pc:sldMk cId="3007432968" sldId="2076136280"/>
            <ac:picMk id="11" creationId="{7C67D27F-F5AD-4BF8-ADD6-A87FA5824383}"/>
          </ac:picMkLst>
        </pc:picChg>
        <pc:picChg chg="mod">
          <ac:chgData name="Rudy Ooms" userId="S::rudy@patchmypc.com::ba38ebd8-87d9-4ecc-ad4c-ffffb90af325" providerId="AD" clId="Web-{898A3B90-747F-1930-863D-1EF94A2E3E0C}" dt="2026-05-17T16:30:27.555" v="39" actId="1076"/>
          <ac:picMkLst>
            <pc:docMk/>
            <pc:sldMk cId="3007432968" sldId="2076136280"/>
            <ac:picMk id="1026" creationId="{1BC5E7AC-AC58-4268-5FE3-33FB0905AC51}"/>
          </ac:picMkLst>
        </pc:picChg>
      </pc:sldChg>
      <pc:sldChg chg="modSp">
        <pc:chgData name="Rudy Ooms" userId="S::rudy@patchmypc.com::ba38ebd8-87d9-4ecc-ad4c-ffffb90af325" providerId="AD" clId="Web-{898A3B90-747F-1930-863D-1EF94A2E3E0C}" dt="2026-05-17T16:50:00.861" v="673" actId="14100"/>
        <pc:sldMkLst>
          <pc:docMk/>
          <pc:sldMk cId="3096619876" sldId="2076136281"/>
        </pc:sldMkLst>
        <pc:spChg chg="mod">
          <ac:chgData name="Rudy Ooms" userId="S::rudy@patchmypc.com::ba38ebd8-87d9-4ecc-ad4c-ffffb90af325" providerId="AD" clId="Web-{898A3B90-747F-1930-863D-1EF94A2E3E0C}" dt="2026-05-17T16:50:00.861" v="673" actId="14100"/>
          <ac:spMkLst>
            <pc:docMk/>
            <pc:sldMk cId="3096619876" sldId="2076136281"/>
            <ac:spMk id="35" creationId="{DCCBCE08-8863-48DD-602B-D6969BA9C0F7}"/>
          </ac:spMkLst>
        </pc:spChg>
      </pc:sldChg>
      <pc:sldChg chg="delSp modSp add replId">
        <pc:chgData name="Rudy Ooms" userId="S::rudy@patchmypc.com::ba38ebd8-87d9-4ecc-ad4c-ffffb90af325" providerId="AD" clId="Web-{898A3B90-747F-1930-863D-1EF94A2E3E0C}" dt="2026-05-17T16:49:32.672" v="662" actId="20577"/>
        <pc:sldMkLst>
          <pc:docMk/>
          <pc:sldMk cId="2792294939" sldId="2076136285"/>
        </pc:sldMkLst>
        <pc:spChg chg="mod">
          <ac:chgData name="Rudy Ooms" userId="S::rudy@patchmypc.com::ba38ebd8-87d9-4ecc-ad4c-ffffb90af325" providerId="AD" clId="Web-{898A3B90-747F-1930-863D-1EF94A2E3E0C}" dt="2026-05-17T16:49:32.672" v="662" actId="20577"/>
          <ac:spMkLst>
            <pc:docMk/>
            <pc:sldMk cId="2792294939" sldId="2076136285"/>
            <ac:spMk id="35" creationId="{F6EE0E84-34D0-EECA-8570-B92AF1DB93C4}"/>
          </ac:spMkLst>
        </pc:spChg>
      </pc:sldChg>
    </pc:docChg>
  </pc:docChgLst>
  <pc:docChgLst>
    <pc:chgData name="Cory Mathis" userId="S::cory@patchmypc.com::ec5c9386-3897-4d1b-947e-15bcb21f29d5" providerId="AD" clId="Web-{90CFC92A-461B-ABA4-D5F3-E6365CE76EC0}"/>
    <pc:docChg chg="modSld">
      <pc:chgData name="Cory Mathis" userId="S::cory@patchmypc.com::ec5c9386-3897-4d1b-947e-15bcb21f29d5" providerId="AD" clId="Web-{90CFC92A-461B-ABA4-D5F3-E6365CE76EC0}" dt="2026-05-19T12:46:10.124" v="1" actId="1076"/>
      <pc:docMkLst>
        <pc:docMk/>
      </pc:docMkLst>
      <pc:sldChg chg="modSp">
        <pc:chgData name="Cory Mathis" userId="S::cory@patchmypc.com::ec5c9386-3897-4d1b-947e-15bcb21f29d5" providerId="AD" clId="Web-{90CFC92A-461B-ABA4-D5F3-E6365CE76EC0}" dt="2026-05-19T12:46:10.124" v="1" actId="1076"/>
        <pc:sldMkLst>
          <pc:docMk/>
          <pc:sldMk cId="1969397188" sldId="320"/>
        </pc:sldMkLst>
        <pc:picChg chg="mod">
          <ac:chgData name="Cory Mathis" userId="S::cory@patchmypc.com::ec5c9386-3897-4d1b-947e-15bcb21f29d5" providerId="AD" clId="Web-{90CFC92A-461B-ABA4-D5F3-E6365CE76EC0}" dt="2026-05-19T12:46:10.124" v="1" actId="1076"/>
          <ac:picMkLst>
            <pc:docMk/>
            <pc:sldMk cId="1969397188" sldId="320"/>
            <ac:picMk id="1026" creationId="{BBBF2E73-6957-AF7A-4508-5D191C0E184A}"/>
          </ac:picMkLst>
        </pc:picChg>
      </pc:sldChg>
    </pc:docChg>
  </pc:docChgLst>
  <pc:docChgLst>
    <pc:chgData name="Michael Escamilla" userId="708bb49d-411d-48cf-b63d-ffba9b8b4d3f" providerId="ADAL" clId="{D5BE0C15-8F19-480A-B9C3-02E108DC5EC6}"/>
    <pc:docChg chg="undo redo custSel modSld">
      <pc:chgData name="Michael Escamilla" userId="708bb49d-411d-48cf-b63d-ffba9b8b4d3f" providerId="ADAL" clId="{D5BE0C15-8F19-480A-B9C3-02E108DC5EC6}" dt="2026-05-20T07:22:15.613" v="3018" actId="20577"/>
      <pc:docMkLst>
        <pc:docMk/>
      </pc:docMkLst>
      <pc:sldChg chg="modSp mod modNotesTx">
        <pc:chgData name="Michael Escamilla" userId="708bb49d-411d-48cf-b63d-ffba9b8b4d3f" providerId="ADAL" clId="{D5BE0C15-8F19-480A-B9C3-02E108DC5EC6}" dt="2026-05-20T06:58:50.617" v="1482" actId="20577"/>
        <pc:sldMkLst>
          <pc:docMk/>
          <pc:sldMk cId="0" sldId="260"/>
        </pc:sldMkLst>
        <pc:spChg chg="mod">
          <ac:chgData name="Michael Escamilla" userId="708bb49d-411d-48cf-b63d-ffba9b8b4d3f" providerId="ADAL" clId="{D5BE0C15-8F19-480A-B9C3-02E108DC5EC6}" dt="2026-05-20T06:51:04.320" v="831" actId="6549"/>
          <ac:spMkLst>
            <pc:docMk/>
            <pc:sldMk cId="0" sldId="260"/>
            <ac:spMk id="2" creationId="{14BC466E-B410-579B-B794-E61EE2E68494}"/>
          </ac:spMkLst>
        </pc:spChg>
      </pc:sldChg>
      <pc:sldChg chg="addSp delSp modSp mod">
        <pc:chgData name="Michael Escamilla" userId="708bb49d-411d-48cf-b63d-ffba9b8b4d3f" providerId="ADAL" clId="{D5BE0C15-8F19-480A-B9C3-02E108DC5EC6}" dt="2026-05-19T15:02:12.520" v="38" actId="313"/>
        <pc:sldMkLst>
          <pc:docMk/>
          <pc:sldMk cId="1969397188" sldId="320"/>
        </pc:sldMkLst>
        <pc:spChg chg="mod">
          <ac:chgData name="Michael Escamilla" userId="708bb49d-411d-48cf-b63d-ffba9b8b4d3f" providerId="ADAL" clId="{D5BE0C15-8F19-480A-B9C3-02E108DC5EC6}" dt="2026-05-19T15:02:12.520" v="38" actId="313"/>
          <ac:spMkLst>
            <pc:docMk/>
            <pc:sldMk cId="1969397188" sldId="320"/>
            <ac:spMk id="3" creationId="{BA203EE2-1446-EA13-17F3-20EE6644A2FD}"/>
          </ac:spMkLst>
        </pc:spChg>
        <pc:picChg chg="add mod">
          <ac:chgData name="Michael Escamilla" userId="708bb49d-411d-48cf-b63d-ffba9b8b4d3f" providerId="ADAL" clId="{D5BE0C15-8F19-480A-B9C3-02E108DC5EC6}" dt="2026-05-19T07:29:04.988" v="27" actId="1076"/>
          <ac:picMkLst>
            <pc:docMk/>
            <pc:sldMk cId="1969397188" sldId="320"/>
            <ac:picMk id="5" creationId="{F4E8EFDB-AA8C-D795-D704-A738E8D150CF}"/>
          </ac:picMkLst>
        </pc:picChg>
        <pc:picChg chg="add mod">
          <ac:chgData name="Michael Escamilla" userId="708bb49d-411d-48cf-b63d-ffba9b8b4d3f" providerId="ADAL" clId="{D5BE0C15-8F19-480A-B9C3-02E108DC5EC6}" dt="2026-05-18T14:59:13.331" v="13" actId="1076"/>
          <ac:picMkLst>
            <pc:docMk/>
            <pc:sldMk cId="1969397188" sldId="320"/>
            <ac:picMk id="9" creationId="{D52F2AF3-CCD2-684A-C7D8-C5D5CDE42B6A}"/>
          </ac:picMkLst>
        </pc:picChg>
        <pc:picChg chg="mod">
          <ac:chgData name="Michael Escamilla" userId="708bb49d-411d-48cf-b63d-ffba9b8b4d3f" providerId="ADAL" clId="{D5BE0C15-8F19-480A-B9C3-02E108DC5EC6}" dt="2026-05-19T07:28:39.096" v="21" actId="1076"/>
          <ac:picMkLst>
            <pc:docMk/>
            <pc:sldMk cId="1969397188" sldId="320"/>
            <ac:picMk id="1026" creationId="{BBBF2E73-6957-AF7A-4508-5D191C0E184A}"/>
          </ac:picMkLst>
        </pc:picChg>
      </pc:sldChg>
      <pc:sldChg chg="modNotesTx">
        <pc:chgData name="Michael Escamilla" userId="708bb49d-411d-48cf-b63d-ffba9b8b4d3f" providerId="ADAL" clId="{D5BE0C15-8F19-480A-B9C3-02E108DC5EC6}" dt="2026-05-20T07:22:15.613" v="3018" actId="20577"/>
        <pc:sldMkLst>
          <pc:docMk/>
          <pc:sldMk cId="2622300986" sldId="2076136261"/>
        </pc:sldMkLst>
      </pc:sldChg>
      <pc:sldChg chg="modNotesTx">
        <pc:chgData name="Michael Escamilla" userId="708bb49d-411d-48cf-b63d-ffba9b8b4d3f" providerId="ADAL" clId="{D5BE0C15-8F19-480A-B9C3-02E108DC5EC6}" dt="2026-05-19T15:11:39.269" v="95" actId="20577"/>
        <pc:sldMkLst>
          <pc:docMk/>
          <pc:sldMk cId="1299791306" sldId="2076136270"/>
        </pc:sldMkLst>
      </pc:sldChg>
      <pc:sldChg chg="modNotesTx">
        <pc:chgData name="Michael Escamilla" userId="708bb49d-411d-48cf-b63d-ffba9b8b4d3f" providerId="ADAL" clId="{D5BE0C15-8F19-480A-B9C3-02E108DC5EC6}" dt="2026-05-19T15:12:40.309" v="130" actId="20577"/>
        <pc:sldMkLst>
          <pc:docMk/>
          <pc:sldMk cId="1848580717" sldId="2076136274"/>
        </pc:sldMkLst>
      </pc:sldChg>
      <pc:sldChg chg="modNotesTx">
        <pc:chgData name="Michael Escamilla" userId="708bb49d-411d-48cf-b63d-ffba9b8b4d3f" providerId="ADAL" clId="{D5BE0C15-8F19-480A-B9C3-02E108DC5EC6}" dt="2026-05-20T07:21:52.411" v="3009" actId="20577"/>
        <pc:sldMkLst>
          <pc:docMk/>
          <pc:sldMk cId="1987552348" sldId="2076136277"/>
        </pc:sldMkLst>
      </pc:sldChg>
      <pc:sldChg chg="modNotesTx">
        <pc:chgData name="Michael Escamilla" userId="708bb49d-411d-48cf-b63d-ffba9b8b4d3f" providerId="ADAL" clId="{D5BE0C15-8F19-480A-B9C3-02E108DC5EC6}" dt="2026-05-20T07:20:04.342" v="2760" actId="20577"/>
        <pc:sldMkLst>
          <pc:docMk/>
          <pc:sldMk cId="3096619876" sldId="2076136281"/>
        </pc:sldMkLst>
      </pc:sldChg>
      <pc:sldChg chg="addSp modSp mod modNotesTx">
        <pc:chgData name="Michael Escamilla" userId="708bb49d-411d-48cf-b63d-ffba9b8b4d3f" providerId="ADAL" clId="{D5BE0C15-8F19-480A-B9C3-02E108DC5EC6}" dt="2026-05-20T07:18:17.275" v="2415" actId="20577"/>
        <pc:sldMkLst>
          <pc:docMk/>
          <pc:sldMk cId="2792294939" sldId="2076136285"/>
        </pc:sldMkLst>
        <pc:spChg chg="add mod">
          <ac:chgData name="Michael Escamilla" userId="708bb49d-411d-48cf-b63d-ffba9b8b4d3f" providerId="ADAL" clId="{D5BE0C15-8F19-480A-B9C3-02E108DC5EC6}" dt="2026-05-20T06:59:38.725" v="1486" actId="1076"/>
          <ac:spMkLst>
            <pc:docMk/>
            <pc:sldMk cId="2792294939" sldId="2076136285"/>
            <ac:spMk id="12" creationId="{D9C9EEEE-6338-BCA4-F1C8-27946CEF3235}"/>
          </ac:spMkLst>
        </pc:spChg>
        <pc:spChg chg="add mod">
          <ac:chgData name="Michael Escamilla" userId="708bb49d-411d-48cf-b63d-ffba9b8b4d3f" providerId="ADAL" clId="{D5BE0C15-8F19-480A-B9C3-02E108DC5EC6}" dt="2026-05-20T07:01:56.601" v="1500" actId="20577"/>
          <ac:spMkLst>
            <pc:docMk/>
            <pc:sldMk cId="2792294939" sldId="2076136285"/>
            <ac:spMk id="29" creationId="{9BD57046-E960-BB98-4A3A-00ABC97909A8}"/>
          </ac:spMkLst>
        </pc:spChg>
        <pc:spChg chg="add mod">
          <ac:chgData name="Michael Escamilla" userId="708bb49d-411d-48cf-b63d-ffba9b8b4d3f" providerId="ADAL" clId="{D5BE0C15-8F19-480A-B9C3-02E108DC5EC6}" dt="2026-05-20T07:01:59" v="1501" actId="6549"/>
          <ac:spMkLst>
            <pc:docMk/>
            <pc:sldMk cId="2792294939" sldId="2076136285"/>
            <ac:spMk id="30" creationId="{943C353E-57C9-3DF0-13DD-5943EF80B2D2}"/>
          </ac:spMkLst>
        </pc:spChg>
        <pc:spChg chg="mod">
          <ac:chgData name="Michael Escamilla" userId="708bb49d-411d-48cf-b63d-ffba9b8b4d3f" providerId="ADAL" clId="{D5BE0C15-8F19-480A-B9C3-02E108DC5EC6}" dt="2026-05-20T06:58:15.981" v="1438"/>
          <ac:spMkLst>
            <pc:docMk/>
            <pc:sldMk cId="2792294939" sldId="2076136285"/>
            <ac:spMk id="35" creationId="{F6EE0E84-34D0-EECA-8570-B92AF1DB93C4}"/>
          </ac:spMkLst>
        </pc:spChg>
      </pc:sldChg>
    </pc:docChg>
  </pc:docChgLst>
  <pc:docChgLst>
    <pc:chgData name="Cory Mathis" userId="S::cory@patchmypc.com::ec5c9386-3897-4d1b-947e-15bcb21f29d5" providerId="AD" clId="Web-{13D2670E-A089-5E6E-6BAD-0A92767C5704}"/>
    <pc:docChg chg="addSld modSld modSection">
      <pc:chgData name="Cory Mathis" userId="S::cory@patchmypc.com::ec5c9386-3897-4d1b-947e-15bcb21f29d5" providerId="AD" clId="Web-{13D2670E-A089-5E6E-6BAD-0A92767C5704}" dt="2026-04-29T12:47:33.725" v="90" actId="14100"/>
      <pc:docMkLst>
        <pc:docMk/>
      </pc:docMkLst>
      <pc:sldChg chg="addSp modSp mod modClrScheme chgLayout">
        <pc:chgData name="Cory Mathis" userId="S::cory@patchmypc.com::ec5c9386-3897-4d1b-947e-15bcb21f29d5" providerId="AD" clId="Web-{13D2670E-A089-5E6E-6BAD-0A92767C5704}" dt="2026-04-29T12:43:41.020" v="29" actId="20577"/>
        <pc:sldMkLst>
          <pc:docMk/>
          <pc:sldMk cId="0" sldId="266"/>
        </pc:sldMkLst>
      </pc:sldChg>
      <pc:sldChg chg="addSp modSp mod modClrScheme chgLayout">
        <pc:chgData name="Cory Mathis" userId="S::cory@patchmypc.com::ec5c9386-3897-4d1b-947e-15bcb21f29d5" providerId="AD" clId="Web-{13D2670E-A089-5E6E-6BAD-0A92767C5704}" dt="2026-04-29T12:42:39.347" v="4" actId="20577"/>
        <pc:sldMkLst>
          <pc:docMk/>
          <pc:sldMk cId="0" sldId="276"/>
        </pc:sldMkLst>
      </pc:sldChg>
      <pc:sldChg chg="addSp delSp modSp mod modClrScheme chgLayout">
        <pc:chgData name="Cory Mathis" userId="S::cory@patchmypc.com::ec5c9386-3897-4d1b-947e-15bcb21f29d5" providerId="AD" clId="Web-{13D2670E-A089-5E6E-6BAD-0A92767C5704}" dt="2026-04-29T12:42:53.503" v="8" actId="20577"/>
        <pc:sldMkLst>
          <pc:docMk/>
          <pc:sldMk cId="3202750244" sldId="319"/>
        </pc:sldMkLst>
        <pc:spChg chg="add mod ord">
          <ac:chgData name="Cory Mathis" userId="S::cory@patchmypc.com::ec5c9386-3897-4d1b-947e-15bcb21f29d5" providerId="AD" clId="Web-{13D2670E-A089-5E6E-6BAD-0A92767C5704}" dt="2026-04-29T12:42:53.503" v="8" actId="20577"/>
          <ac:spMkLst>
            <pc:docMk/>
            <pc:sldMk cId="3202750244" sldId="319"/>
            <ac:spMk id="3" creationId="{B063E0FD-F8DE-E688-3BE5-8B4266FBE47F}"/>
          </ac:spMkLst>
        </pc:spChg>
      </pc:sldChg>
      <pc:sldChg chg="addSp delSp modSp add mod replId modClrScheme chgLayout">
        <pc:chgData name="Cory Mathis" userId="S::cory@patchmypc.com::ec5c9386-3897-4d1b-947e-15bcb21f29d5" providerId="AD" clId="Web-{13D2670E-A089-5E6E-6BAD-0A92767C5704}" dt="2026-04-29T12:47:33.725" v="90" actId="14100"/>
        <pc:sldMkLst>
          <pc:docMk/>
          <pc:sldMk cId="1542414792" sldId="2076136259"/>
        </pc:sldMkLst>
        <pc:spChg chg="add mod ord">
          <ac:chgData name="Cory Mathis" userId="S::cory@patchmypc.com::ec5c9386-3897-4d1b-947e-15bcb21f29d5" providerId="AD" clId="Web-{13D2670E-A089-5E6E-6BAD-0A92767C5704}" dt="2026-04-29T12:47:33.725" v="90" actId="14100"/>
          <ac:spMkLst>
            <pc:docMk/>
            <pc:sldMk cId="1542414792" sldId="2076136259"/>
            <ac:spMk id="2" creationId="{EE7FA79C-94A3-14C5-2B59-D2F5518B378B}"/>
          </ac:spMkLst>
        </pc:spChg>
      </pc:sldChg>
    </pc:docChg>
  </pc:docChgLst>
  <pc:docChgLst>
    <pc:chgData name="Ben Whitmore" userId="a35d5824-e0b8-46a2-bc64-9b8f55f120bc" providerId="ADAL" clId="{FD174617-F477-4E0A-9DC2-34DD6C8BD279}"/>
    <pc:docChg chg="custSel modSld">
      <pc:chgData name="Ben Whitmore" userId="a35d5824-e0b8-46a2-bc64-9b8f55f120bc" providerId="ADAL" clId="{FD174617-F477-4E0A-9DC2-34DD6C8BD279}" dt="2026-05-19T15:30:27.154" v="6" actId="1076"/>
      <pc:docMkLst>
        <pc:docMk/>
      </pc:docMkLst>
      <pc:sldChg chg="addSp delSp modSp mod">
        <pc:chgData name="Ben Whitmore" userId="a35d5824-e0b8-46a2-bc64-9b8f55f120bc" providerId="ADAL" clId="{FD174617-F477-4E0A-9DC2-34DD6C8BD279}" dt="2026-05-19T15:30:27.154" v="6" actId="1076"/>
        <pc:sldMkLst>
          <pc:docMk/>
          <pc:sldMk cId="1299791306" sldId="2076136270"/>
        </pc:sldMkLst>
        <pc:picChg chg="add mod">
          <ac:chgData name="Ben Whitmore" userId="a35d5824-e0b8-46a2-bc64-9b8f55f120bc" providerId="ADAL" clId="{FD174617-F477-4E0A-9DC2-34DD6C8BD279}" dt="2026-05-19T15:30:27.154" v="6" actId="1076"/>
          <ac:picMkLst>
            <pc:docMk/>
            <pc:sldMk cId="1299791306" sldId="2076136270"/>
            <ac:picMk id="6" creationId="{4468DF22-4A91-BA32-B70D-72C91444C6C2}"/>
          </ac:picMkLst>
        </pc:picChg>
      </pc:sldChg>
    </pc:docChg>
  </pc:docChgLst>
  <pc:docChgLst>
    <pc:chgData name="Cory Mathis" userId="ec5c9386-3897-4d1b-947e-15bcb21f29d5" providerId="ADAL" clId="{007E37C3-F029-5434-A3AB-44A8823BA2D8}"/>
    <pc:docChg chg="undo redo custSel addSld delSld modSld sldOrd modSection">
      <pc:chgData name="Cory Mathis" userId="ec5c9386-3897-4d1b-947e-15bcb21f29d5" providerId="ADAL" clId="{007E37C3-F029-5434-A3AB-44A8823BA2D8}" dt="2026-05-22T19:48:29.639" v="764" actId="368"/>
      <pc:docMkLst>
        <pc:docMk/>
      </pc:docMkLst>
      <pc:sldChg chg="modNotes">
        <pc:chgData name="Cory Mathis" userId="ec5c9386-3897-4d1b-947e-15bcb21f29d5" providerId="ADAL" clId="{007E37C3-F029-5434-A3AB-44A8823BA2D8}" dt="2026-05-22T19:48:29.631" v="742" actId="368"/>
        <pc:sldMkLst>
          <pc:docMk/>
          <pc:sldMk cId="2674146510" sldId="258"/>
        </pc:sldMkLst>
      </pc:sldChg>
      <pc:sldChg chg="addSp delSp modSp mod modClrScheme chgLayout modNotes">
        <pc:chgData name="Cory Mathis" userId="ec5c9386-3897-4d1b-947e-15bcb21f29d5" providerId="ADAL" clId="{007E37C3-F029-5434-A3AB-44A8823BA2D8}" dt="2026-05-22T19:48:29.624" v="728" actId="368"/>
        <pc:sldMkLst>
          <pc:docMk/>
          <pc:sldMk cId="0" sldId="259"/>
        </pc:sldMkLst>
      </pc:sldChg>
      <pc:sldChg chg="addSp delSp modSp mod modClrScheme chgLayout modNotes">
        <pc:chgData name="Cory Mathis" userId="ec5c9386-3897-4d1b-947e-15bcb21f29d5" providerId="ADAL" clId="{007E37C3-F029-5434-A3AB-44A8823BA2D8}" dt="2026-05-22T19:48:29.629" v="737" actId="368"/>
        <pc:sldMkLst>
          <pc:docMk/>
          <pc:sldMk cId="0" sldId="260"/>
        </pc:sldMkLst>
      </pc:sldChg>
      <pc:sldChg chg="modNotes">
        <pc:chgData name="Cory Mathis" userId="ec5c9386-3897-4d1b-947e-15bcb21f29d5" providerId="ADAL" clId="{007E37C3-F029-5434-A3AB-44A8823BA2D8}" dt="2026-05-22T19:48:29.631" v="743" actId="368"/>
        <pc:sldMkLst>
          <pc:docMk/>
          <pc:sldMk cId="0" sldId="266"/>
        </pc:sldMkLst>
      </pc:sldChg>
      <pc:sldChg chg="modNotes">
        <pc:chgData name="Cory Mathis" userId="ec5c9386-3897-4d1b-947e-15bcb21f29d5" providerId="ADAL" clId="{007E37C3-F029-5434-A3AB-44A8823BA2D8}" dt="2026-05-22T19:48:29.632" v="745" actId="368"/>
        <pc:sldMkLst>
          <pc:docMk/>
          <pc:sldMk cId="0" sldId="267"/>
        </pc:sldMkLst>
      </pc:sldChg>
      <pc:sldChg chg="addSp delSp modSp mod modClrScheme chgLayout modNotes">
        <pc:chgData name="Cory Mathis" userId="ec5c9386-3897-4d1b-947e-15bcb21f29d5" providerId="ADAL" clId="{007E37C3-F029-5434-A3AB-44A8823BA2D8}" dt="2026-05-22T19:48:29.632" v="744" actId="368"/>
        <pc:sldMkLst>
          <pc:docMk/>
          <pc:sldMk cId="0" sldId="268"/>
        </pc:sldMkLst>
      </pc:sldChg>
      <pc:sldChg chg="addSp delSp modSp mod modClrScheme chgLayout modNotes">
        <pc:chgData name="Cory Mathis" userId="ec5c9386-3897-4d1b-947e-15bcb21f29d5" providerId="ADAL" clId="{007E37C3-F029-5434-A3AB-44A8823BA2D8}" dt="2026-05-22T19:48:29.633" v="747" actId="368"/>
        <pc:sldMkLst>
          <pc:docMk/>
          <pc:sldMk cId="0" sldId="270"/>
        </pc:sldMkLst>
        <pc:spChg chg="mod">
          <ac:chgData name="Cory Mathis" userId="ec5c9386-3897-4d1b-947e-15bcb21f29d5" providerId="ADAL" clId="{007E37C3-F029-5434-A3AB-44A8823BA2D8}" dt="2026-04-29T13:07:35.093" v="431" actId="1076"/>
          <ac:spMkLst>
            <pc:docMk/>
            <pc:sldMk cId="0" sldId="270"/>
            <ac:spMk id="11" creationId="{00000000-0000-0000-0000-000000000000}"/>
          </ac:spMkLst>
        </pc:spChg>
      </pc:sldChg>
      <pc:sldChg chg="modNotes">
        <pc:chgData name="Cory Mathis" userId="ec5c9386-3897-4d1b-947e-15bcb21f29d5" providerId="ADAL" clId="{007E37C3-F029-5434-A3AB-44A8823BA2D8}" dt="2026-05-22T19:48:29.633" v="748" actId="368"/>
        <pc:sldMkLst>
          <pc:docMk/>
          <pc:sldMk cId="0" sldId="271"/>
        </pc:sldMkLst>
      </pc:sldChg>
      <pc:sldChg chg="addSp delSp modSp mod modClrScheme chgLayout modNotes">
        <pc:chgData name="Cory Mathis" userId="ec5c9386-3897-4d1b-947e-15bcb21f29d5" providerId="ADAL" clId="{007E37C3-F029-5434-A3AB-44A8823BA2D8}" dt="2026-05-22T19:48:29.634" v="749" actId="368"/>
        <pc:sldMkLst>
          <pc:docMk/>
          <pc:sldMk cId="0" sldId="272"/>
        </pc:sldMkLst>
        <pc:spChg chg="mod">
          <ac:chgData name="Cory Mathis" userId="ec5c9386-3897-4d1b-947e-15bcb21f29d5" providerId="ADAL" clId="{007E37C3-F029-5434-A3AB-44A8823BA2D8}" dt="2026-04-29T13:12:46.267" v="521" actId="1076"/>
          <ac:spMkLst>
            <pc:docMk/>
            <pc:sldMk cId="0" sldId="272"/>
            <ac:spMk id="9" creationId="{00000000-0000-0000-0000-000000000000}"/>
          </ac:spMkLst>
        </pc:spChg>
      </pc:sldChg>
      <pc:sldChg chg="del">
        <pc:chgData name="Cory Mathis" userId="ec5c9386-3897-4d1b-947e-15bcb21f29d5" providerId="ADAL" clId="{007E37C3-F029-5434-A3AB-44A8823BA2D8}" dt="2026-05-22T19:44:03.771" v="664" actId="2696"/>
        <pc:sldMkLst>
          <pc:docMk/>
          <pc:sldMk cId="0" sldId="273"/>
        </pc:sldMkLst>
      </pc:sldChg>
      <pc:sldChg chg="modNotes">
        <pc:chgData name="Cory Mathis" userId="ec5c9386-3897-4d1b-947e-15bcb21f29d5" providerId="ADAL" clId="{007E37C3-F029-5434-A3AB-44A8823BA2D8}" dt="2026-05-22T19:48:29.634" v="751" actId="368"/>
        <pc:sldMkLst>
          <pc:docMk/>
          <pc:sldMk cId="0" sldId="275"/>
        </pc:sldMkLst>
      </pc:sldChg>
      <pc:sldChg chg="modNotes">
        <pc:chgData name="Cory Mathis" userId="ec5c9386-3897-4d1b-947e-15bcb21f29d5" providerId="ADAL" clId="{007E37C3-F029-5434-A3AB-44A8823BA2D8}" dt="2026-05-22T19:48:29.635" v="753" actId="368"/>
        <pc:sldMkLst>
          <pc:docMk/>
          <pc:sldMk cId="0" sldId="276"/>
        </pc:sldMkLst>
      </pc:sldChg>
      <pc:sldChg chg="modNotes">
        <pc:chgData name="Cory Mathis" userId="ec5c9386-3897-4d1b-947e-15bcb21f29d5" providerId="ADAL" clId="{007E37C3-F029-5434-A3AB-44A8823BA2D8}" dt="2026-05-22T19:48:29.636" v="754" actId="368"/>
        <pc:sldMkLst>
          <pc:docMk/>
          <pc:sldMk cId="0" sldId="278"/>
        </pc:sldMkLst>
      </pc:sldChg>
      <pc:sldChg chg="modNotes">
        <pc:chgData name="Cory Mathis" userId="ec5c9386-3897-4d1b-947e-15bcb21f29d5" providerId="ADAL" clId="{007E37C3-F029-5434-A3AB-44A8823BA2D8}" dt="2026-05-22T19:48:29.636" v="756" actId="368"/>
        <pc:sldMkLst>
          <pc:docMk/>
          <pc:sldMk cId="0" sldId="279"/>
        </pc:sldMkLst>
      </pc:sldChg>
      <pc:sldChg chg="modNotes">
        <pc:chgData name="Cory Mathis" userId="ec5c9386-3897-4d1b-947e-15bcb21f29d5" providerId="ADAL" clId="{007E37C3-F029-5434-A3AB-44A8823BA2D8}" dt="2026-05-22T19:48:29.637" v="757" actId="368"/>
        <pc:sldMkLst>
          <pc:docMk/>
          <pc:sldMk cId="0" sldId="280"/>
        </pc:sldMkLst>
      </pc:sldChg>
      <pc:sldChg chg="modNotes">
        <pc:chgData name="Cory Mathis" userId="ec5c9386-3897-4d1b-947e-15bcb21f29d5" providerId="ADAL" clId="{007E37C3-F029-5434-A3AB-44A8823BA2D8}" dt="2026-05-22T19:48:29.637" v="758" actId="368"/>
        <pc:sldMkLst>
          <pc:docMk/>
          <pc:sldMk cId="0" sldId="281"/>
        </pc:sldMkLst>
      </pc:sldChg>
      <pc:sldChg chg="modNotes">
        <pc:chgData name="Cory Mathis" userId="ec5c9386-3897-4d1b-947e-15bcb21f29d5" providerId="ADAL" clId="{007E37C3-F029-5434-A3AB-44A8823BA2D8}" dt="2026-05-22T19:48:29.638" v="759" actId="368"/>
        <pc:sldMkLst>
          <pc:docMk/>
          <pc:sldMk cId="0" sldId="282"/>
        </pc:sldMkLst>
      </pc:sldChg>
      <pc:sldChg chg="modNotes modNotesTx">
        <pc:chgData name="Cory Mathis" userId="ec5c9386-3897-4d1b-947e-15bcb21f29d5" providerId="ADAL" clId="{007E37C3-F029-5434-A3AB-44A8823BA2D8}" dt="2026-05-22T19:48:29.621" v="722" actId="368"/>
        <pc:sldMkLst>
          <pc:docMk/>
          <pc:sldMk cId="316923623" sldId="302"/>
        </pc:sldMkLst>
      </pc:sldChg>
      <pc:sldChg chg="modNotes">
        <pc:chgData name="Cory Mathis" userId="ec5c9386-3897-4d1b-947e-15bcb21f29d5" providerId="ADAL" clId="{007E37C3-F029-5434-A3AB-44A8823BA2D8}" dt="2026-05-22T19:48:29.624" v="727" actId="368"/>
        <pc:sldMkLst>
          <pc:docMk/>
          <pc:sldMk cId="3202750244" sldId="319"/>
        </pc:sldMkLst>
      </pc:sldChg>
      <pc:sldChg chg="modNotes modNotesTx">
        <pc:chgData name="Cory Mathis" userId="ec5c9386-3897-4d1b-947e-15bcb21f29d5" providerId="ADAL" clId="{007E37C3-F029-5434-A3AB-44A8823BA2D8}" dt="2026-05-22T19:48:29.622" v="723" actId="368"/>
        <pc:sldMkLst>
          <pc:docMk/>
          <pc:sldMk cId="1969397188" sldId="320"/>
        </pc:sldMkLst>
      </pc:sldChg>
      <pc:sldChg chg="modNotes">
        <pc:chgData name="Cory Mathis" userId="ec5c9386-3897-4d1b-947e-15bcb21f29d5" providerId="ADAL" clId="{007E37C3-F029-5434-A3AB-44A8823BA2D8}" dt="2026-05-22T19:48:29.626" v="732" actId="368"/>
        <pc:sldMkLst>
          <pc:docMk/>
          <pc:sldMk cId="3185737475" sldId="335"/>
        </pc:sldMkLst>
      </pc:sldChg>
      <pc:sldChg chg="addSp delSp modSp add del mod">
        <pc:chgData name="Cory Mathis" userId="ec5c9386-3897-4d1b-947e-15bcb21f29d5" providerId="ADAL" clId="{007E37C3-F029-5434-A3AB-44A8823BA2D8}" dt="2026-05-22T19:43:59.363" v="662" actId="2696"/>
        <pc:sldMkLst>
          <pc:docMk/>
          <pc:sldMk cId="1239957123" sldId="2076136257"/>
        </pc:sldMkLst>
      </pc:sldChg>
      <pc:sldChg chg="delSp modSp mod modNotes modNotesTx">
        <pc:chgData name="Cory Mathis" userId="ec5c9386-3897-4d1b-947e-15bcb21f29d5" providerId="ADAL" clId="{007E37C3-F029-5434-A3AB-44A8823BA2D8}" dt="2026-05-22T19:48:29.622" v="724" actId="368"/>
        <pc:sldMkLst>
          <pc:docMk/>
          <pc:sldMk cId="1542414792" sldId="2076136259"/>
        </pc:sldMkLst>
        <pc:spChg chg="mod">
          <ac:chgData name="Cory Mathis" userId="ec5c9386-3897-4d1b-947e-15bcb21f29d5" providerId="ADAL" clId="{007E37C3-F029-5434-A3AB-44A8823BA2D8}" dt="2026-04-29T12:49:56.129" v="103" actId="12"/>
          <ac:spMkLst>
            <pc:docMk/>
            <pc:sldMk cId="1542414792" sldId="2076136259"/>
            <ac:spMk id="2" creationId="{EE7FA79C-94A3-14C5-2B59-D2F5518B378B}"/>
          </ac:spMkLst>
        </pc:spChg>
      </pc:sldChg>
      <pc:sldChg chg="modNotes">
        <pc:chgData name="Cory Mathis" userId="ec5c9386-3897-4d1b-947e-15bcb21f29d5" providerId="ADAL" clId="{007E37C3-F029-5434-A3AB-44A8823BA2D8}" dt="2026-05-22T19:48:29.628" v="736" actId="368"/>
        <pc:sldMkLst>
          <pc:docMk/>
          <pc:sldMk cId="2622300986" sldId="2076136261"/>
        </pc:sldMkLst>
      </pc:sldChg>
      <pc:sldChg chg="modNotes">
        <pc:chgData name="Cory Mathis" userId="ec5c9386-3897-4d1b-947e-15bcb21f29d5" providerId="ADAL" clId="{007E37C3-F029-5434-A3AB-44A8823BA2D8}" dt="2026-05-22T19:48:29.630" v="741" actId="368"/>
        <pc:sldMkLst>
          <pc:docMk/>
          <pc:sldMk cId="1658201997" sldId="2076136262"/>
        </pc:sldMkLst>
      </pc:sldChg>
      <pc:sldChg chg="modNotes">
        <pc:chgData name="Cory Mathis" userId="ec5c9386-3897-4d1b-947e-15bcb21f29d5" providerId="ADAL" clId="{007E37C3-F029-5434-A3AB-44A8823BA2D8}" dt="2026-05-22T19:48:29.632" v="746" actId="368"/>
        <pc:sldMkLst>
          <pc:docMk/>
          <pc:sldMk cId="552865431" sldId="2076136265"/>
        </pc:sldMkLst>
      </pc:sldChg>
      <pc:sldChg chg="modNotes">
        <pc:chgData name="Cory Mathis" userId="ec5c9386-3897-4d1b-947e-15bcb21f29d5" providerId="ADAL" clId="{007E37C3-F029-5434-A3AB-44A8823BA2D8}" dt="2026-05-22T19:48:29.634" v="750" actId="368"/>
        <pc:sldMkLst>
          <pc:docMk/>
          <pc:sldMk cId="3306463290" sldId="2076136266"/>
        </pc:sldMkLst>
      </pc:sldChg>
      <pc:sldChg chg="modNotes">
        <pc:chgData name="Cory Mathis" userId="ec5c9386-3897-4d1b-947e-15bcb21f29d5" providerId="ADAL" clId="{007E37C3-F029-5434-A3AB-44A8823BA2D8}" dt="2026-05-22T19:48:29.627" v="733" actId="368"/>
        <pc:sldMkLst>
          <pc:docMk/>
          <pc:sldMk cId="1299791306" sldId="2076136270"/>
        </pc:sldMkLst>
      </pc:sldChg>
      <pc:sldChg chg="modNotes">
        <pc:chgData name="Cory Mathis" userId="ec5c9386-3897-4d1b-947e-15bcb21f29d5" providerId="ADAL" clId="{007E37C3-F029-5434-A3AB-44A8823BA2D8}" dt="2026-05-22T19:48:29.638" v="760" actId="368"/>
        <pc:sldMkLst>
          <pc:docMk/>
          <pc:sldMk cId="2505304998" sldId="2076136273"/>
        </pc:sldMkLst>
      </pc:sldChg>
      <pc:sldChg chg="modNotes">
        <pc:chgData name="Cory Mathis" userId="ec5c9386-3897-4d1b-947e-15bcb21f29d5" providerId="ADAL" clId="{007E37C3-F029-5434-A3AB-44A8823BA2D8}" dt="2026-05-22T19:48:29.627" v="734" actId="368"/>
        <pc:sldMkLst>
          <pc:docMk/>
          <pc:sldMk cId="1848580717" sldId="2076136274"/>
        </pc:sldMkLst>
      </pc:sldChg>
      <pc:sldChg chg="modNotes">
        <pc:chgData name="Cory Mathis" userId="ec5c9386-3897-4d1b-947e-15bcb21f29d5" providerId="ADAL" clId="{007E37C3-F029-5434-A3AB-44A8823BA2D8}" dt="2026-05-22T19:48:29.638" v="761" actId="368"/>
        <pc:sldMkLst>
          <pc:docMk/>
          <pc:sldMk cId="870287717" sldId="2076136275"/>
        </pc:sldMkLst>
      </pc:sldChg>
      <pc:sldChg chg="modNotes">
        <pc:chgData name="Cory Mathis" userId="ec5c9386-3897-4d1b-947e-15bcb21f29d5" providerId="ADAL" clId="{007E37C3-F029-5434-A3AB-44A8823BA2D8}" dt="2026-05-22T19:48:29.628" v="735" actId="368"/>
        <pc:sldMkLst>
          <pc:docMk/>
          <pc:sldMk cId="2806937696" sldId="2076136276"/>
        </pc:sldMkLst>
      </pc:sldChg>
      <pc:sldChg chg="modNotes">
        <pc:chgData name="Cory Mathis" userId="ec5c9386-3897-4d1b-947e-15bcb21f29d5" providerId="ADAL" clId="{007E37C3-F029-5434-A3AB-44A8823BA2D8}" dt="2026-05-22T19:48:29.630" v="740" actId="368"/>
        <pc:sldMkLst>
          <pc:docMk/>
          <pc:sldMk cId="1987552348" sldId="2076136277"/>
        </pc:sldMkLst>
      </pc:sldChg>
      <pc:sldChg chg="modNotes">
        <pc:chgData name="Cory Mathis" userId="ec5c9386-3897-4d1b-947e-15bcb21f29d5" providerId="ADAL" clId="{007E37C3-F029-5434-A3AB-44A8823BA2D8}" dt="2026-05-22T19:48:29.639" v="764" actId="368"/>
        <pc:sldMkLst>
          <pc:docMk/>
          <pc:sldMk cId="1272395946" sldId="2076136278"/>
        </pc:sldMkLst>
      </pc:sldChg>
      <pc:sldChg chg="modNotes">
        <pc:chgData name="Cory Mathis" userId="ec5c9386-3897-4d1b-947e-15bcb21f29d5" providerId="ADAL" clId="{007E37C3-F029-5434-A3AB-44A8823BA2D8}" dt="2026-05-22T19:48:29.623" v="726" actId="368"/>
        <pc:sldMkLst>
          <pc:docMk/>
          <pc:sldMk cId="2996037427" sldId="2076136279"/>
        </pc:sldMkLst>
      </pc:sldChg>
      <pc:sldChg chg="modNotes">
        <pc:chgData name="Cory Mathis" userId="ec5c9386-3897-4d1b-947e-15bcb21f29d5" providerId="ADAL" clId="{007E37C3-F029-5434-A3AB-44A8823BA2D8}" dt="2026-05-22T19:48:29.625" v="729" actId="368"/>
        <pc:sldMkLst>
          <pc:docMk/>
          <pc:sldMk cId="3007432968" sldId="2076136280"/>
        </pc:sldMkLst>
      </pc:sldChg>
      <pc:sldChg chg="modNotes">
        <pc:chgData name="Cory Mathis" userId="ec5c9386-3897-4d1b-947e-15bcb21f29d5" providerId="ADAL" clId="{007E37C3-F029-5434-A3AB-44A8823BA2D8}" dt="2026-05-22T19:48:29.629" v="739" actId="368"/>
        <pc:sldMkLst>
          <pc:docMk/>
          <pc:sldMk cId="3096619876" sldId="2076136281"/>
        </pc:sldMkLst>
      </pc:sldChg>
      <pc:sldChg chg="modNotes">
        <pc:chgData name="Cory Mathis" userId="ec5c9386-3897-4d1b-947e-15bcb21f29d5" providerId="ADAL" clId="{007E37C3-F029-5434-A3AB-44A8823BA2D8}" dt="2026-05-22T19:48:29.639" v="762" actId="368"/>
        <pc:sldMkLst>
          <pc:docMk/>
          <pc:sldMk cId="488867377" sldId="2076136282"/>
        </pc:sldMkLst>
      </pc:sldChg>
      <pc:sldChg chg="modNotes">
        <pc:chgData name="Cory Mathis" userId="ec5c9386-3897-4d1b-947e-15bcb21f29d5" providerId="ADAL" clId="{007E37C3-F029-5434-A3AB-44A8823BA2D8}" dt="2026-05-22T19:48:29.623" v="725" actId="368"/>
        <pc:sldMkLst>
          <pc:docMk/>
          <pc:sldMk cId="926823487" sldId="2076136283"/>
        </pc:sldMkLst>
      </pc:sldChg>
      <pc:sldChg chg="modNotes">
        <pc:chgData name="Cory Mathis" userId="ec5c9386-3897-4d1b-947e-15bcb21f29d5" providerId="ADAL" clId="{007E37C3-F029-5434-A3AB-44A8823BA2D8}" dt="2026-05-22T19:48:29.636" v="755" actId="368"/>
        <pc:sldMkLst>
          <pc:docMk/>
          <pc:sldMk cId="2867288320" sldId="2076136284"/>
        </pc:sldMkLst>
      </pc:sldChg>
      <pc:sldChg chg="modNotes">
        <pc:chgData name="Cory Mathis" userId="ec5c9386-3897-4d1b-947e-15bcb21f29d5" providerId="ADAL" clId="{007E37C3-F029-5434-A3AB-44A8823BA2D8}" dt="2026-05-22T19:48:29.629" v="738" actId="368"/>
        <pc:sldMkLst>
          <pc:docMk/>
          <pc:sldMk cId="2792294939" sldId="2076136285"/>
        </pc:sldMkLst>
      </pc:sldChg>
      <pc:sldChg chg="modNotes">
        <pc:chgData name="Cory Mathis" userId="ec5c9386-3897-4d1b-947e-15bcb21f29d5" providerId="ADAL" clId="{007E37C3-F029-5434-A3AB-44A8823BA2D8}" dt="2026-05-22T19:48:29.635" v="752" actId="368"/>
        <pc:sldMkLst>
          <pc:docMk/>
          <pc:sldMk cId="3594178680" sldId="2076136286"/>
        </pc:sldMkLst>
      </pc:sldChg>
      <pc:sldChg chg="modNotes">
        <pc:chgData name="Cory Mathis" userId="ec5c9386-3897-4d1b-947e-15bcb21f29d5" providerId="ADAL" clId="{007E37C3-F029-5434-A3AB-44A8823BA2D8}" dt="2026-05-22T19:48:29.639" v="763" actId="368"/>
        <pc:sldMkLst>
          <pc:docMk/>
          <pc:sldMk cId="400434776" sldId="2076136287"/>
        </pc:sldMkLst>
      </pc:sldChg>
      <pc:sldChg chg="modNotes">
        <pc:chgData name="Cory Mathis" userId="ec5c9386-3897-4d1b-947e-15bcb21f29d5" providerId="ADAL" clId="{007E37C3-F029-5434-A3AB-44A8823BA2D8}" dt="2026-05-22T19:48:29.625" v="730" actId="368"/>
        <pc:sldMkLst>
          <pc:docMk/>
          <pc:sldMk cId="2133222165" sldId="2076136288"/>
        </pc:sldMkLst>
      </pc:sldChg>
      <pc:sldChg chg="modNotes">
        <pc:chgData name="Cory Mathis" userId="ec5c9386-3897-4d1b-947e-15bcb21f29d5" providerId="ADAL" clId="{007E37C3-F029-5434-A3AB-44A8823BA2D8}" dt="2026-05-22T19:48:29.626" v="731" actId="368"/>
        <pc:sldMkLst>
          <pc:docMk/>
          <pc:sldMk cId="192330129" sldId="2076136289"/>
        </pc:sldMkLst>
      </pc:sldChg>
      <pc:sldChg chg="add del ord">
        <pc:chgData name="Cory Mathis" userId="ec5c9386-3897-4d1b-947e-15bcb21f29d5" providerId="ADAL" clId="{007E37C3-F029-5434-A3AB-44A8823BA2D8}" dt="2026-05-22T19:44:02.226" v="663" actId="2696"/>
        <pc:sldMkLst>
          <pc:docMk/>
          <pc:sldMk cId="2366128793" sldId="2076136290"/>
        </pc:sldMkLst>
      </pc:sldChg>
      <pc:sldMasterChg chg="delSldLayout">
        <pc:chgData name="Cory Mathis" userId="ec5c9386-3897-4d1b-947e-15bcb21f29d5" providerId="ADAL" clId="{007E37C3-F029-5434-A3AB-44A8823BA2D8}" dt="2026-05-22T19:44:02.226" v="663" actId="2696"/>
        <pc:sldMasterMkLst>
          <pc:docMk/>
          <pc:sldMasterMk cId="2143634752" sldId="2147483674"/>
        </pc:sldMasterMkLst>
        <pc:sldLayoutChg chg="del">
          <pc:chgData name="Cory Mathis" userId="ec5c9386-3897-4d1b-947e-15bcb21f29d5" providerId="ADAL" clId="{007E37C3-F029-5434-A3AB-44A8823BA2D8}" dt="2026-05-22T19:44:02.226" v="663" actId="2696"/>
          <pc:sldLayoutMkLst>
            <pc:docMk/>
            <pc:sldMasterMk cId="2143634752" sldId="2147483674"/>
            <pc:sldLayoutMk cId="3292589898" sldId="2147483728"/>
          </pc:sldLayoutMkLst>
        </pc:sldLayoutChg>
      </pc:sldMasterChg>
    </pc:docChg>
  </pc:docChgLst>
  <pc:docChgLst>
    <pc:chgData name="Rudy Ooms" userId="S::rudy@patchmypc.com::ba38ebd8-87d9-4ecc-ad4c-ffffb90af325" providerId="AD" clId="Web-{5644B758-3D48-1A96-2CC9-3E569D033211}"/>
    <pc:docChg chg="modSld">
      <pc:chgData name="Rudy Ooms" userId="S::rudy@patchmypc.com::ba38ebd8-87d9-4ecc-ad4c-ffffb90af325" providerId="AD" clId="Web-{5644B758-3D48-1A96-2CC9-3E569D033211}" dt="2026-05-17T10:30:35.445" v="2" actId="1076"/>
      <pc:docMkLst>
        <pc:docMk/>
      </pc:docMkLst>
      <pc:sldChg chg="modSp">
        <pc:chgData name="Rudy Ooms" userId="S::rudy@patchmypc.com::ba38ebd8-87d9-4ecc-ad4c-ffffb90af325" providerId="AD" clId="Web-{5644B758-3D48-1A96-2CC9-3E569D033211}" dt="2026-05-17T10:30:35.445" v="2" actId="1076"/>
        <pc:sldMkLst>
          <pc:docMk/>
          <pc:sldMk cId="926823487" sldId="2076136283"/>
        </pc:sldMkLst>
        <pc:picChg chg="mod">
          <ac:chgData name="Rudy Ooms" userId="S::rudy@patchmypc.com::ba38ebd8-87d9-4ecc-ad4c-ffffb90af325" providerId="AD" clId="Web-{5644B758-3D48-1A96-2CC9-3E569D033211}" dt="2026-05-17T10:30:35.445" v="2" actId="1076"/>
          <ac:picMkLst>
            <pc:docMk/>
            <pc:sldMk cId="926823487" sldId="2076136283"/>
            <ac:picMk id="13" creationId="{FB9A4D11-2B0E-9921-58AA-E63937063AED}"/>
          </ac:picMkLst>
        </pc:picChg>
      </pc:sldChg>
    </pc:docChg>
  </pc:docChgLst>
  <pc:docChgLst>
    <pc:chgData name="John Quirk" userId="S::john@patchmypc.com::4e277e55-7595-4e1e-941b-133cf09ec9ed" providerId="AD" clId="Web-{2DC81A19-2828-84ED-D716-CA7765B00825}"/>
    <pc:docChg chg="modSld">
      <pc:chgData name="John Quirk" userId="S::john@patchmypc.com::4e277e55-7595-4e1e-941b-133cf09ec9ed" providerId="AD" clId="Web-{2DC81A19-2828-84ED-D716-CA7765B00825}" dt="2026-04-29T14:22:03.282" v="2" actId="20577"/>
      <pc:docMkLst>
        <pc:docMk/>
      </pc:docMkLst>
      <pc:sldChg chg="modSp">
        <pc:chgData name="John Quirk" userId="S::john@patchmypc.com::4e277e55-7595-4e1e-941b-133cf09ec9ed" providerId="AD" clId="Web-{2DC81A19-2828-84ED-D716-CA7765B00825}" dt="2026-04-29T13:54:20.286" v="1" actId="20577"/>
        <pc:sldMkLst>
          <pc:docMk/>
          <pc:sldMk cId="1542414792" sldId="2076136259"/>
        </pc:sldMkLst>
        <pc:spChg chg="mod">
          <ac:chgData name="John Quirk" userId="S::john@patchmypc.com::4e277e55-7595-4e1e-941b-133cf09ec9ed" providerId="AD" clId="Web-{2DC81A19-2828-84ED-D716-CA7765B00825}" dt="2026-04-29T13:54:20.286" v="1" actId="20577"/>
          <ac:spMkLst>
            <pc:docMk/>
            <pc:sldMk cId="1542414792" sldId="2076136259"/>
            <ac:spMk id="2" creationId="{EE7FA79C-94A3-14C5-2B59-D2F5518B378B}"/>
          </ac:spMkLst>
        </pc:spChg>
      </pc:sldChg>
    </pc:docChg>
  </pc:docChgLst>
  <pc:docChgLst>
    <pc:chgData name="Rudy Ooms" userId="ba38ebd8-87d9-4ecc-ad4c-ffffb90af325" providerId="ADAL" clId="{7B4FBDE9-BC3D-4AC6-93CD-08D4EE1DB151}"/>
    <pc:docChg chg="undo custSel addSld delSld modSld sldOrd addSection delSection modSection">
      <pc:chgData name="Rudy Ooms" userId="ba38ebd8-87d9-4ecc-ad4c-ffffb90af325" providerId="ADAL" clId="{7B4FBDE9-BC3D-4AC6-93CD-08D4EE1DB151}" dt="2026-05-20T14:40:56.939" v="25630" actId="20577"/>
      <pc:docMkLst>
        <pc:docMk/>
      </pc:docMkLst>
      <pc:sldChg chg="addSp delSp modSp add mod">
        <pc:chgData name="Rudy Ooms" userId="ba38ebd8-87d9-4ecc-ad4c-ffffb90af325" providerId="ADAL" clId="{7B4FBDE9-BC3D-4AC6-93CD-08D4EE1DB151}" dt="2026-05-20T14:38:16.826" v="25597" actId="20577"/>
        <pc:sldMkLst>
          <pc:docMk/>
          <pc:sldMk cId="2674146510" sldId="258"/>
        </pc:sldMkLst>
        <pc:spChg chg="add mod">
          <ac:chgData name="Rudy Ooms" userId="ba38ebd8-87d9-4ecc-ad4c-ffffb90af325" providerId="ADAL" clId="{7B4FBDE9-BC3D-4AC6-93CD-08D4EE1DB151}" dt="2026-05-12T13:44:41.431" v="12921" actId="1582"/>
          <ac:spMkLst>
            <pc:docMk/>
            <pc:sldMk cId="2674146510" sldId="258"/>
            <ac:spMk id="2" creationId="{68BFE2EA-C249-BF65-FB3E-6EBAD34284EB}"/>
          </ac:spMkLst>
        </pc:spChg>
        <pc:spChg chg="add mod">
          <ac:chgData name="Rudy Ooms" userId="ba38ebd8-87d9-4ecc-ad4c-ffffb90af325" providerId="ADAL" clId="{7B4FBDE9-BC3D-4AC6-93CD-08D4EE1DB151}" dt="2026-05-20T14:38:16.826" v="25597" actId="20577"/>
          <ac:spMkLst>
            <pc:docMk/>
            <pc:sldMk cId="2674146510" sldId="258"/>
            <ac:spMk id="5" creationId="{244D9AD8-1EA8-C1DE-9B0B-5F49327BC417}"/>
          </ac:spMkLst>
        </pc:spChg>
        <pc:spChg chg="mod">
          <ac:chgData name="Rudy Ooms" userId="ba38ebd8-87d9-4ecc-ad4c-ffffb90af325" providerId="ADAL" clId="{7B4FBDE9-BC3D-4AC6-93CD-08D4EE1DB151}" dt="2026-05-19T13:04:07.641" v="22514" actId="14100"/>
          <ac:spMkLst>
            <pc:docMk/>
            <pc:sldMk cId="2674146510" sldId="258"/>
            <ac:spMk id="9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09:39:44.168" v="8472" actId="21"/>
          <ac:spMkLst>
            <pc:docMk/>
            <pc:sldMk cId="2674146510" sldId="258"/>
            <ac:spMk id="10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9T13:08:51.013" v="22551" actId="14100"/>
          <ac:spMkLst>
            <pc:docMk/>
            <pc:sldMk cId="2674146510" sldId="258"/>
            <ac:spMk id="11" creationId="{00000000-0000-0000-0000-000000000000}"/>
          </ac:spMkLst>
        </pc:spChg>
        <pc:picChg chg="add mod">
          <ac:chgData name="Rudy Ooms" userId="ba38ebd8-87d9-4ecc-ad4c-ffffb90af325" providerId="ADAL" clId="{7B4FBDE9-BC3D-4AC6-93CD-08D4EE1DB151}" dt="2026-05-12T09:42:11.323" v="8603" actId="1440"/>
          <ac:picMkLst>
            <pc:docMk/>
            <pc:sldMk cId="2674146510" sldId="258"/>
            <ac:picMk id="3" creationId="{B1D336C9-5896-D706-5A1D-80A58052D043}"/>
          </ac:picMkLst>
        </pc:picChg>
        <pc:cxnChg chg="add mod">
          <ac:chgData name="Rudy Ooms" userId="ba38ebd8-87d9-4ecc-ad4c-ffffb90af325" providerId="ADAL" clId="{7B4FBDE9-BC3D-4AC6-93CD-08D4EE1DB151}" dt="2026-05-20T11:13:18.881" v="24855" actId="14100"/>
          <ac:cxnSpMkLst>
            <pc:docMk/>
            <pc:sldMk cId="2674146510" sldId="258"/>
            <ac:cxnSpMk id="6" creationId="{DE78B5CF-6ED3-A361-C0CB-654A83B1EC69}"/>
          </ac:cxnSpMkLst>
        </pc:cxnChg>
      </pc:sldChg>
      <pc:sldChg chg="addSp delSp modSp add del mod ord setBg chgLayout modNotesTx">
        <pc:chgData name="Rudy Ooms" userId="ba38ebd8-87d9-4ecc-ad4c-ffffb90af325" providerId="ADAL" clId="{7B4FBDE9-BC3D-4AC6-93CD-08D4EE1DB151}" dt="2026-05-20T12:44:47.491" v="25453" actId="20577"/>
        <pc:sldMkLst>
          <pc:docMk/>
          <pc:sldMk cId="0" sldId="259"/>
        </pc:sldMkLst>
        <pc:spChg chg="mod">
          <ac:chgData name="Rudy Ooms" userId="ba38ebd8-87d9-4ecc-ad4c-ffffb90af325" providerId="ADAL" clId="{7B4FBDE9-BC3D-4AC6-93CD-08D4EE1DB151}" dt="2026-05-20T09:50:05.520" v="24481" actId="1035"/>
          <ac:spMkLst>
            <pc:docMk/>
            <pc:sldMk cId="0" sldId="259"/>
            <ac:spMk id="2" creationId="{C8358083-834C-A84C-36F7-336496DEA02D}"/>
          </ac:spMkLst>
        </pc:spChg>
        <pc:spChg chg="add mod">
          <ac:chgData name="Rudy Ooms" userId="ba38ebd8-87d9-4ecc-ad4c-ffffb90af325" providerId="ADAL" clId="{7B4FBDE9-BC3D-4AC6-93CD-08D4EE1DB151}" dt="2026-05-20T12:44:47.491" v="25453" actId="20577"/>
          <ac:spMkLst>
            <pc:docMk/>
            <pc:sldMk cId="0" sldId="259"/>
            <ac:spMk id="3" creationId="{77488D31-0695-256C-F2B2-D12EF5599BD2}"/>
          </ac:spMkLst>
        </pc:spChg>
        <pc:spChg chg="add mod">
          <ac:chgData name="Rudy Ooms" userId="ba38ebd8-87d9-4ecc-ad4c-ffffb90af325" providerId="ADAL" clId="{7B4FBDE9-BC3D-4AC6-93CD-08D4EE1DB151}" dt="2026-05-20T08:14:59.936" v="23640" actId="14100"/>
          <ac:spMkLst>
            <pc:docMk/>
            <pc:sldMk cId="0" sldId="259"/>
            <ac:spMk id="4" creationId="{79860798-7EE4-A9CD-A7CB-DE3F9292FA5A}"/>
          </ac:spMkLst>
        </pc:spChg>
        <pc:spChg chg="mod">
          <ac:chgData name="Rudy Ooms" userId="ba38ebd8-87d9-4ecc-ad4c-ffffb90af325" providerId="ADAL" clId="{7B4FBDE9-BC3D-4AC6-93CD-08D4EE1DB151}" dt="2026-05-20T09:50:05.520" v="24481" actId="1035"/>
          <ac:spMkLst>
            <pc:docMk/>
            <pc:sldMk cId="0" sldId="259"/>
            <ac:spMk id="7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5T07:12:25.576" v="15610" actId="1035"/>
          <ac:spMkLst>
            <pc:docMk/>
            <pc:sldMk cId="0" sldId="259"/>
            <ac:spMk id="10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7T19:03:36.625" v="18665" actId="14100"/>
          <ac:spMkLst>
            <pc:docMk/>
            <pc:sldMk cId="0" sldId="259"/>
            <ac:spMk id="12" creationId="{AD6F5D37-E8D6-0151-D76A-B8E26EEC416F}"/>
          </ac:spMkLst>
        </pc:spChg>
        <pc:spChg chg="add mod">
          <ac:chgData name="Rudy Ooms" userId="ba38ebd8-87d9-4ecc-ad4c-ffffb90af325" providerId="ADAL" clId="{7B4FBDE9-BC3D-4AC6-93CD-08D4EE1DB151}" dt="2026-05-20T09:50:48.054" v="24494" actId="1076"/>
          <ac:spMkLst>
            <pc:docMk/>
            <pc:sldMk cId="0" sldId="259"/>
            <ac:spMk id="13" creationId="{81E7DC02-E43D-D8F0-1900-FFE25BB5261D}"/>
          </ac:spMkLst>
        </pc:spChg>
        <pc:picChg chg="add mod">
          <ac:chgData name="Rudy Ooms" userId="ba38ebd8-87d9-4ecc-ad4c-ffffb90af325" providerId="ADAL" clId="{7B4FBDE9-BC3D-4AC6-93CD-08D4EE1DB151}" dt="2026-05-20T09:50:05.520" v="24481" actId="1035"/>
          <ac:picMkLst>
            <pc:docMk/>
            <pc:sldMk cId="0" sldId="259"/>
            <ac:picMk id="5" creationId="{568914D0-E0D2-C654-E92C-74579730CA98}"/>
          </ac:picMkLst>
        </pc:picChg>
        <pc:picChg chg="add mod">
          <ac:chgData name="Rudy Ooms" userId="ba38ebd8-87d9-4ecc-ad4c-ffffb90af325" providerId="ADAL" clId="{7B4FBDE9-BC3D-4AC6-93CD-08D4EE1DB151}" dt="2026-05-15T07:12:25.576" v="15610" actId="1035"/>
          <ac:picMkLst>
            <pc:docMk/>
            <pc:sldMk cId="0" sldId="259"/>
            <ac:picMk id="1026" creationId="{3FB5A0B5-7813-6719-6F15-ADABF2FEF85E}"/>
          </ac:picMkLst>
        </pc:picChg>
      </pc:sldChg>
      <pc:sldChg chg="addSp delSp modSp add del mod setBg chgLayout modNotesTx">
        <pc:chgData name="Rudy Ooms" userId="ba38ebd8-87d9-4ecc-ad4c-ffffb90af325" providerId="ADAL" clId="{7B4FBDE9-BC3D-4AC6-93CD-08D4EE1DB151}" dt="2026-05-19T13:03:47.717" v="22509" actId="478"/>
        <pc:sldMkLst>
          <pc:docMk/>
          <pc:sldMk cId="0" sldId="260"/>
        </pc:sldMkLst>
        <pc:spChg chg="mod">
          <ac:chgData name="Rudy Ooms" userId="ba38ebd8-87d9-4ecc-ad4c-ffffb90af325" providerId="ADAL" clId="{7B4FBDE9-BC3D-4AC6-93CD-08D4EE1DB151}" dt="2026-05-18T13:09:38.744" v="19745" actId="1076"/>
          <ac:spMkLst>
            <pc:docMk/>
            <pc:sldMk cId="0" sldId="260"/>
            <ac:spMk id="2" creationId="{14BC466E-B410-579B-B794-E61EE2E68494}"/>
          </ac:spMkLst>
        </pc:spChg>
        <pc:spChg chg="mod">
          <ac:chgData name="Rudy Ooms" userId="ba38ebd8-87d9-4ecc-ad4c-ffffb90af325" providerId="ADAL" clId="{7B4FBDE9-BC3D-4AC6-93CD-08D4EE1DB151}" dt="2026-05-18T13:09:34.746" v="19744" actId="1076"/>
          <ac:spMkLst>
            <pc:docMk/>
            <pc:sldMk cId="0" sldId="260"/>
            <ac:spMk id="7" creationId="{00000000-0000-0000-0000-000000000000}"/>
          </ac:spMkLst>
        </pc:spChg>
        <pc:spChg chg="add del mod">
          <ac:chgData name="Rudy Ooms" userId="ba38ebd8-87d9-4ecc-ad4c-ffffb90af325" providerId="ADAL" clId="{7B4FBDE9-BC3D-4AC6-93CD-08D4EE1DB151}" dt="2026-05-18T13:09:38.744" v="19745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8T13:09:38.744" v="19745" actId="1076"/>
          <ac:spMkLst>
            <pc:docMk/>
            <pc:sldMk cId="0" sldId="260"/>
            <ac:spMk id="12" creationId="{30953DFE-44DA-9384-D3B4-B86E54D16593}"/>
          </ac:spMkLst>
        </pc:spChg>
        <pc:spChg chg="mod">
          <ac:chgData name="Rudy Ooms" userId="ba38ebd8-87d9-4ecc-ad4c-ffffb90af325" providerId="ADAL" clId="{7B4FBDE9-BC3D-4AC6-93CD-08D4EE1DB151}" dt="2026-05-18T13:09:42.752" v="19746" actId="1076"/>
          <ac:spMkLst>
            <pc:docMk/>
            <pc:sldMk cId="0" sldId="260"/>
            <ac:spMk id="30" creationId="{000334BB-B588-42F1-00FA-80DC5E5E7AB2}"/>
          </ac:spMkLst>
        </pc:spChg>
        <pc:picChg chg="add mod">
          <ac:chgData name="Rudy Ooms" userId="ba38ebd8-87d9-4ecc-ad4c-ffffb90af325" providerId="ADAL" clId="{7B4FBDE9-BC3D-4AC6-93CD-08D4EE1DB151}" dt="2026-05-18T13:09:38.744" v="19745" actId="1076"/>
          <ac:picMkLst>
            <pc:docMk/>
            <pc:sldMk cId="0" sldId="260"/>
            <ac:picMk id="2050" creationId="{0EE2CB22-7ED9-89F9-36A9-75BE87A972EC}"/>
          </ac:picMkLst>
        </pc:picChg>
      </pc:sldChg>
      <pc:sldChg chg="addSp delSp modSp add del mod setBg chgLayout modNotesTx">
        <pc:chgData name="Rudy Ooms" userId="ba38ebd8-87d9-4ecc-ad4c-ffffb90af325" providerId="ADAL" clId="{7B4FBDE9-BC3D-4AC6-93CD-08D4EE1DB151}" dt="2026-05-20T11:26:18.760" v="25090" actId="20577"/>
        <pc:sldMkLst>
          <pc:docMk/>
          <pc:sldMk cId="0" sldId="266"/>
        </pc:sldMkLst>
        <pc:spChg chg="add mod">
          <ac:chgData name="Rudy Ooms" userId="ba38ebd8-87d9-4ecc-ad4c-ffffb90af325" providerId="ADAL" clId="{7B4FBDE9-BC3D-4AC6-93CD-08D4EE1DB151}" dt="2026-05-20T11:26:18.760" v="25090" actId="20577"/>
          <ac:spMkLst>
            <pc:docMk/>
            <pc:sldMk cId="0" sldId="266"/>
            <ac:spMk id="3" creationId="{DB3F9F26-8FD3-20AB-5420-11F8436831E8}"/>
          </ac:spMkLst>
        </pc:spChg>
        <pc:spChg chg="mod">
          <ac:chgData name="Rudy Ooms" userId="ba38ebd8-87d9-4ecc-ad4c-ffffb90af325" providerId="ADAL" clId="{7B4FBDE9-BC3D-4AC6-93CD-08D4EE1DB151}" dt="2026-05-12T09:43:56.533" v="8607" actId="21"/>
          <ac:spMkLst>
            <pc:docMk/>
            <pc:sldMk cId="0" sldId="266"/>
            <ac:spMk id="10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9T13:08:45.520" v="22549" actId="14100"/>
          <ac:spMkLst>
            <pc:docMk/>
            <pc:sldMk cId="0" sldId="266"/>
            <ac:spMk id="11" creationId="{00000000-0000-0000-0000-000000000000}"/>
          </ac:spMkLst>
        </pc:spChg>
        <pc:picChg chg="add mod">
          <ac:chgData name="Rudy Ooms" userId="ba38ebd8-87d9-4ecc-ad4c-ffffb90af325" providerId="ADAL" clId="{7B4FBDE9-BC3D-4AC6-93CD-08D4EE1DB151}" dt="2026-05-12T13:48:58.337" v="12923" actId="14100"/>
          <ac:picMkLst>
            <pc:docMk/>
            <pc:sldMk cId="0" sldId="266"/>
            <ac:picMk id="4" creationId="{B348E9A1-1445-20AB-395E-BD22D767C605}"/>
          </ac:picMkLst>
        </pc:picChg>
      </pc:sldChg>
      <pc:sldChg chg="addSp delSp modSp add mod setBg modAnim chgLayout">
        <pc:chgData name="Rudy Ooms" userId="ba38ebd8-87d9-4ecc-ad4c-ffffb90af325" providerId="ADAL" clId="{7B4FBDE9-BC3D-4AC6-93CD-08D4EE1DB151}" dt="2026-05-20T11:32:07.860" v="25196" actId="6549"/>
        <pc:sldMkLst>
          <pc:docMk/>
          <pc:sldMk cId="0" sldId="267"/>
        </pc:sldMkLst>
        <pc:spChg chg="add mod">
          <ac:chgData name="Rudy Ooms" userId="ba38ebd8-87d9-4ecc-ad4c-ffffb90af325" providerId="ADAL" clId="{7B4FBDE9-BC3D-4AC6-93CD-08D4EE1DB151}" dt="2026-05-19T08:19:20.481" v="20043" actId="6549"/>
          <ac:spMkLst>
            <pc:docMk/>
            <pc:sldMk cId="0" sldId="267"/>
            <ac:spMk id="3" creationId="{2A7A4A3F-20E4-000C-E69A-ADF73FCC1579}"/>
          </ac:spMkLst>
        </pc:spChg>
        <pc:spChg chg="add mod">
          <ac:chgData name="Rudy Ooms" userId="ba38ebd8-87d9-4ecc-ad4c-ffffb90af325" providerId="ADAL" clId="{7B4FBDE9-BC3D-4AC6-93CD-08D4EE1DB151}" dt="2026-05-20T11:32:07.860" v="25196" actId="6549"/>
          <ac:spMkLst>
            <pc:docMk/>
            <pc:sldMk cId="0" sldId="267"/>
            <ac:spMk id="4" creationId="{4D45152C-AA98-82A5-425E-D0EBA38502C7}"/>
          </ac:spMkLst>
        </pc:spChg>
        <pc:spChg chg="mod">
          <ac:chgData name="Rudy Ooms" userId="ba38ebd8-87d9-4ecc-ad4c-ffffb90af325" providerId="ADAL" clId="{7B4FBDE9-BC3D-4AC6-93CD-08D4EE1DB151}" dt="2026-05-19T11:38:32.993" v="21102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09:46:00.659" v="8706" actId="21"/>
          <ac:spMkLst>
            <pc:docMk/>
            <pc:sldMk cId="0" sldId="267"/>
            <ac:spMk id="10" creationId="{00000000-0000-0000-0000-000000000000}"/>
          </ac:spMkLst>
        </pc:spChg>
        <pc:spChg chg="mod ord">
          <ac:chgData name="Rudy Ooms" userId="ba38ebd8-87d9-4ecc-ad4c-ffffb90af325" providerId="ADAL" clId="{7B4FBDE9-BC3D-4AC6-93CD-08D4EE1DB151}" dt="2026-05-20T11:29:57.415" v="25112" actId="167"/>
          <ac:spMkLst>
            <pc:docMk/>
            <pc:sldMk cId="0" sldId="267"/>
            <ac:spMk id="11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7T09:53:09.806" v="18615" actId="1076"/>
          <ac:spMkLst>
            <pc:docMk/>
            <pc:sldMk cId="0" sldId="267"/>
            <ac:spMk id="13" creationId="{389D6A19-41E1-67BC-9180-A8FEE359A9EF}"/>
          </ac:spMkLst>
        </pc:spChg>
        <pc:spChg chg="add mod">
          <ac:chgData name="Rudy Ooms" userId="ba38ebd8-87d9-4ecc-ad4c-ffffb90af325" providerId="ADAL" clId="{7B4FBDE9-BC3D-4AC6-93CD-08D4EE1DB151}" dt="2026-05-20T11:30:22.119" v="25121" actId="1076"/>
          <ac:spMkLst>
            <pc:docMk/>
            <pc:sldMk cId="0" sldId="267"/>
            <ac:spMk id="14" creationId="{AD9CFB41-99AE-E256-D34E-B7F0E7FE85DB}"/>
          </ac:spMkLst>
        </pc:spChg>
        <pc:picChg chg="add mod">
          <ac:chgData name="Rudy Ooms" userId="ba38ebd8-87d9-4ecc-ad4c-ffffb90af325" providerId="ADAL" clId="{7B4FBDE9-BC3D-4AC6-93CD-08D4EE1DB151}" dt="2026-05-19T11:39:14.415" v="21173" actId="1076"/>
          <ac:picMkLst>
            <pc:docMk/>
            <pc:sldMk cId="0" sldId="267"/>
            <ac:picMk id="6" creationId="{5021E2E1-A0E7-FF57-F937-BD34FD85315E}"/>
          </ac:picMkLst>
        </pc:picChg>
        <pc:picChg chg="add mod ord">
          <ac:chgData name="Rudy Ooms" userId="ba38ebd8-87d9-4ecc-ad4c-ffffb90af325" providerId="ADAL" clId="{7B4FBDE9-BC3D-4AC6-93CD-08D4EE1DB151}" dt="2026-05-20T11:29:54.273" v="25111" actId="167"/>
          <ac:picMkLst>
            <pc:docMk/>
            <pc:sldMk cId="0" sldId="267"/>
            <ac:picMk id="15" creationId="{87BA47A7-029A-54FA-A0B4-AA3E7342A3FD}"/>
          </ac:picMkLst>
        </pc:picChg>
        <pc:cxnChg chg="add mod">
          <ac:chgData name="Rudy Ooms" userId="ba38ebd8-87d9-4ecc-ad4c-ffffb90af325" providerId="ADAL" clId="{7B4FBDE9-BC3D-4AC6-93CD-08D4EE1DB151}" dt="2026-05-19T11:39:27.766" v="21177" actId="1582"/>
          <ac:cxnSpMkLst>
            <pc:docMk/>
            <pc:sldMk cId="0" sldId="267"/>
            <ac:cxnSpMk id="16" creationId="{6402C107-99FC-6FB1-F1F0-6C8339A03BE6}"/>
          </ac:cxnSpMkLst>
        </pc:cxnChg>
      </pc:sldChg>
      <pc:sldChg chg="addSp delSp modSp add del mod ord setBg chgLayout modNotesTx">
        <pc:chgData name="Rudy Ooms" userId="ba38ebd8-87d9-4ecc-ad4c-ffffb90af325" providerId="ADAL" clId="{7B4FBDE9-BC3D-4AC6-93CD-08D4EE1DB151}" dt="2026-05-20T14:40:56.939" v="25630" actId="20577"/>
        <pc:sldMkLst>
          <pc:docMk/>
          <pc:sldMk cId="0" sldId="268"/>
        </pc:sldMkLst>
        <pc:spChg chg="add mod">
          <ac:chgData name="Rudy Ooms" userId="ba38ebd8-87d9-4ecc-ad4c-ffffb90af325" providerId="ADAL" clId="{7B4FBDE9-BC3D-4AC6-93CD-08D4EE1DB151}" dt="2026-05-20T14:39:59.396" v="25601" actId="20577"/>
          <ac:spMkLst>
            <pc:docMk/>
            <pc:sldMk cId="0" sldId="268"/>
            <ac:spMk id="4" creationId="{BF12A327-371D-BE59-2E54-58ADD8FF34B6}"/>
          </ac:spMkLst>
        </pc:spChg>
        <pc:spChg chg="add mod">
          <ac:chgData name="Rudy Ooms" userId="ba38ebd8-87d9-4ecc-ad4c-ffffb90af325" providerId="ADAL" clId="{7B4FBDE9-BC3D-4AC6-93CD-08D4EE1DB151}" dt="2026-05-20T14:40:56.939" v="25630" actId="20577"/>
          <ac:spMkLst>
            <pc:docMk/>
            <pc:sldMk cId="0" sldId="268"/>
            <ac:spMk id="6" creationId="{273A99F1-E6EA-C7D0-E72B-B280046147D9}"/>
          </ac:spMkLst>
        </pc:spChg>
        <pc:spChg chg="add mod">
          <ac:chgData name="Rudy Ooms" userId="ba38ebd8-87d9-4ecc-ad4c-ffffb90af325" providerId="ADAL" clId="{7B4FBDE9-BC3D-4AC6-93CD-08D4EE1DB151}" dt="2026-05-20T14:40:14.917" v="25605" actId="1076"/>
          <ac:spMkLst>
            <pc:docMk/>
            <pc:sldMk cId="0" sldId="268"/>
            <ac:spMk id="7" creationId="{AD968439-310A-B828-5AB8-C69325FD46D5}"/>
          </ac:spMkLst>
        </pc:spChg>
        <pc:spChg chg="mod">
          <ac:chgData name="Rudy Ooms" userId="ba38ebd8-87d9-4ecc-ad4c-ffffb90af325" providerId="ADAL" clId="{7B4FBDE9-BC3D-4AC6-93CD-08D4EE1DB151}" dt="2026-05-12T09:50:04.848" v="8900" actId="1076"/>
          <ac:spMkLst>
            <pc:docMk/>
            <pc:sldMk cId="0" sldId="268"/>
            <ac:spMk id="8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09:50:37.501" v="8917"/>
          <ac:spMkLst>
            <pc:docMk/>
            <pc:sldMk cId="0" sldId="268"/>
            <ac:spMk id="10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9T08:19:12.998" v="20042" actId="1076"/>
          <ac:spMkLst>
            <pc:docMk/>
            <pc:sldMk cId="0" sldId="268"/>
            <ac:spMk id="11" creationId="{00000000-0000-0000-0000-000000000000}"/>
          </ac:spMkLst>
        </pc:spChg>
        <pc:picChg chg="add mod">
          <ac:chgData name="Rudy Ooms" userId="ba38ebd8-87d9-4ecc-ad4c-ffffb90af325" providerId="ADAL" clId="{7B4FBDE9-BC3D-4AC6-93CD-08D4EE1DB151}" dt="2026-05-19T08:19:12.998" v="20042" actId="1076"/>
          <ac:picMkLst>
            <pc:docMk/>
            <pc:sldMk cId="0" sldId="268"/>
            <ac:picMk id="2" creationId="{6659F726-D0F0-1324-960F-BF0A1365E5DE}"/>
          </ac:picMkLst>
        </pc:picChg>
        <pc:picChg chg="add mod">
          <ac:chgData name="Rudy Ooms" userId="ba38ebd8-87d9-4ecc-ad4c-ffffb90af325" providerId="ADAL" clId="{7B4FBDE9-BC3D-4AC6-93CD-08D4EE1DB151}" dt="2026-05-19T11:37:25.627" v="21060" actId="1076"/>
          <ac:picMkLst>
            <pc:docMk/>
            <pc:sldMk cId="0" sldId="268"/>
            <ac:picMk id="5" creationId="{4C28FDC5-6A44-D1A2-15F9-44413CAB3773}"/>
          </ac:picMkLst>
        </pc:picChg>
      </pc:sldChg>
      <pc:sldChg chg="addSp delSp modSp add del mod setBg chgLayout modNotesTx">
        <pc:chgData name="Rudy Ooms" userId="ba38ebd8-87d9-4ecc-ad4c-ffffb90af325" providerId="ADAL" clId="{7B4FBDE9-BC3D-4AC6-93CD-08D4EE1DB151}" dt="2026-05-20T11:33:32.488" v="25275" actId="20577"/>
        <pc:sldMkLst>
          <pc:docMk/>
          <pc:sldMk cId="0" sldId="270"/>
        </pc:sldMkLst>
        <pc:spChg chg="mod">
          <ac:chgData name="Rudy Ooms" userId="ba38ebd8-87d9-4ecc-ad4c-ffffb90af325" providerId="ADAL" clId="{7B4FBDE9-BC3D-4AC6-93CD-08D4EE1DB151}" dt="2026-05-19T13:06:44.641" v="22539" actId="1076"/>
          <ac:spMkLst>
            <pc:docMk/>
            <pc:sldMk cId="0" sldId="270"/>
            <ac:spMk id="2" creationId="{6294429B-A836-3B56-276D-59BE1EF3F500}"/>
          </ac:spMkLst>
        </pc:spChg>
        <pc:spChg chg="add mod">
          <ac:chgData name="Rudy Ooms" userId="ba38ebd8-87d9-4ecc-ad4c-ffffb90af325" providerId="ADAL" clId="{7B4FBDE9-BC3D-4AC6-93CD-08D4EE1DB151}" dt="2026-05-19T11:33:03.272" v="20915" actId="1076"/>
          <ac:spMkLst>
            <pc:docMk/>
            <pc:sldMk cId="0" sldId="270"/>
            <ac:spMk id="5" creationId="{9B6E53A6-7075-5CCB-951C-E6B34B9ED176}"/>
          </ac:spMkLst>
        </pc:spChg>
        <pc:spChg chg="add mod">
          <ac:chgData name="Rudy Ooms" userId="ba38ebd8-87d9-4ecc-ad4c-ffffb90af325" providerId="ADAL" clId="{7B4FBDE9-BC3D-4AC6-93CD-08D4EE1DB151}" dt="2026-05-19T11:32:59.824" v="20914" actId="1076"/>
          <ac:spMkLst>
            <pc:docMk/>
            <pc:sldMk cId="0" sldId="270"/>
            <ac:spMk id="6" creationId="{D63EE452-BC95-E220-B211-17B08C30EA9E}"/>
          </ac:spMkLst>
        </pc:spChg>
        <pc:spChg chg="mod">
          <ac:chgData name="Rudy Ooms" userId="ba38ebd8-87d9-4ecc-ad4c-ffffb90af325" providerId="ADAL" clId="{7B4FBDE9-BC3D-4AC6-93CD-08D4EE1DB151}" dt="2026-05-19T11:32:59.824" v="20914" actId="1076"/>
          <ac:spMkLst>
            <pc:docMk/>
            <pc:sldMk cId="0" sldId="270"/>
            <ac:spMk id="11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20T11:33:32.488" v="25275" actId="20577"/>
          <ac:spMkLst>
            <pc:docMk/>
            <pc:sldMk cId="0" sldId="270"/>
            <ac:spMk id="16" creationId="{B08DA594-599E-E303-E6E0-6A0182E73A1D}"/>
          </ac:spMkLst>
        </pc:spChg>
        <pc:picChg chg="add mod">
          <ac:chgData name="Rudy Ooms" userId="ba38ebd8-87d9-4ecc-ad4c-ffffb90af325" providerId="ADAL" clId="{7B4FBDE9-BC3D-4AC6-93CD-08D4EE1DB151}" dt="2026-05-19T11:32:59.824" v="20914" actId="1076"/>
          <ac:picMkLst>
            <pc:docMk/>
            <pc:sldMk cId="0" sldId="270"/>
            <ac:picMk id="3" creationId="{9635A557-296C-F6BB-D99C-6A2DC86E991F}"/>
          </ac:picMkLst>
        </pc:picChg>
        <pc:picChg chg="add mod">
          <ac:chgData name="Rudy Ooms" userId="ba38ebd8-87d9-4ecc-ad4c-ffffb90af325" providerId="ADAL" clId="{7B4FBDE9-BC3D-4AC6-93CD-08D4EE1DB151}" dt="2026-05-19T11:33:05.178" v="20916" actId="1076"/>
          <ac:picMkLst>
            <pc:docMk/>
            <pc:sldMk cId="0" sldId="270"/>
            <ac:picMk id="13" creationId="{B162D509-15A5-A251-3F4B-0B958E9A46AE}"/>
          </ac:picMkLst>
        </pc:picChg>
        <pc:picChg chg="add mod">
          <ac:chgData name="Rudy Ooms" userId="ba38ebd8-87d9-4ecc-ad4c-ffffb90af325" providerId="ADAL" clId="{7B4FBDE9-BC3D-4AC6-93CD-08D4EE1DB151}" dt="2026-05-19T11:43:05.164" v="21439" actId="1076"/>
          <ac:picMkLst>
            <pc:docMk/>
            <pc:sldMk cId="0" sldId="270"/>
            <ac:picMk id="19" creationId="{8C38E65D-D1AF-D1CF-AB5E-B3B8977D79A5}"/>
          </ac:picMkLst>
        </pc:picChg>
        <pc:cxnChg chg="add mod">
          <ac:chgData name="Rudy Ooms" userId="ba38ebd8-87d9-4ecc-ad4c-ffffb90af325" providerId="ADAL" clId="{7B4FBDE9-BC3D-4AC6-93CD-08D4EE1DB151}" dt="2026-05-19T11:33:33.152" v="20924" actId="14100"/>
          <ac:cxnSpMkLst>
            <pc:docMk/>
            <pc:sldMk cId="0" sldId="270"/>
            <ac:cxnSpMk id="7" creationId="{491B9672-827E-AA4E-4F56-2808B24346C8}"/>
          </ac:cxnSpMkLst>
        </pc:cxnChg>
      </pc:sldChg>
      <pc:sldChg chg="addSp delSp modSp add mod setBg chgLayout">
        <pc:chgData name="Rudy Ooms" userId="ba38ebd8-87d9-4ecc-ad4c-ffffb90af325" providerId="ADAL" clId="{7B4FBDE9-BC3D-4AC6-93CD-08D4EE1DB151}" dt="2026-05-20T11:20:09.786" v="25076" actId="20577"/>
        <pc:sldMkLst>
          <pc:docMk/>
          <pc:sldMk cId="0" sldId="271"/>
        </pc:sldMkLst>
        <pc:spChg chg="add mod">
          <ac:chgData name="Rudy Ooms" userId="ba38ebd8-87d9-4ecc-ad4c-ffffb90af325" providerId="ADAL" clId="{7B4FBDE9-BC3D-4AC6-93CD-08D4EE1DB151}" dt="2026-05-19T11:42:04.268" v="21374" actId="5793"/>
          <ac:spMkLst>
            <pc:docMk/>
            <pc:sldMk cId="0" sldId="271"/>
            <ac:spMk id="3" creationId="{58EEF11A-E05B-C3A5-36BB-C6FE60482ED8}"/>
          </ac:spMkLst>
        </pc:spChg>
        <pc:spChg chg="add mod">
          <ac:chgData name="Rudy Ooms" userId="ba38ebd8-87d9-4ecc-ad4c-ffffb90af325" providerId="ADAL" clId="{7B4FBDE9-BC3D-4AC6-93CD-08D4EE1DB151}" dt="2026-05-18T13:15:45.123" v="19814" actId="14100"/>
          <ac:spMkLst>
            <pc:docMk/>
            <pc:sldMk cId="0" sldId="271"/>
            <ac:spMk id="4" creationId="{58E7F667-F308-5D6D-232D-75B0CA55094A}"/>
          </ac:spMkLst>
        </pc:spChg>
        <pc:spChg chg="mod">
          <ac:chgData name="Rudy Ooms" userId="ba38ebd8-87d9-4ecc-ad4c-ffffb90af325" providerId="ADAL" clId="{7B4FBDE9-BC3D-4AC6-93CD-08D4EE1DB151}" dt="2026-05-20T11:20:09.786" v="25076" actId="20577"/>
          <ac:spMkLst>
            <pc:docMk/>
            <pc:sldMk cId="0" sldId="271"/>
            <ac:spMk id="7" creationId="{5C69C2F7-1F9A-19D4-F65A-F60E5F5AC478}"/>
          </ac:spMkLst>
        </pc:spChg>
        <pc:spChg chg="mod">
          <ac:chgData name="Rudy Ooms" userId="ba38ebd8-87d9-4ecc-ad4c-ffffb90af325" providerId="ADAL" clId="{7B4FBDE9-BC3D-4AC6-93CD-08D4EE1DB151}" dt="2026-05-12T11:17:53.082" v="10358" actId="1037"/>
          <ac:spMkLst>
            <pc:docMk/>
            <pc:sldMk cId="0" sldId="271"/>
            <ac:spMk id="11" creationId="{00000000-0000-0000-0000-000000000000}"/>
          </ac:spMkLst>
        </pc:spChg>
        <pc:picChg chg="add mod">
          <ac:chgData name="Rudy Ooms" userId="ba38ebd8-87d9-4ecc-ad4c-ffffb90af325" providerId="ADAL" clId="{7B4FBDE9-BC3D-4AC6-93CD-08D4EE1DB151}" dt="2026-05-19T11:41:33.918" v="21318" actId="1076"/>
          <ac:picMkLst>
            <pc:docMk/>
            <pc:sldMk cId="0" sldId="271"/>
            <ac:picMk id="5" creationId="{4922B588-6A2F-F990-D758-593ED0B8F2B9}"/>
          </ac:picMkLst>
        </pc:picChg>
        <pc:picChg chg="mod">
          <ac:chgData name="Rudy Ooms" userId="ba38ebd8-87d9-4ecc-ad4c-ffffb90af325" providerId="ADAL" clId="{7B4FBDE9-BC3D-4AC6-93CD-08D4EE1DB151}" dt="2026-05-12T11:17:53.082" v="10358" actId="1037"/>
          <ac:picMkLst>
            <pc:docMk/>
            <pc:sldMk cId="0" sldId="271"/>
            <ac:picMk id="12" creationId="{00000000-0000-0000-0000-000000000000}"/>
          </ac:picMkLst>
        </pc:picChg>
        <pc:picChg chg="add mod">
          <ac:chgData name="Rudy Ooms" userId="ba38ebd8-87d9-4ecc-ad4c-ffffb90af325" providerId="ADAL" clId="{7B4FBDE9-BC3D-4AC6-93CD-08D4EE1DB151}" dt="2026-05-19T11:41:01.015" v="21241" actId="1076"/>
          <ac:picMkLst>
            <pc:docMk/>
            <pc:sldMk cId="0" sldId="271"/>
            <ac:picMk id="11266" creationId="{3C87F801-0F27-CDD6-3495-5352621B84B4}"/>
          </ac:picMkLst>
        </pc:picChg>
      </pc:sldChg>
      <pc:sldChg chg="addSp delSp modSp add del mod ord setBg chgLayout modNotesTx">
        <pc:chgData name="Rudy Ooms" userId="ba38ebd8-87d9-4ecc-ad4c-ffffb90af325" providerId="ADAL" clId="{7B4FBDE9-BC3D-4AC6-93CD-08D4EE1DB151}" dt="2026-05-20T11:20:33.063" v="25081" actId="20577"/>
        <pc:sldMkLst>
          <pc:docMk/>
          <pc:sldMk cId="0" sldId="272"/>
        </pc:sldMkLst>
        <pc:spChg chg="add mod">
          <ac:chgData name="Rudy Ooms" userId="ba38ebd8-87d9-4ecc-ad4c-ffffb90af325" providerId="ADAL" clId="{7B4FBDE9-BC3D-4AC6-93CD-08D4EE1DB151}" dt="2026-05-20T11:20:33.063" v="25081" actId="20577"/>
          <ac:spMkLst>
            <pc:docMk/>
            <pc:sldMk cId="0" sldId="272"/>
            <ac:spMk id="3" creationId="{628D81F2-8D3B-4CAA-6D89-9B163755FDDE}"/>
          </ac:spMkLst>
        </pc:spChg>
        <pc:spChg chg="mod">
          <ac:chgData name="Rudy Ooms" userId="ba38ebd8-87d9-4ecc-ad4c-ffffb90af325" providerId="ADAL" clId="{7B4FBDE9-BC3D-4AC6-93CD-08D4EE1DB151}" dt="2026-05-20T09:03:58.605" v="23970" actId="20577"/>
          <ac:spMkLst>
            <pc:docMk/>
            <pc:sldMk cId="0" sldId="272"/>
            <ac:spMk id="4" creationId="{1EA4EBD3-18BE-3CE9-1563-3C058DA88795}"/>
          </ac:spMkLst>
        </pc:spChg>
        <pc:spChg chg="add mod ord">
          <ac:chgData name="Rudy Ooms" userId="ba38ebd8-87d9-4ecc-ad4c-ffffb90af325" providerId="ADAL" clId="{7B4FBDE9-BC3D-4AC6-93CD-08D4EE1DB151}" dt="2026-05-19T11:44:54.870" v="21640" actId="1076"/>
          <ac:spMkLst>
            <pc:docMk/>
            <pc:sldMk cId="0" sldId="272"/>
            <ac:spMk id="6" creationId="{02788478-89EB-EF0F-37D8-A063F996388F}"/>
          </ac:spMkLst>
        </pc:spChg>
        <pc:spChg chg="mod">
          <ac:chgData name="Rudy Ooms" userId="ba38ebd8-87d9-4ecc-ad4c-ffffb90af325" providerId="ADAL" clId="{7B4FBDE9-BC3D-4AC6-93CD-08D4EE1DB151}" dt="2026-05-20T09:04:03.072" v="23971" actId="20577"/>
          <ac:spMkLst>
            <pc:docMk/>
            <pc:sldMk cId="0" sldId="272"/>
            <ac:spMk id="9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20T11:18:10.461" v="25038" actId="14100"/>
          <ac:spMkLst>
            <pc:docMk/>
            <pc:sldMk cId="0" sldId="272"/>
            <ac:spMk id="10" creationId="{D6131F1F-5214-AD82-0E27-3FD1BC52EC56}"/>
          </ac:spMkLst>
        </pc:spChg>
        <pc:picChg chg="add mod">
          <ac:chgData name="Rudy Ooms" userId="ba38ebd8-87d9-4ecc-ad4c-ffffb90af325" providerId="ADAL" clId="{7B4FBDE9-BC3D-4AC6-93CD-08D4EE1DB151}" dt="2026-05-19T11:44:54.870" v="21640" actId="1076"/>
          <ac:picMkLst>
            <pc:docMk/>
            <pc:sldMk cId="0" sldId="272"/>
            <ac:picMk id="5" creationId="{0AAAD7E0-ED7F-C9F7-0BCF-BE6EE48FD8EA}"/>
          </ac:picMkLst>
        </pc:picChg>
        <pc:picChg chg="add mod">
          <ac:chgData name="Rudy Ooms" userId="ba38ebd8-87d9-4ecc-ad4c-ffffb90af325" providerId="ADAL" clId="{7B4FBDE9-BC3D-4AC6-93CD-08D4EE1DB151}" dt="2026-05-20T09:05:06.405" v="24016" actId="1076"/>
          <ac:picMkLst>
            <pc:docMk/>
            <pc:sldMk cId="0" sldId="272"/>
            <ac:picMk id="7" creationId="{966AADC4-514E-9DC4-F3DF-65E34CB9A3C4}"/>
          </ac:picMkLst>
        </pc:picChg>
      </pc:sldChg>
      <pc:sldChg chg="addSp delSp modSp add mod setBg chgLayout">
        <pc:chgData name="Rudy Ooms" userId="ba38ebd8-87d9-4ecc-ad4c-ffffb90af325" providerId="ADAL" clId="{7B4FBDE9-BC3D-4AC6-93CD-08D4EE1DB151}" dt="2026-05-20T11:34:07.297" v="25276" actId="14100"/>
        <pc:sldMkLst>
          <pc:docMk/>
          <pc:sldMk cId="0" sldId="275"/>
        </pc:sldMkLst>
        <pc:spChg chg="add mod">
          <ac:chgData name="Rudy Ooms" userId="ba38ebd8-87d9-4ecc-ad4c-ffffb90af325" providerId="ADAL" clId="{7B4FBDE9-BC3D-4AC6-93CD-08D4EE1DB151}" dt="2026-05-20T11:34:07.297" v="25276" actId="14100"/>
          <ac:spMkLst>
            <pc:docMk/>
            <pc:sldMk cId="0" sldId="275"/>
            <ac:spMk id="3" creationId="{11A43C87-1875-362B-8BF2-38935B0B0272}"/>
          </ac:spMkLst>
        </pc:spChg>
        <pc:spChg chg="mod">
          <ac:chgData name="Rudy Ooms" userId="ba38ebd8-87d9-4ecc-ad4c-ffffb90af325" providerId="ADAL" clId="{7B4FBDE9-BC3D-4AC6-93CD-08D4EE1DB151}" dt="2026-05-19T13:05:37.874" v="22535" actId="255"/>
          <ac:spMkLst>
            <pc:docMk/>
            <pc:sldMk cId="0" sldId="275"/>
            <ac:spMk id="9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11:24:01.262" v="10697" actId="21"/>
          <ac:spMkLst>
            <pc:docMk/>
            <pc:sldMk cId="0" sldId="275"/>
            <ac:spMk id="10" creationId="{00000000-0000-0000-0000-000000000000}"/>
          </ac:spMkLst>
        </pc:spChg>
      </pc:sldChg>
      <pc:sldChg chg="addSp delSp modSp add del mod setBg chgLayout modNotesTx">
        <pc:chgData name="Rudy Ooms" userId="ba38ebd8-87d9-4ecc-ad4c-ffffb90af325" providerId="ADAL" clId="{7B4FBDE9-BC3D-4AC6-93CD-08D4EE1DB151}" dt="2026-05-19T11:48:04.087" v="21700" actId="207"/>
        <pc:sldMkLst>
          <pc:docMk/>
          <pc:sldMk cId="0" sldId="276"/>
        </pc:sldMkLst>
        <pc:spChg chg="add mod">
          <ac:chgData name="Rudy Ooms" userId="ba38ebd8-87d9-4ecc-ad4c-ffffb90af325" providerId="ADAL" clId="{7B4FBDE9-BC3D-4AC6-93CD-08D4EE1DB151}" dt="2026-05-19T11:48:04.087" v="21700" actId="207"/>
          <ac:spMkLst>
            <pc:docMk/>
            <pc:sldMk cId="0" sldId="276"/>
            <ac:spMk id="3" creationId="{DD878E71-C338-DA01-7FAA-29083BBC002E}"/>
          </ac:spMkLst>
        </pc:spChg>
        <pc:spChg chg="add 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4" creationId="{C49FE4C4-07BC-1107-0738-A37EADF5FA4A}"/>
          </ac:spMkLst>
        </pc:spChg>
        <pc:spChg chg="add 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6" creationId="{660BC10A-131B-7FC7-C368-A0651C82A94D}"/>
          </ac:spMkLst>
        </pc:spChg>
        <pc:spChg chg="add mod">
          <ac:chgData name="Rudy Ooms" userId="ba38ebd8-87d9-4ecc-ad4c-ffffb90af325" providerId="ADAL" clId="{7B4FBDE9-BC3D-4AC6-93CD-08D4EE1DB151}" dt="2026-05-19T11:47:52.718" v="21698" actId="1076"/>
          <ac:spMkLst>
            <pc:docMk/>
            <pc:sldMk cId="0" sldId="276"/>
            <ac:spMk id="7" creationId="{A92EB872-4B04-2D8D-2E69-E9D0983B19E4}"/>
          </ac:spMkLst>
        </pc:spChg>
        <pc:spChg chg="mod">
          <ac:chgData name="Rudy Ooms" userId="ba38ebd8-87d9-4ecc-ad4c-ffffb90af325" providerId="ADAL" clId="{7B4FBDE9-BC3D-4AC6-93CD-08D4EE1DB151}" dt="2026-05-12T11:27:26.141" v="10732" actId="1076"/>
          <ac:spMkLst>
            <pc:docMk/>
            <pc:sldMk cId="0" sldId="276"/>
            <ac:spMk id="9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10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11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12" creationId="{E411E2DF-4B85-11B1-6203-287FFF1A6D1B}"/>
          </ac:spMkLst>
        </pc:spChg>
        <pc:spChg chg="add mod">
          <ac:chgData name="Rudy Ooms" userId="ba38ebd8-87d9-4ecc-ad4c-ffffb90af325" providerId="ADAL" clId="{7B4FBDE9-BC3D-4AC6-93CD-08D4EE1DB151}" dt="2026-05-19T11:46:55.762" v="21694" actId="1076"/>
          <ac:spMkLst>
            <pc:docMk/>
            <pc:sldMk cId="0" sldId="276"/>
            <ac:spMk id="14" creationId="{C5D1DEA5-22FB-234A-CDF2-BFAD371E72B8}"/>
          </ac:spMkLst>
        </pc:spChg>
        <pc:picChg chg="add mod">
          <ac:chgData name="Rudy Ooms" userId="ba38ebd8-87d9-4ecc-ad4c-ffffb90af325" providerId="ADAL" clId="{7B4FBDE9-BC3D-4AC6-93CD-08D4EE1DB151}" dt="2026-05-19T11:46:55.762" v="21694" actId="1076"/>
          <ac:picMkLst>
            <pc:docMk/>
            <pc:sldMk cId="0" sldId="276"/>
            <ac:picMk id="2" creationId="{A499B4CA-6AB1-F28E-0463-34DD02C328FF}"/>
          </ac:picMkLst>
        </pc:picChg>
        <pc:picChg chg="add mod">
          <ac:chgData name="Rudy Ooms" userId="ba38ebd8-87d9-4ecc-ad4c-ffffb90af325" providerId="ADAL" clId="{7B4FBDE9-BC3D-4AC6-93CD-08D4EE1DB151}" dt="2026-05-19T11:46:55.762" v="21694" actId="1076"/>
          <ac:picMkLst>
            <pc:docMk/>
            <pc:sldMk cId="0" sldId="276"/>
            <ac:picMk id="13" creationId="{3C95DA99-EE8D-AC25-79F7-DC5C8EF7604D}"/>
          </ac:picMkLst>
        </pc:picChg>
        <pc:picChg chg="add mod">
          <ac:chgData name="Rudy Ooms" userId="ba38ebd8-87d9-4ecc-ad4c-ffffb90af325" providerId="ADAL" clId="{7B4FBDE9-BC3D-4AC6-93CD-08D4EE1DB151}" dt="2026-05-19T11:47:10.333" v="21697" actId="1076"/>
          <ac:picMkLst>
            <pc:docMk/>
            <pc:sldMk cId="0" sldId="276"/>
            <ac:picMk id="15" creationId="{D280B72D-C6C5-D2A7-30B1-5A1BF3BAFFDE}"/>
          </ac:picMkLst>
        </pc:picChg>
        <pc:picChg chg="add mod">
          <ac:chgData name="Rudy Ooms" userId="ba38ebd8-87d9-4ecc-ad4c-ffffb90af325" providerId="ADAL" clId="{7B4FBDE9-BC3D-4AC6-93CD-08D4EE1DB151}" dt="2026-05-12T11:31:02.666" v="10912" actId="1076"/>
          <ac:picMkLst>
            <pc:docMk/>
            <pc:sldMk cId="0" sldId="276"/>
            <ac:picMk id="18" creationId="{11E22D40-3AF8-8E51-DE2D-FA07CEBF5474}"/>
          </ac:picMkLst>
        </pc:picChg>
        <pc:cxnChg chg="add mod">
          <ac:chgData name="Rudy Ooms" userId="ba38ebd8-87d9-4ecc-ad4c-ffffb90af325" providerId="ADAL" clId="{7B4FBDE9-BC3D-4AC6-93CD-08D4EE1DB151}" dt="2026-05-12T11:31:20.434" v="10915" actId="14100"/>
          <ac:cxnSpMkLst>
            <pc:docMk/>
            <pc:sldMk cId="0" sldId="276"/>
            <ac:cxnSpMk id="19" creationId="{E3BB67C5-2336-5B77-5A68-69607D41D8F0}"/>
          </ac:cxnSpMkLst>
        </pc:cxnChg>
      </pc:sldChg>
      <pc:sldChg chg="addSp delSp modSp add mod setBg chgLayout">
        <pc:chgData name="Rudy Ooms" userId="ba38ebd8-87d9-4ecc-ad4c-ffffb90af325" providerId="ADAL" clId="{7B4FBDE9-BC3D-4AC6-93CD-08D4EE1DB151}" dt="2026-05-19T12:43:37.591" v="22485" actId="478"/>
        <pc:sldMkLst>
          <pc:docMk/>
          <pc:sldMk cId="0" sldId="278"/>
        </pc:sldMkLst>
        <pc:spChg chg="add del mod">
          <ac:chgData name="Rudy Ooms" userId="ba38ebd8-87d9-4ecc-ad4c-ffffb90af325" providerId="ADAL" clId="{7B4FBDE9-BC3D-4AC6-93CD-08D4EE1DB151}" dt="2026-05-19T11:52:35.396" v="22044" actId="1076"/>
          <ac:spMkLst>
            <pc:docMk/>
            <pc:sldMk cId="0" sldId="278"/>
            <ac:spMk id="3" creationId="{50FFE0AC-8E31-5754-8689-03DED9C8ECC0}"/>
          </ac:spMkLst>
        </pc:spChg>
        <pc:spChg chg="add mod">
          <ac:chgData name="Rudy Ooms" userId="ba38ebd8-87d9-4ecc-ad4c-ffffb90af325" providerId="ADAL" clId="{7B4FBDE9-BC3D-4AC6-93CD-08D4EE1DB151}" dt="2026-05-19T11:50:25.545" v="21889" actId="14100"/>
          <ac:spMkLst>
            <pc:docMk/>
            <pc:sldMk cId="0" sldId="278"/>
            <ac:spMk id="4" creationId="{3448FBAA-8C1D-0F03-220C-ADA6DD2BF565}"/>
          </ac:spMkLst>
        </pc:spChg>
        <pc:spChg chg="add mod">
          <ac:chgData name="Rudy Ooms" userId="ba38ebd8-87d9-4ecc-ad4c-ffffb90af325" providerId="ADAL" clId="{7B4FBDE9-BC3D-4AC6-93CD-08D4EE1DB151}" dt="2026-05-19T11:52:39.069" v="22045" actId="1076"/>
          <ac:spMkLst>
            <pc:docMk/>
            <pc:sldMk cId="0" sldId="278"/>
            <ac:spMk id="5" creationId="{EAC2A958-3478-F1AB-8CDE-D1C9899770F3}"/>
          </ac:spMkLst>
        </pc:spChg>
        <pc:spChg chg="add mod">
          <ac:chgData name="Rudy Ooms" userId="ba38ebd8-87d9-4ecc-ad4c-ffffb90af325" providerId="ADAL" clId="{7B4FBDE9-BC3D-4AC6-93CD-08D4EE1DB151}" dt="2026-05-19T12:31:31.205" v="22304" actId="1076"/>
          <ac:spMkLst>
            <pc:docMk/>
            <pc:sldMk cId="0" sldId="278"/>
            <ac:spMk id="9" creationId="{9B465B37-F2A0-8BAE-AD0A-73A2E4BDC2F7}"/>
          </ac:spMkLst>
        </pc:spChg>
        <pc:spChg chg="mod">
          <ac:chgData name="Rudy Ooms" userId="ba38ebd8-87d9-4ecc-ad4c-ffffb90af325" providerId="ADAL" clId="{7B4FBDE9-BC3D-4AC6-93CD-08D4EE1DB151}" dt="2026-05-12T11:40:26.199" v="11226" actId="1076"/>
          <ac:spMkLst>
            <pc:docMk/>
            <pc:sldMk cId="0" sldId="278"/>
            <ac:spMk id="10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11:37:21.217" v="11073" actId="14100"/>
          <ac:spMkLst>
            <pc:docMk/>
            <pc:sldMk cId="0" sldId="278"/>
            <ac:spMk id="11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9T11:52:25.293" v="22041" actId="1076"/>
          <ac:spMkLst>
            <pc:docMk/>
            <pc:sldMk cId="0" sldId="278"/>
            <ac:spMk id="14" creationId="{03CE86A7-9821-9A7A-1281-6DAE1E5A6680}"/>
          </ac:spMkLst>
        </pc:spChg>
        <pc:spChg chg="add mod">
          <ac:chgData name="Rudy Ooms" userId="ba38ebd8-87d9-4ecc-ad4c-ffffb90af325" providerId="ADAL" clId="{7B4FBDE9-BC3D-4AC6-93CD-08D4EE1DB151}" dt="2026-05-19T11:50:35.314" v="21890" actId="21"/>
          <ac:spMkLst>
            <pc:docMk/>
            <pc:sldMk cId="0" sldId="278"/>
            <ac:spMk id="15" creationId="{F734FB4F-40DC-ECCB-3556-6682CB1D723A}"/>
          </ac:spMkLst>
        </pc:spChg>
        <pc:spChg chg="add mod">
          <ac:chgData name="Rudy Ooms" userId="ba38ebd8-87d9-4ecc-ad4c-ffffb90af325" providerId="ADAL" clId="{7B4FBDE9-BC3D-4AC6-93CD-08D4EE1DB151}" dt="2026-05-19T11:50:57.370" v="21920" actId="1076"/>
          <ac:spMkLst>
            <pc:docMk/>
            <pc:sldMk cId="0" sldId="278"/>
            <ac:spMk id="18" creationId="{7C7CE679-3403-0B73-B821-1E65316C86E8}"/>
          </ac:spMkLst>
        </pc:spChg>
        <pc:picChg chg="add mod">
          <ac:chgData name="Rudy Ooms" userId="ba38ebd8-87d9-4ecc-ad4c-ffffb90af325" providerId="ADAL" clId="{7B4FBDE9-BC3D-4AC6-93CD-08D4EE1DB151}" dt="2026-05-12T11:40:26.199" v="11226" actId="1076"/>
          <ac:picMkLst>
            <pc:docMk/>
            <pc:sldMk cId="0" sldId="278"/>
            <ac:picMk id="13" creationId="{3907498B-BEB5-1FF3-E59B-7D6717FF8EFA}"/>
          </ac:picMkLst>
        </pc:picChg>
        <pc:picChg chg="add mod">
          <ac:chgData name="Rudy Ooms" userId="ba38ebd8-87d9-4ecc-ad4c-ffffb90af325" providerId="ADAL" clId="{7B4FBDE9-BC3D-4AC6-93CD-08D4EE1DB151}" dt="2026-05-19T11:51:44.591" v="21942" actId="1076"/>
          <ac:picMkLst>
            <pc:docMk/>
            <pc:sldMk cId="0" sldId="278"/>
            <ac:picMk id="2050" creationId="{E1CE08C9-001B-1FE0-4DAB-8CFF883BEDC0}"/>
          </ac:picMkLst>
        </pc:picChg>
        <pc:picChg chg="add mod">
          <ac:chgData name="Rudy Ooms" userId="ba38ebd8-87d9-4ecc-ad4c-ffffb90af325" providerId="ADAL" clId="{7B4FBDE9-BC3D-4AC6-93CD-08D4EE1DB151}" dt="2026-05-12T11:37:15.991" v="11071" actId="1076"/>
          <ac:picMkLst>
            <pc:docMk/>
            <pc:sldMk cId="0" sldId="278"/>
            <ac:picMk id="16386" creationId="{1CC74C1F-2865-2298-1D29-7E9AB96D6365}"/>
          </ac:picMkLst>
        </pc:picChg>
      </pc:sldChg>
      <pc:sldChg chg="addSp delSp modSp add mod setBg chgLayout">
        <pc:chgData name="Rudy Ooms" userId="ba38ebd8-87d9-4ecc-ad4c-ffffb90af325" providerId="ADAL" clId="{7B4FBDE9-BC3D-4AC6-93CD-08D4EE1DB151}" dt="2026-05-20T13:08:39.730" v="25583" actId="14100"/>
        <pc:sldMkLst>
          <pc:docMk/>
          <pc:sldMk cId="0" sldId="279"/>
        </pc:sldMkLst>
        <pc:spChg chg="mod">
          <ac:chgData name="Rudy Ooms" userId="ba38ebd8-87d9-4ecc-ad4c-ffffb90af325" providerId="ADAL" clId="{7B4FBDE9-BC3D-4AC6-93CD-08D4EE1DB151}" dt="2026-05-20T11:36:49.438" v="25294" actId="20577"/>
          <ac:spMkLst>
            <pc:docMk/>
            <pc:sldMk cId="0" sldId="279"/>
            <ac:spMk id="2" creationId="{B8A017C3-5892-4166-C880-CEF98733F095}"/>
          </ac:spMkLst>
        </pc:spChg>
        <pc:spChg chg="add mod">
          <ac:chgData name="Rudy Ooms" userId="ba38ebd8-87d9-4ecc-ad4c-ffffb90af325" providerId="ADAL" clId="{7B4FBDE9-BC3D-4AC6-93CD-08D4EE1DB151}" dt="2026-05-17T09:37:55.336" v="17843" actId="1076"/>
          <ac:spMkLst>
            <pc:docMk/>
            <pc:sldMk cId="0" sldId="279"/>
            <ac:spMk id="5" creationId="{2426AAF4-D404-0466-2C40-57F9A8E33AA7}"/>
          </ac:spMkLst>
        </pc:spChg>
        <pc:spChg chg="mod">
          <ac:chgData name="Rudy Ooms" userId="ba38ebd8-87d9-4ecc-ad4c-ffffb90af325" providerId="ADAL" clId="{7B4FBDE9-BC3D-4AC6-93CD-08D4EE1DB151}" dt="2026-05-12T13:23:20.922" v="12771" actId="21"/>
          <ac:spMkLst>
            <pc:docMk/>
            <pc:sldMk cId="0" sldId="279"/>
            <ac:spMk id="10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7T09:40:34.223" v="18086" actId="207"/>
          <ac:spMkLst>
            <pc:docMk/>
            <pc:sldMk cId="0" sldId="279"/>
            <ac:spMk id="13" creationId="{47C098E4-D48E-C4B5-B56C-4AF267FB4D1E}"/>
          </ac:spMkLst>
        </pc:spChg>
        <pc:spChg chg="add mod">
          <ac:chgData name="Rudy Ooms" userId="ba38ebd8-87d9-4ecc-ad4c-ffffb90af325" providerId="ADAL" clId="{7B4FBDE9-BC3D-4AC6-93CD-08D4EE1DB151}" dt="2026-05-19T11:55:13.954" v="22160" actId="207"/>
          <ac:spMkLst>
            <pc:docMk/>
            <pc:sldMk cId="0" sldId="279"/>
            <ac:spMk id="15" creationId="{9515E911-3F59-75FF-C823-EF3DD14FA3E5}"/>
          </ac:spMkLst>
        </pc:spChg>
        <pc:spChg chg="add mod">
          <ac:chgData name="Rudy Ooms" userId="ba38ebd8-87d9-4ecc-ad4c-ffffb90af325" providerId="ADAL" clId="{7B4FBDE9-BC3D-4AC6-93CD-08D4EE1DB151}" dt="2026-05-17T09:40:06.320" v="18075" actId="1582"/>
          <ac:spMkLst>
            <pc:docMk/>
            <pc:sldMk cId="0" sldId="279"/>
            <ac:spMk id="19" creationId="{C8F64283-F2B3-32A3-A8CF-B1D9E92BB059}"/>
          </ac:spMkLst>
        </pc:spChg>
        <pc:spChg chg="add">
          <ac:chgData name="Rudy Ooms" userId="ba38ebd8-87d9-4ecc-ad4c-ffffb90af325" providerId="ADAL" clId="{7B4FBDE9-BC3D-4AC6-93CD-08D4EE1DB151}" dt="2026-05-17T09:40:17.279" v="18076" actId="11529"/>
          <ac:spMkLst>
            <pc:docMk/>
            <pc:sldMk cId="0" sldId="279"/>
            <ac:spMk id="20" creationId="{C1EB7167-A3C4-743E-2AD1-50EAAA15F852}"/>
          </ac:spMkLst>
        </pc:spChg>
        <pc:picChg chg="add mod">
          <ac:chgData name="Rudy Ooms" userId="ba38ebd8-87d9-4ecc-ad4c-ffffb90af325" providerId="ADAL" clId="{7B4FBDE9-BC3D-4AC6-93CD-08D4EE1DB151}" dt="2026-05-17T09:37:56.327" v="17844" actId="1076"/>
          <ac:picMkLst>
            <pc:docMk/>
            <pc:sldMk cId="0" sldId="279"/>
            <ac:picMk id="4" creationId="{AFD08602-4FBA-8FF7-BCDA-5EF489E3C057}"/>
          </ac:picMkLst>
        </pc:picChg>
        <pc:picChg chg="add mod">
          <ac:chgData name="Rudy Ooms" userId="ba38ebd8-87d9-4ecc-ad4c-ffffb90af325" providerId="ADAL" clId="{7B4FBDE9-BC3D-4AC6-93CD-08D4EE1DB151}" dt="2026-05-17T09:37:57.128" v="17845" actId="1076"/>
          <ac:picMkLst>
            <pc:docMk/>
            <pc:sldMk cId="0" sldId="279"/>
            <ac:picMk id="12" creationId="{205EEDBF-99AA-4AA4-AAF0-CB4BABF21208}"/>
          </ac:picMkLst>
        </pc:picChg>
        <pc:cxnChg chg="add mod">
          <ac:chgData name="Rudy Ooms" userId="ba38ebd8-87d9-4ecc-ad4c-ffffb90af325" providerId="ADAL" clId="{7B4FBDE9-BC3D-4AC6-93CD-08D4EE1DB151}" dt="2026-05-20T13:08:39.730" v="25583" actId="14100"/>
          <ac:cxnSpMkLst>
            <pc:docMk/>
            <pc:sldMk cId="0" sldId="279"/>
            <ac:cxnSpMk id="16" creationId="{E351D9AA-A90E-3735-13BB-1EA692F94A03}"/>
          </ac:cxnSpMkLst>
        </pc:cxnChg>
      </pc:sldChg>
      <pc:sldChg chg="addSp delSp modSp add mod setBg chgLayout">
        <pc:chgData name="Rudy Ooms" userId="ba38ebd8-87d9-4ecc-ad4c-ffffb90af325" providerId="ADAL" clId="{7B4FBDE9-BC3D-4AC6-93CD-08D4EE1DB151}" dt="2026-05-19T12:43:33.231" v="22482" actId="478"/>
        <pc:sldMkLst>
          <pc:docMk/>
          <pc:sldMk cId="0" sldId="280"/>
        </pc:sldMkLst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2" creationId="{7DF5FD58-F90B-CAD6-51EC-7A1EEEA04F69}"/>
          </ac:spMkLst>
        </pc:spChg>
        <pc:spChg chg="add mod">
          <ac:chgData name="Rudy Ooms" userId="ba38ebd8-87d9-4ecc-ad4c-ffffb90af325" providerId="ADAL" clId="{7B4FBDE9-BC3D-4AC6-93CD-08D4EE1DB151}" dt="2026-05-19T11:54:28.003" v="22157" actId="20577"/>
          <ac:spMkLst>
            <pc:docMk/>
            <pc:sldMk cId="0" sldId="280"/>
            <ac:spMk id="3" creationId="{D58FEE6D-568C-E8E1-068A-41F8D1D982F6}"/>
          </ac:spMkLst>
        </pc:spChg>
        <pc:spChg chg="mod">
          <ac:chgData name="Rudy Ooms" userId="ba38ebd8-87d9-4ecc-ad4c-ffffb90af325" providerId="ADAL" clId="{7B4FBDE9-BC3D-4AC6-93CD-08D4EE1DB151}" dt="2026-05-12T18:36:39.684" v="13544" actId="20577"/>
          <ac:spMkLst>
            <pc:docMk/>
            <pc:sldMk cId="0" sldId="280"/>
            <ac:spMk id="5" creationId="{A9527AAE-C42F-E6F3-8ECD-E5A15CBB87D2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6" creationId="{C1DB9325-6CDD-C31E-B08E-8BC8300CFBAD}"/>
          </ac:spMkLst>
        </pc:spChg>
        <pc:spChg chg="mod">
          <ac:chgData name="Rudy Ooms" userId="ba38ebd8-87d9-4ecc-ad4c-ffffb90af325" providerId="ADAL" clId="{7B4FBDE9-BC3D-4AC6-93CD-08D4EE1DB151}" dt="2026-05-19T11:54:12.957" v="22139" actId="21"/>
          <ac:spMkLst>
            <pc:docMk/>
            <pc:sldMk cId="0" sldId="280"/>
            <ac:spMk id="9" creationId="{00000000-0000-0000-0000-000000000000}"/>
          </ac:spMkLst>
        </pc:spChg>
        <pc:spChg chg="mod">
          <ac:chgData name="Rudy Ooms" userId="ba38ebd8-87d9-4ecc-ad4c-ffffb90af325" providerId="ADAL" clId="{7B4FBDE9-BC3D-4AC6-93CD-08D4EE1DB151}" dt="2026-05-12T13:23:16.479" v="12768" actId="21"/>
          <ac:spMkLst>
            <pc:docMk/>
            <pc:sldMk cId="0" sldId="280"/>
            <ac:spMk id="10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14" creationId="{26C11D0C-7EC8-E66D-DB87-4923FD40341C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15" creationId="{CE849A04-312D-51E4-F5A4-9AD7A4159E2A}"/>
          </ac:spMkLst>
        </pc:spChg>
        <pc:spChg chg="add mod">
          <ac:chgData name="Rudy Ooms" userId="ba38ebd8-87d9-4ecc-ad4c-ffffb90af325" providerId="ADAL" clId="{7B4FBDE9-BC3D-4AC6-93CD-08D4EE1DB151}" dt="2026-05-15T17:41:07.007" v="17307" actId="20577"/>
          <ac:spMkLst>
            <pc:docMk/>
            <pc:sldMk cId="0" sldId="280"/>
            <ac:spMk id="16" creationId="{D4E65989-ABE0-C193-DE69-C17A06252AE1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17" creationId="{0613D4E4-EFEA-6FB1-B768-215E632DC7D1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18" creationId="{FA1E2C7C-43C1-53CE-905F-5C0659600A76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19" creationId="{D6908DCD-95A7-E8AF-44D3-512094CD31F1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21" creationId="{4E161B5F-DB1B-A637-0538-1B25EEE005EC}"/>
          </ac:spMkLst>
        </pc:spChg>
        <pc:spChg chg="add mod">
          <ac:chgData name="Rudy Ooms" userId="ba38ebd8-87d9-4ecc-ad4c-ffffb90af325" providerId="ADAL" clId="{7B4FBDE9-BC3D-4AC6-93CD-08D4EE1DB151}" dt="2026-05-12T18:36:26.450" v="13519"/>
          <ac:spMkLst>
            <pc:docMk/>
            <pc:sldMk cId="0" sldId="280"/>
            <ac:spMk id="23" creationId="{034A121B-1C11-D5D2-F51C-82CE70305E7E}"/>
          </ac:spMkLst>
        </pc:spChg>
        <pc:picChg chg="add mod">
          <ac:chgData name="Rudy Ooms" userId="ba38ebd8-87d9-4ecc-ad4c-ffffb90af325" providerId="ADAL" clId="{7B4FBDE9-BC3D-4AC6-93CD-08D4EE1DB151}" dt="2026-05-12T18:40:43.500" v="13833" actId="1076"/>
          <ac:picMkLst>
            <pc:docMk/>
            <pc:sldMk cId="0" sldId="280"/>
            <ac:picMk id="27" creationId="{A6C35367-8C0A-0BE8-671E-9FD97803086C}"/>
          </ac:picMkLst>
        </pc:picChg>
        <pc:picChg chg="add mod">
          <ac:chgData name="Rudy Ooms" userId="ba38ebd8-87d9-4ecc-ad4c-ffffb90af325" providerId="ADAL" clId="{7B4FBDE9-BC3D-4AC6-93CD-08D4EE1DB151}" dt="2026-05-15T17:40:52.812" v="17298" actId="1076"/>
          <ac:picMkLst>
            <pc:docMk/>
            <pc:sldMk cId="0" sldId="280"/>
            <ac:picMk id="3074" creationId="{02D4FB52-A675-6D0F-D396-BB0C0E153E61}"/>
          </ac:picMkLst>
        </pc:picChg>
      </pc:sldChg>
      <pc:sldChg chg="addSp delSp modSp add mod setBg chgLayout">
        <pc:chgData name="Rudy Ooms" userId="ba38ebd8-87d9-4ecc-ad4c-ffffb90af325" providerId="ADAL" clId="{7B4FBDE9-BC3D-4AC6-93CD-08D4EE1DB151}" dt="2026-05-20T11:37:27.517" v="25318" actId="20577"/>
        <pc:sldMkLst>
          <pc:docMk/>
          <pc:sldMk cId="0" sldId="281"/>
        </pc:sldMkLst>
        <pc:spChg chg="add mod">
          <ac:chgData name="Rudy Ooms" userId="ba38ebd8-87d9-4ecc-ad4c-ffffb90af325" providerId="ADAL" clId="{7B4FBDE9-BC3D-4AC6-93CD-08D4EE1DB151}" dt="2026-05-20T11:37:27.517" v="25318" actId="20577"/>
          <ac:spMkLst>
            <pc:docMk/>
            <pc:sldMk cId="0" sldId="281"/>
            <ac:spMk id="3" creationId="{82B35DFB-8ACD-84E4-0B79-A8A017DD6A42}"/>
          </ac:spMkLst>
        </pc:spChg>
        <pc:spChg chg="mod">
          <ac:chgData name="Rudy Ooms" userId="ba38ebd8-87d9-4ecc-ad4c-ffffb90af325" providerId="ADAL" clId="{7B4FBDE9-BC3D-4AC6-93CD-08D4EE1DB151}" dt="2026-05-18T12:06:14.933" v="19731" actId="1076"/>
          <ac:spMkLst>
            <pc:docMk/>
            <pc:sldMk cId="0" sldId="281"/>
            <ac:spMk id="10" creationId="{00000000-0000-0000-0000-000000000000}"/>
          </ac:spMkLst>
        </pc:spChg>
        <pc:picChg chg="add mod">
          <ac:chgData name="Rudy Ooms" userId="ba38ebd8-87d9-4ecc-ad4c-ffffb90af325" providerId="ADAL" clId="{7B4FBDE9-BC3D-4AC6-93CD-08D4EE1DB151}" dt="2026-05-18T12:06:14.933" v="19731" actId="1076"/>
          <ac:picMkLst>
            <pc:docMk/>
            <pc:sldMk cId="0" sldId="281"/>
            <ac:picMk id="4" creationId="{2FB3E08D-68BE-D475-1E37-30CA725E9278}"/>
          </ac:picMkLst>
        </pc:picChg>
        <pc:picChg chg="add mod">
          <ac:chgData name="Rudy Ooms" userId="ba38ebd8-87d9-4ecc-ad4c-ffffb90af325" providerId="ADAL" clId="{7B4FBDE9-BC3D-4AC6-93CD-08D4EE1DB151}" dt="2026-05-18T12:06:11.644" v="19730" actId="1076"/>
          <ac:picMkLst>
            <pc:docMk/>
            <pc:sldMk cId="0" sldId="281"/>
            <ac:picMk id="2050" creationId="{E0A3D0DC-AFAF-1597-F041-9E6039A02BE4}"/>
          </ac:picMkLst>
        </pc:picChg>
      </pc:sldChg>
      <pc:sldChg chg="addSp delSp modSp add mod setBg chgLayout">
        <pc:chgData name="Rudy Ooms" userId="ba38ebd8-87d9-4ecc-ad4c-ffffb90af325" providerId="ADAL" clId="{7B4FBDE9-BC3D-4AC6-93CD-08D4EE1DB151}" dt="2026-05-20T11:49:55.512" v="25328" actId="20577"/>
        <pc:sldMkLst>
          <pc:docMk/>
          <pc:sldMk cId="0" sldId="282"/>
        </pc:sldMkLst>
        <pc:spChg chg="add mod">
          <ac:chgData name="Rudy Ooms" userId="ba38ebd8-87d9-4ecc-ad4c-ffffb90af325" providerId="ADAL" clId="{7B4FBDE9-BC3D-4AC6-93CD-08D4EE1DB151}" dt="2026-05-15T08:07:13.096" v="16378" actId="21"/>
          <ac:spMkLst>
            <pc:docMk/>
            <pc:sldMk cId="0" sldId="282"/>
            <ac:spMk id="3" creationId="{C162E7CB-BDBE-9D86-949D-A5A9028EE572}"/>
          </ac:spMkLst>
        </pc:spChg>
        <pc:spChg chg="mod">
          <ac:chgData name="Rudy Ooms" userId="ba38ebd8-87d9-4ecc-ad4c-ffffb90af325" providerId="ADAL" clId="{7B4FBDE9-BC3D-4AC6-93CD-08D4EE1DB151}" dt="2026-05-12T13:14:32.972" v="12420" actId="6549"/>
          <ac:spMkLst>
            <pc:docMk/>
            <pc:sldMk cId="0" sldId="282"/>
            <ac:spMk id="10" creationId="{00000000-0000-0000-0000-000000000000}"/>
          </ac:spMkLst>
        </pc:spChg>
        <pc:spChg chg="add mod">
          <ac:chgData name="Rudy Ooms" userId="ba38ebd8-87d9-4ecc-ad4c-ffffb90af325" providerId="ADAL" clId="{7B4FBDE9-BC3D-4AC6-93CD-08D4EE1DB151}" dt="2026-05-20T11:49:55.512" v="25328" actId="20577"/>
          <ac:spMkLst>
            <pc:docMk/>
            <pc:sldMk cId="0" sldId="282"/>
            <ac:spMk id="11" creationId="{2D487A87-A5E3-4960-C149-A996192B56FF}"/>
          </ac:spMkLst>
        </pc:spChg>
        <pc:spChg chg="add mod">
          <ac:chgData name="Rudy Ooms" userId="ba38ebd8-87d9-4ecc-ad4c-ffffb90af325" providerId="ADAL" clId="{7B4FBDE9-BC3D-4AC6-93CD-08D4EE1DB151}" dt="2026-05-15T12:32:51.074" v="16470" actId="1076"/>
          <ac:spMkLst>
            <pc:docMk/>
            <pc:sldMk cId="0" sldId="282"/>
            <ac:spMk id="15" creationId="{D7BA29D3-77BC-5387-5475-136059D16AA5}"/>
          </ac:spMkLst>
        </pc:spChg>
        <pc:picChg chg="add mod">
          <ac:chgData name="Rudy Ooms" userId="ba38ebd8-87d9-4ecc-ad4c-ffffb90af325" providerId="ADAL" clId="{7B4FBDE9-BC3D-4AC6-93CD-08D4EE1DB151}" dt="2026-05-12T13:19:12.017" v="12468" actId="1076"/>
          <ac:picMkLst>
            <pc:docMk/>
            <pc:sldMk cId="0" sldId="282"/>
            <ac:picMk id="4" creationId="{61C8FD6E-C3E7-05A4-ABC7-5E9E89A83F0C}"/>
          </ac:picMkLst>
        </pc:picChg>
        <pc:picChg chg="add mod">
          <ac:chgData name="Rudy Ooms" userId="ba38ebd8-87d9-4ecc-ad4c-ffffb90af325" providerId="ADAL" clId="{7B4FBDE9-BC3D-4AC6-93CD-08D4EE1DB151}" dt="2026-05-15T08:07:16.737" v="16381" actId="1076"/>
          <ac:picMkLst>
            <pc:docMk/>
            <pc:sldMk cId="0" sldId="282"/>
            <ac:picMk id="6" creationId="{7D68E174-2FBE-5070-2583-A24EE1D97E0D}"/>
          </ac:picMkLst>
        </pc:picChg>
        <pc:picChg chg="add mod">
          <ac:chgData name="Rudy Ooms" userId="ba38ebd8-87d9-4ecc-ad4c-ffffb90af325" providerId="ADAL" clId="{7B4FBDE9-BC3D-4AC6-93CD-08D4EE1DB151}" dt="2026-05-15T08:07:08.872" v="16377" actId="1076"/>
          <ac:picMkLst>
            <pc:docMk/>
            <pc:sldMk cId="0" sldId="282"/>
            <ac:picMk id="1026" creationId="{918C713C-B7E3-1269-2672-40B26B5F8DED}"/>
          </ac:picMkLst>
        </pc:picChg>
        <pc:picChg chg="add mod">
          <ac:chgData name="Rudy Ooms" userId="ba38ebd8-87d9-4ecc-ad4c-ffffb90af325" providerId="ADAL" clId="{7B4FBDE9-BC3D-4AC6-93CD-08D4EE1DB151}" dt="2026-05-15T08:06:56.119" v="16372" actId="1076"/>
          <ac:picMkLst>
            <pc:docMk/>
            <pc:sldMk cId="0" sldId="282"/>
            <ac:picMk id="1028" creationId="{ED058C1E-38E5-275A-E712-7E6D6C60BD16}"/>
          </ac:picMkLst>
        </pc:picChg>
        <pc:cxnChg chg="add mod">
          <ac:chgData name="Rudy Ooms" userId="ba38ebd8-87d9-4ecc-ad4c-ffffb90af325" providerId="ADAL" clId="{7B4FBDE9-BC3D-4AC6-93CD-08D4EE1DB151}" dt="2026-05-20T11:49:42.305" v="25323" actId="14100"/>
          <ac:cxnSpMkLst>
            <pc:docMk/>
            <pc:sldMk cId="0" sldId="282"/>
            <ac:cxnSpMk id="14" creationId="{AED2287B-EA04-BBA4-6F6D-5D4B349959A8}"/>
          </ac:cxnSpMkLst>
        </pc:cxnChg>
      </pc:sldChg>
      <pc:sldChg chg="addSp modSp add mod setBg">
        <pc:chgData name="Rudy Ooms" userId="ba38ebd8-87d9-4ecc-ad4c-ffffb90af325" providerId="ADAL" clId="{7B4FBDE9-BC3D-4AC6-93CD-08D4EE1DB151}" dt="2026-05-17T09:46:41.853" v="18315" actId="1076"/>
        <pc:sldMkLst>
          <pc:docMk/>
          <pc:sldMk cId="316923623" sldId="302"/>
        </pc:sldMkLst>
        <pc:spChg chg="mod">
          <ac:chgData name="Rudy Ooms" userId="ba38ebd8-87d9-4ecc-ad4c-ffffb90af325" providerId="ADAL" clId="{7B4FBDE9-BC3D-4AC6-93CD-08D4EE1DB151}" dt="2026-05-17T09:46:38.630" v="18314" actId="1076"/>
          <ac:spMkLst>
            <pc:docMk/>
            <pc:sldMk cId="316923623" sldId="302"/>
            <ac:spMk id="2" creationId="{E2072AB5-41B9-91F2-F3D3-4EE91E149EBD}"/>
          </ac:spMkLst>
        </pc:spChg>
        <pc:spChg chg="add mod">
          <ac:chgData name="Rudy Ooms" userId="ba38ebd8-87d9-4ecc-ad4c-ffffb90af325" providerId="ADAL" clId="{7B4FBDE9-BC3D-4AC6-93CD-08D4EE1DB151}" dt="2026-05-17T09:46:41.853" v="18315" actId="1076"/>
          <ac:spMkLst>
            <pc:docMk/>
            <pc:sldMk cId="316923623" sldId="302"/>
            <ac:spMk id="3" creationId="{53D03D70-BD28-4A80-5629-52F34C5B96FA}"/>
          </ac:spMkLst>
        </pc:spChg>
        <pc:picChg chg="mod">
          <ac:chgData name="Rudy Ooms" userId="ba38ebd8-87d9-4ecc-ad4c-ffffb90af325" providerId="ADAL" clId="{7B4FBDE9-BC3D-4AC6-93CD-08D4EE1DB151}" dt="2026-05-17T09:46:33.536" v="18311" actId="1076"/>
          <ac:picMkLst>
            <pc:docMk/>
            <pc:sldMk cId="316923623" sldId="302"/>
            <ac:picMk id="4" creationId="{16CE81F2-0965-75EE-7F50-9BBCEC6E5B84}"/>
          </ac:picMkLst>
        </pc:picChg>
        <pc:picChg chg="mod">
          <ac:chgData name="Rudy Ooms" userId="ba38ebd8-87d9-4ecc-ad4c-ffffb90af325" providerId="ADAL" clId="{7B4FBDE9-BC3D-4AC6-93CD-08D4EE1DB151}" dt="2026-05-17T09:46:36.893" v="18313" actId="1076"/>
          <ac:picMkLst>
            <pc:docMk/>
            <pc:sldMk cId="316923623" sldId="302"/>
            <ac:picMk id="6" creationId="{6A3CCE78-6FDD-01D9-829A-338025210D83}"/>
          </ac:picMkLst>
        </pc:picChg>
      </pc:sldChg>
      <pc:sldChg chg="addSp delSp modSp add del mod modClrScheme chgLayout modNotesTx">
        <pc:chgData name="Rudy Ooms" userId="ba38ebd8-87d9-4ecc-ad4c-ffffb90af325" providerId="ADAL" clId="{7B4FBDE9-BC3D-4AC6-93CD-08D4EE1DB151}" dt="2026-05-19T13:09:46.378" v="22559" actId="700"/>
        <pc:sldMkLst>
          <pc:docMk/>
          <pc:sldMk cId="3202750244" sldId="319"/>
        </pc:sldMkLst>
        <pc:spChg chg="mod ord">
          <ac:chgData name="Rudy Ooms" userId="ba38ebd8-87d9-4ecc-ad4c-ffffb90af325" providerId="ADAL" clId="{7B4FBDE9-BC3D-4AC6-93CD-08D4EE1DB151}" dt="2026-05-19T13:09:46.378" v="22559" actId="700"/>
          <ac:spMkLst>
            <pc:docMk/>
            <pc:sldMk cId="3202750244" sldId="319"/>
            <ac:spMk id="3" creationId="{B063E0FD-F8DE-E688-3BE5-8B4266FBE47F}"/>
          </ac:spMkLst>
        </pc:spChg>
      </pc:sldChg>
      <pc:sldChg chg="addSp delSp modSp add mod modClrScheme chgLayout modNotesTx">
        <pc:chgData name="Rudy Ooms" userId="ba38ebd8-87d9-4ecc-ad4c-ffffb90af325" providerId="ADAL" clId="{7B4FBDE9-BC3D-4AC6-93CD-08D4EE1DB151}" dt="2026-05-20T09:06:36.561" v="24039" actId="313"/>
        <pc:sldMkLst>
          <pc:docMk/>
          <pc:sldMk cId="1969397188" sldId="320"/>
        </pc:sldMkLst>
        <pc:spChg chg="add mod">
          <ac:chgData name="Rudy Ooms" userId="ba38ebd8-87d9-4ecc-ad4c-ffffb90af325" providerId="ADAL" clId="{7B4FBDE9-BC3D-4AC6-93CD-08D4EE1DB151}" dt="2026-05-11T15:28:15.908" v="6923" actId="20577"/>
          <ac:spMkLst>
            <pc:docMk/>
            <pc:sldMk cId="1969397188" sldId="320"/>
            <ac:spMk id="2" creationId="{5CAE1FD8-FA1B-CF56-8E13-BA3932F750E4}"/>
          </ac:spMkLst>
        </pc:spChg>
        <pc:spChg chg="add mod">
          <ac:chgData name="Rudy Ooms" userId="ba38ebd8-87d9-4ecc-ad4c-ffffb90af325" providerId="ADAL" clId="{7B4FBDE9-BC3D-4AC6-93CD-08D4EE1DB151}" dt="2026-05-12T12:59:23.564" v="11896" actId="20577"/>
          <ac:spMkLst>
            <pc:docMk/>
            <pc:sldMk cId="1969397188" sldId="320"/>
            <ac:spMk id="3" creationId="{BA203EE2-1446-EA13-17F3-20EE6644A2FD}"/>
          </ac:spMkLst>
        </pc:spChg>
        <pc:spChg chg="add mod">
          <ac:chgData name="Rudy Ooms" userId="ba38ebd8-87d9-4ecc-ad4c-ffffb90af325" providerId="ADAL" clId="{7B4FBDE9-BC3D-4AC6-93CD-08D4EE1DB151}" dt="2026-05-20T09:06:36.561" v="24039" actId="313"/>
          <ac:spMkLst>
            <pc:docMk/>
            <pc:sldMk cId="1969397188" sldId="320"/>
            <ac:spMk id="8" creationId="{D571B42D-06C3-D2E8-3435-F4AD2AA4F09C}"/>
          </ac:spMkLst>
        </pc:spChg>
        <pc:spChg chg="add mod">
          <ac:chgData name="Rudy Ooms" userId="ba38ebd8-87d9-4ecc-ad4c-ffffb90af325" providerId="ADAL" clId="{7B4FBDE9-BC3D-4AC6-93CD-08D4EE1DB151}" dt="2026-04-27T15:11:31.105" v="3826" actId="1076"/>
          <ac:spMkLst>
            <pc:docMk/>
            <pc:sldMk cId="1969397188" sldId="320"/>
            <ac:spMk id="16" creationId="{9E81154A-13C1-2114-881C-D7E32F477DEF}"/>
          </ac:spMkLst>
        </pc:spChg>
        <pc:picChg chg="mod">
          <ac:chgData name="Rudy Ooms" userId="ba38ebd8-87d9-4ecc-ad4c-ffffb90af325" providerId="ADAL" clId="{7B4FBDE9-BC3D-4AC6-93CD-08D4EE1DB151}" dt="2026-05-19T12:21:59.486" v="22208" actId="1076"/>
          <ac:picMkLst>
            <pc:docMk/>
            <pc:sldMk cId="1969397188" sldId="320"/>
            <ac:picMk id="9" creationId="{D52F2AF3-CCD2-684A-C7D8-C5D5CDE42B6A}"/>
          </ac:picMkLst>
        </pc:picChg>
        <pc:picChg chg="add del mod">
          <ac:chgData name="Rudy Ooms" userId="ba38ebd8-87d9-4ecc-ad4c-ffffb90af325" providerId="ADAL" clId="{7B4FBDE9-BC3D-4AC6-93CD-08D4EE1DB151}" dt="2026-05-19T12:22:29.321" v="22217" actId="18131"/>
          <ac:picMkLst>
            <pc:docMk/>
            <pc:sldMk cId="1969397188" sldId="320"/>
            <ac:picMk id="1026" creationId="{BBBF2E73-6957-AF7A-4508-5D191C0E184A}"/>
          </ac:picMkLst>
        </pc:picChg>
      </pc:sldChg>
      <pc:sldChg chg="addSp delSp modSp add mod modTransition modAnim">
        <pc:chgData name="Rudy Ooms" userId="ba38ebd8-87d9-4ecc-ad4c-ffffb90af325" providerId="ADAL" clId="{7B4FBDE9-BC3D-4AC6-93CD-08D4EE1DB151}" dt="2026-05-20T12:49:19.993" v="25578" actId="6549"/>
        <pc:sldMkLst>
          <pc:docMk/>
          <pc:sldMk cId="3185737475" sldId="335"/>
        </pc:sldMkLst>
        <pc:spChg chg="mod">
          <ac:chgData name="Rudy Ooms" userId="ba38ebd8-87d9-4ecc-ad4c-ffffb90af325" providerId="ADAL" clId="{7B4FBDE9-BC3D-4AC6-93CD-08D4EE1DB151}" dt="2026-05-20T12:49:19.993" v="25578" actId="6549"/>
          <ac:spMkLst>
            <pc:docMk/>
            <pc:sldMk cId="3185737475" sldId="335"/>
            <ac:spMk id="3" creationId="{348FE3C7-77FD-5FD9-5C39-2C97D04A75E1}"/>
          </ac:spMkLst>
        </pc:spChg>
        <pc:spChg chg="mod">
          <ac:chgData name="Rudy Ooms" userId="ba38ebd8-87d9-4ecc-ad4c-ffffb90af325" providerId="ADAL" clId="{7B4FBDE9-BC3D-4AC6-93CD-08D4EE1DB151}" dt="2026-05-12T09:08:26.652" v="7869" actId="207"/>
          <ac:spMkLst>
            <pc:docMk/>
            <pc:sldMk cId="3185737475" sldId="335"/>
            <ac:spMk id="4" creationId="{69BB3742-4804-C11B-ED26-EDC5CAFDD721}"/>
          </ac:spMkLst>
        </pc:spChg>
        <pc:spChg chg="add mod">
          <ac:chgData name="Rudy Ooms" userId="ba38ebd8-87d9-4ecc-ad4c-ffffb90af325" providerId="ADAL" clId="{7B4FBDE9-BC3D-4AC6-93CD-08D4EE1DB151}" dt="2026-05-20T07:48:12.256" v="23592" actId="1076"/>
          <ac:spMkLst>
            <pc:docMk/>
            <pc:sldMk cId="3185737475" sldId="335"/>
            <ac:spMk id="5" creationId="{DC9C735B-4C47-2156-7E7A-E2FF1FC057F2}"/>
          </ac:spMkLst>
        </pc:spChg>
        <pc:spChg chg="add mod">
          <ac:chgData name="Rudy Ooms" userId="ba38ebd8-87d9-4ecc-ad4c-ffffb90af325" providerId="ADAL" clId="{7B4FBDE9-BC3D-4AC6-93CD-08D4EE1DB151}" dt="2026-05-20T10:17:59.279" v="24823" actId="20577"/>
          <ac:spMkLst>
            <pc:docMk/>
            <pc:sldMk cId="3185737475" sldId="335"/>
            <ac:spMk id="11" creationId="{6FE12721-DC18-FF79-2604-414E04B63C5D}"/>
          </ac:spMkLst>
        </pc:spChg>
        <pc:spChg chg="mod">
          <ac:chgData name="Rudy Ooms" userId="ba38ebd8-87d9-4ecc-ad4c-ffffb90af325" providerId="ADAL" clId="{7B4FBDE9-BC3D-4AC6-93CD-08D4EE1DB151}" dt="2026-05-20T07:10:00.039" v="23439" actId="14100"/>
          <ac:spMkLst>
            <pc:docMk/>
            <pc:sldMk cId="3185737475" sldId="335"/>
            <ac:spMk id="27" creationId="{31AE3A34-2650-4D84-B210-C5488539506A}"/>
          </ac:spMkLst>
        </pc:spChg>
        <pc:grpChg chg="mod">
          <ac:chgData name="Rudy Ooms" userId="ba38ebd8-87d9-4ecc-ad4c-ffffb90af325" providerId="ADAL" clId="{7B4FBDE9-BC3D-4AC6-93CD-08D4EE1DB151}" dt="2026-05-20T07:10:05.518" v="23440" actId="1076"/>
          <ac:grpSpMkLst>
            <pc:docMk/>
            <pc:sldMk cId="3185737475" sldId="335"/>
            <ac:grpSpMk id="19" creationId="{EC7B54B6-89EB-7706-DB8B-9D87E67E94A4}"/>
          </ac:grpSpMkLst>
        </pc:grpChg>
        <pc:picChg chg="mod">
          <ac:chgData name="Rudy Ooms" userId="ba38ebd8-87d9-4ecc-ad4c-ffffb90af325" providerId="ADAL" clId="{7B4FBDE9-BC3D-4AC6-93CD-08D4EE1DB151}" dt="2026-05-12T08:40:48.650" v="7356" actId="1076"/>
          <ac:picMkLst>
            <pc:docMk/>
            <pc:sldMk cId="3185737475" sldId="335"/>
            <ac:picMk id="20" creationId="{7CBD44AE-B2E7-93BA-7AB0-9F32F780DD7C}"/>
          </ac:picMkLst>
        </pc:picChg>
        <pc:cxnChg chg="mod">
          <ac:chgData name="Rudy Ooms" userId="ba38ebd8-87d9-4ecc-ad4c-ffffb90af325" providerId="ADAL" clId="{7B4FBDE9-BC3D-4AC6-93CD-08D4EE1DB151}" dt="2026-05-12T08:40:52.758" v="7357" actId="14100"/>
          <ac:cxnSpMkLst>
            <pc:docMk/>
            <pc:sldMk cId="3185737475" sldId="335"/>
            <ac:cxnSpMk id="7" creationId="{97A7006E-096B-8CD9-EFC1-87EF69FA817B}"/>
          </ac:cxnSpMkLst>
        </pc:cxnChg>
      </pc:sldChg>
      <pc:sldChg chg="modSp mod">
        <pc:chgData name="Rudy Ooms" userId="ba38ebd8-87d9-4ecc-ad4c-ffffb90af325" providerId="ADAL" clId="{7B4FBDE9-BC3D-4AC6-93CD-08D4EE1DB151}" dt="2026-05-20T11:13:35.128" v="24856" actId="6549"/>
        <pc:sldMkLst>
          <pc:docMk/>
          <pc:sldMk cId="1542414792" sldId="2076136259"/>
        </pc:sldMkLst>
        <pc:spChg chg="mod">
          <ac:chgData name="Rudy Ooms" userId="ba38ebd8-87d9-4ecc-ad4c-ffffb90af325" providerId="ADAL" clId="{7B4FBDE9-BC3D-4AC6-93CD-08D4EE1DB151}" dt="2026-05-20T11:13:35.128" v="24856" actId="6549"/>
          <ac:spMkLst>
            <pc:docMk/>
            <pc:sldMk cId="1542414792" sldId="2076136259"/>
            <ac:spMk id="2" creationId="{EE7FA79C-94A3-14C5-2B59-D2F5518B378B}"/>
          </ac:spMkLst>
        </pc:spChg>
      </pc:sldChg>
      <pc:sldChg chg="modSp add mod modNotesTx">
        <pc:chgData name="Rudy Ooms" userId="ba38ebd8-87d9-4ecc-ad4c-ffffb90af325" providerId="ADAL" clId="{7B4FBDE9-BC3D-4AC6-93CD-08D4EE1DB151}" dt="2026-05-19T12:46:05.240" v="22490" actId="6549"/>
        <pc:sldMkLst>
          <pc:docMk/>
          <pc:sldMk cId="2622300986" sldId="2076136261"/>
        </pc:sldMkLst>
        <pc:spChg chg="mod">
          <ac:chgData name="Rudy Ooms" userId="ba38ebd8-87d9-4ecc-ad4c-ffffb90af325" providerId="ADAL" clId="{7B4FBDE9-BC3D-4AC6-93CD-08D4EE1DB151}" dt="2026-05-11T11:47:45.613" v="6502" actId="20577"/>
          <ac:spMkLst>
            <pc:docMk/>
            <pc:sldMk cId="2622300986" sldId="2076136261"/>
            <ac:spMk id="3" creationId="{83F31B4D-4EFE-777E-B972-194A03EF8A1A}"/>
          </ac:spMkLst>
        </pc:spChg>
      </pc:sldChg>
      <pc:sldChg chg="modSp add mod modClrScheme chgLayout">
        <pc:chgData name="Rudy Ooms" userId="ba38ebd8-87d9-4ecc-ad4c-ffffb90af325" providerId="ADAL" clId="{7B4FBDE9-BC3D-4AC6-93CD-08D4EE1DB151}" dt="2026-05-19T13:07:41.345" v="22541" actId="700"/>
        <pc:sldMkLst>
          <pc:docMk/>
          <pc:sldMk cId="1658201997" sldId="2076136262"/>
        </pc:sldMkLst>
        <pc:spChg chg="mod ord">
          <ac:chgData name="Rudy Ooms" userId="ba38ebd8-87d9-4ecc-ad4c-ffffb90af325" providerId="ADAL" clId="{7B4FBDE9-BC3D-4AC6-93CD-08D4EE1DB151}" dt="2026-05-19T13:07:41.345" v="22541" actId="700"/>
          <ac:spMkLst>
            <pc:docMk/>
            <pc:sldMk cId="1658201997" sldId="2076136262"/>
            <ac:spMk id="3" creationId="{E5B7E876-2AF8-C6B4-B05C-D16BA8F97E25}"/>
          </ac:spMkLst>
        </pc:spChg>
      </pc:sldChg>
      <pc:sldChg chg="modSp add mod">
        <pc:chgData name="Rudy Ooms" userId="ba38ebd8-87d9-4ecc-ad4c-ffffb90af325" providerId="ADAL" clId="{7B4FBDE9-BC3D-4AC6-93CD-08D4EE1DB151}" dt="2026-05-11T15:10:06.731" v="6690" actId="20577"/>
        <pc:sldMkLst>
          <pc:docMk/>
          <pc:sldMk cId="552865431" sldId="2076136265"/>
        </pc:sldMkLst>
        <pc:spChg chg="mod">
          <ac:chgData name="Rudy Ooms" userId="ba38ebd8-87d9-4ecc-ad4c-ffffb90af325" providerId="ADAL" clId="{7B4FBDE9-BC3D-4AC6-93CD-08D4EE1DB151}" dt="2026-05-11T15:10:06.731" v="6690" actId="20577"/>
          <ac:spMkLst>
            <pc:docMk/>
            <pc:sldMk cId="552865431" sldId="2076136265"/>
            <ac:spMk id="3" creationId="{EEF55486-0423-0E0D-F041-2193F4161E59}"/>
          </ac:spMkLst>
        </pc:spChg>
      </pc:sldChg>
      <pc:sldChg chg="modSp add mod modNotesTx">
        <pc:chgData name="Rudy Ooms" userId="ba38ebd8-87d9-4ecc-ad4c-ffffb90af325" providerId="ADAL" clId="{7B4FBDE9-BC3D-4AC6-93CD-08D4EE1DB151}" dt="2026-05-19T12:46:12.088" v="22491" actId="6549"/>
        <pc:sldMkLst>
          <pc:docMk/>
          <pc:sldMk cId="3306463290" sldId="2076136266"/>
        </pc:sldMkLst>
        <pc:spChg chg="mod">
          <ac:chgData name="Rudy Ooms" userId="ba38ebd8-87d9-4ecc-ad4c-ffffb90af325" providerId="ADAL" clId="{7B4FBDE9-BC3D-4AC6-93CD-08D4EE1DB151}" dt="2026-05-12T11:35:25.847" v="11050"/>
          <ac:spMkLst>
            <pc:docMk/>
            <pc:sldMk cId="3306463290" sldId="2076136266"/>
            <ac:spMk id="3" creationId="{BF809F81-B191-DA7E-1EBA-12786D3B67F7}"/>
          </ac:spMkLst>
        </pc:spChg>
      </pc:sldChg>
      <pc:sldChg chg="addSp delSp modSp add mod">
        <pc:chgData name="Rudy Ooms" userId="ba38ebd8-87d9-4ecc-ad4c-ffffb90af325" providerId="ADAL" clId="{7B4FBDE9-BC3D-4AC6-93CD-08D4EE1DB151}" dt="2026-05-12T11:12:42.713" v="10182" actId="478"/>
        <pc:sldMkLst>
          <pc:docMk/>
          <pc:sldMk cId="1299791306" sldId="2076136270"/>
        </pc:sldMkLst>
        <pc:spChg chg="mod">
          <ac:chgData name="Rudy Ooms" userId="ba38ebd8-87d9-4ecc-ad4c-ffffb90af325" providerId="ADAL" clId="{7B4FBDE9-BC3D-4AC6-93CD-08D4EE1DB151}" dt="2026-05-12T08:47:43.288" v="7752" actId="207"/>
          <ac:spMkLst>
            <pc:docMk/>
            <pc:sldMk cId="1299791306" sldId="2076136270"/>
            <ac:spMk id="3" creationId="{D8D545A3-7849-B196-5B9C-FFE8A05D2706}"/>
          </ac:spMkLst>
        </pc:spChg>
        <pc:picChg chg="add mod ord">
          <ac:chgData name="Rudy Ooms" userId="ba38ebd8-87d9-4ecc-ad4c-ffffb90af325" providerId="ADAL" clId="{7B4FBDE9-BC3D-4AC6-93CD-08D4EE1DB151}" dt="2026-05-12T08:46:14.849" v="7525" actId="167"/>
          <ac:picMkLst>
            <pc:docMk/>
            <pc:sldMk cId="1299791306" sldId="2076136270"/>
            <ac:picMk id="15" creationId="{D030D818-30BE-8911-056A-63E9D6A51F8C}"/>
          </ac:picMkLst>
        </pc:picChg>
        <pc:picChg chg="add mod ord">
          <ac:chgData name="Rudy Ooms" userId="ba38ebd8-87d9-4ecc-ad4c-ffffb90af325" providerId="ADAL" clId="{7B4FBDE9-BC3D-4AC6-93CD-08D4EE1DB151}" dt="2026-05-12T08:46:35.806" v="7534" actId="1076"/>
          <ac:picMkLst>
            <pc:docMk/>
            <pc:sldMk cId="1299791306" sldId="2076136270"/>
            <ac:picMk id="21" creationId="{2D721391-B5AC-47C8-2FF8-1E37BC3436B1}"/>
          </ac:picMkLst>
        </pc:picChg>
        <pc:cxnChg chg="mod">
          <ac:chgData name="Rudy Ooms" userId="ba38ebd8-87d9-4ecc-ad4c-ffffb90af325" providerId="ADAL" clId="{7B4FBDE9-BC3D-4AC6-93CD-08D4EE1DB151}" dt="2026-05-12T08:46:37.804" v="7535" actId="14100"/>
          <ac:cxnSpMkLst>
            <pc:docMk/>
            <pc:sldMk cId="1299791306" sldId="2076136270"/>
            <ac:cxnSpMk id="17" creationId="{FED68177-1096-A327-B5C7-9620024382D8}"/>
          </ac:cxnSpMkLst>
        </pc:cxnChg>
        <pc:cxnChg chg="add mod">
          <ac:chgData name="Rudy Ooms" userId="ba38ebd8-87d9-4ecc-ad4c-ffffb90af325" providerId="ADAL" clId="{7B4FBDE9-BC3D-4AC6-93CD-08D4EE1DB151}" dt="2026-05-12T08:47:53.603" v="7754" actId="14100"/>
          <ac:cxnSpMkLst>
            <pc:docMk/>
            <pc:sldMk cId="1299791306" sldId="2076136270"/>
            <ac:cxnSpMk id="25" creationId="{10F200C2-ACE9-6CEF-66E3-AFC75911650A}"/>
          </ac:cxnSpMkLst>
        </pc:cxnChg>
      </pc:sldChg>
      <pc:sldChg chg="addSp delSp modSp add mod ord">
        <pc:chgData name="Rudy Ooms" userId="ba38ebd8-87d9-4ecc-ad4c-ffffb90af325" providerId="ADAL" clId="{7B4FBDE9-BC3D-4AC6-93CD-08D4EE1DB151}" dt="2026-05-20T11:50:14.848" v="25332" actId="1076"/>
        <pc:sldMkLst>
          <pc:docMk/>
          <pc:sldMk cId="2505304998" sldId="2076136273"/>
        </pc:sldMkLst>
        <pc:spChg chg="mod">
          <ac:chgData name="Rudy Ooms" userId="ba38ebd8-87d9-4ecc-ad4c-ffffb90af325" providerId="ADAL" clId="{7B4FBDE9-BC3D-4AC6-93CD-08D4EE1DB151}" dt="2026-05-20T11:50:11.731" v="25330" actId="1076"/>
          <ac:spMkLst>
            <pc:docMk/>
            <pc:sldMk cId="2505304998" sldId="2076136273"/>
            <ac:spMk id="3" creationId="{6E86FCF4-5306-3E65-4E6C-B6C788624A53}"/>
          </ac:spMkLst>
        </pc:spChg>
        <pc:spChg chg="add mod">
          <ac:chgData name="Rudy Ooms" userId="ba38ebd8-87d9-4ecc-ad4c-ffffb90af325" providerId="ADAL" clId="{7B4FBDE9-BC3D-4AC6-93CD-08D4EE1DB151}" dt="2026-05-18T12:06:50.036" v="19735" actId="20577"/>
          <ac:spMkLst>
            <pc:docMk/>
            <pc:sldMk cId="2505304998" sldId="2076136273"/>
            <ac:spMk id="6" creationId="{F26047C7-FF63-F4AA-954E-AFD934CBCE06}"/>
          </ac:spMkLst>
        </pc:spChg>
        <pc:spChg chg="add mod">
          <ac:chgData name="Rudy Ooms" userId="ba38ebd8-87d9-4ecc-ad4c-ffffb90af325" providerId="ADAL" clId="{7B4FBDE9-BC3D-4AC6-93CD-08D4EE1DB151}" dt="2026-05-19T17:05:15.093" v="22835" actId="1076"/>
          <ac:spMkLst>
            <pc:docMk/>
            <pc:sldMk cId="2505304998" sldId="2076136273"/>
            <ac:spMk id="7" creationId="{8140F91C-4E1F-61E6-8262-88458111F437}"/>
          </ac:spMkLst>
        </pc:spChg>
        <pc:spChg chg="mod">
          <ac:chgData name="Rudy Ooms" userId="ba38ebd8-87d9-4ecc-ad4c-ffffb90af325" providerId="ADAL" clId="{7B4FBDE9-BC3D-4AC6-93CD-08D4EE1DB151}" dt="2026-05-12T11:11:27.824" v="10167" actId="14100"/>
          <ac:spMkLst>
            <pc:docMk/>
            <pc:sldMk cId="2505304998" sldId="2076136273"/>
            <ac:spMk id="11" creationId="{B99F762C-848D-EEDE-7E96-C37EA02281C0}"/>
          </ac:spMkLst>
        </pc:spChg>
        <pc:spChg chg="add mod">
          <ac:chgData name="Rudy Ooms" userId="ba38ebd8-87d9-4ecc-ad4c-ffffb90af325" providerId="ADAL" clId="{7B4FBDE9-BC3D-4AC6-93CD-08D4EE1DB151}" dt="2026-05-19T17:09:08.802" v="22909" actId="20577"/>
          <ac:spMkLst>
            <pc:docMk/>
            <pc:sldMk cId="2505304998" sldId="2076136273"/>
            <ac:spMk id="14" creationId="{A4A6F7FF-A818-B13A-3AA1-5390B0C5EB45}"/>
          </ac:spMkLst>
        </pc:spChg>
        <pc:picChg chg="add mod">
          <ac:chgData name="Rudy Ooms" userId="ba38ebd8-87d9-4ecc-ad4c-ffffb90af325" providerId="ADAL" clId="{7B4FBDE9-BC3D-4AC6-93CD-08D4EE1DB151}" dt="2026-05-20T11:50:13.293" v="25331" actId="1076"/>
          <ac:picMkLst>
            <pc:docMk/>
            <pc:sldMk cId="2505304998" sldId="2076136273"/>
            <ac:picMk id="9" creationId="{36840A09-7DBD-6EF1-D513-E236154A1278}"/>
          </ac:picMkLst>
        </pc:picChg>
        <pc:picChg chg="add mod">
          <ac:chgData name="Rudy Ooms" userId="ba38ebd8-87d9-4ecc-ad4c-ffffb90af325" providerId="ADAL" clId="{7B4FBDE9-BC3D-4AC6-93CD-08D4EE1DB151}" dt="2026-05-20T11:50:14.848" v="25332" actId="1076"/>
          <ac:picMkLst>
            <pc:docMk/>
            <pc:sldMk cId="2505304998" sldId="2076136273"/>
            <ac:picMk id="12" creationId="{6299AF78-8005-F9CA-433B-4A6B35242F74}"/>
          </ac:picMkLst>
        </pc:picChg>
        <pc:picChg chg="add mod">
          <ac:chgData name="Rudy Ooms" userId="ba38ebd8-87d9-4ecc-ad4c-ffffb90af325" providerId="ADAL" clId="{7B4FBDE9-BC3D-4AC6-93CD-08D4EE1DB151}" dt="2026-05-19T17:08:57.559" v="22902" actId="1076"/>
          <ac:picMkLst>
            <pc:docMk/>
            <pc:sldMk cId="2505304998" sldId="2076136273"/>
            <ac:picMk id="2052" creationId="{971A99D5-4A13-B35C-7E7C-D139DB7E440C}"/>
          </ac:picMkLst>
        </pc:picChg>
      </pc:sldChg>
      <pc:sldChg chg="addSp delSp modSp add mod">
        <pc:chgData name="Rudy Ooms" userId="ba38ebd8-87d9-4ecc-ad4c-ffffb90af325" providerId="ADAL" clId="{7B4FBDE9-BC3D-4AC6-93CD-08D4EE1DB151}" dt="2026-05-17T19:07:20.320" v="18756" actId="20577"/>
        <pc:sldMkLst>
          <pc:docMk/>
          <pc:sldMk cId="1848580717" sldId="2076136274"/>
        </pc:sldMkLst>
        <pc:spChg chg="mod">
          <ac:chgData name="Rudy Ooms" userId="ba38ebd8-87d9-4ecc-ad4c-ffffb90af325" providerId="ADAL" clId="{7B4FBDE9-BC3D-4AC6-93CD-08D4EE1DB151}" dt="2026-05-17T19:07:20.320" v="18756" actId="20577"/>
          <ac:spMkLst>
            <pc:docMk/>
            <pc:sldMk cId="1848580717" sldId="2076136274"/>
            <ac:spMk id="3" creationId="{7E3CBD37-9609-7D70-2F96-E4DD108FA900}"/>
          </ac:spMkLst>
        </pc:spChg>
        <pc:spChg chg="add mod">
          <ac:chgData name="Rudy Ooms" userId="ba38ebd8-87d9-4ecc-ad4c-ffffb90af325" providerId="ADAL" clId="{7B4FBDE9-BC3D-4AC6-93CD-08D4EE1DB151}" dt="2026-05-12T11:54:07.916" v="11529" actId="1076"/>
          <ac:spMkLst>
            <pc:docMk/>
            <pc:sldMk cId="1848580717" sldId="2076136274"/>
            <ac:spMk id="18" creationId="{D55B437B-3F0A-73DE-28C2-7E205CD7F945}"/>
          </ac:spMkLst>
        </pc:spChg>
        <pc:picChg chg="add mod">
          <ac:chgData name="Rudy Ooms" userId="ba38ebd8-87d9-4ecc-ad4c-ffffb90af325" providerId="ADAL" clId="{7B4FBDE9-BC3D-4AC6-93CD-08D4EE1DB151}" dt="2026-05-12T11:53:14.698" v="11519" actId="14100"/>
          <ac:picMkLst>
            <pc:docMk/>
            <pc:sldMk cId="1848580717" sldId="2076136274"/>
            <ac:picMk id="12" creationId="{8B54C358-0278-B368-C186-05AF9E479278}"/>
          </ac:picMkLst>
        </pc:picChg>
        <pc:picChg chg="add mod">
          <ac:chgData name="Rudy Ooms" userId="ba38ebd8-87d9-4ecc-ad4c-ffffb90af325" providerId="ADAL" clId="{7B4FBDE9-BC3D-4AC6-93CD-08D4EE1DB151}" dt="2026-05-12T11:53:24.783" v="11521" actId="1076"/>
          <ac:picMkLst>
            <pc:docMk/>
            <pc:sldMk cId="1848580717" sldId="2076136274"/>
            <ac:picMk id="14" creationId="{CC5C8C01-9B92-00DA-8DAE-9F3F9EF91115}"/>
          </ac:picMkLst>
        </pc:picChg>
        <pc:picChg chg="mod">
          <ac:chgData name="Rudy Ooms" userId="ba38ebd8-87d9-4ecc-ad4c-ffffb90af325" providerId="ADAL" clId="{7B4FBDE9-BC3D-4AC6-93CD-08D4EE1DB151}" dt="2026-05-12T11:51:47.157" v="11500" actId="1076"/>
          <ac:picMkLst>
            <pc:docMk/>
            <pc:sldMk cId="1848580717" sldId="2076136274"/>
            <ac:picMk id="15" creationId="{C617FB81-0613-B5A8-151A-DECF0DA4BF31}"/>
          </ac:picMkLst>
        </pc:picChg>
        <pc:cxnChg chg="mod">
          <ac:chgData name="Rudy Ooms" userId="ba38ebd8-87d9-4ecc-ad4c-ffffb90af325" providerId="ADAL" clId="{7B4FBDE9-BC3D-4AC6-93CD-08D4EE1DB151}" dt="2026-05-12T11:51:55.921" v="11504" actId="14100"/>
          <ac:cxnSpMkLst>
            <pc:docMk/>
            <pc:sldMk cId="1848580717" sldId="2076136274"/>
            <ac:cxnSpMk id="17" creationId="{1C25B5A0-5A6F-976A-9F65-959E3F9B9DC8}"/>
          </ac:cxnSpMkLst>
        </pc:cxnChg>
        <pc:cxnChg chg="mod">
          <ac:chgData name="Rudy Ooms" userId="ba38ebd8-87d9-4ecc-ad4c-ffffb90af325" providerId="ADAL" clId="{7B4FBDE9-BC3D-4AC6-93CD-08D4EE1DB151}" dt="2026-05-12T11:51:59.804" v="11506" actId="14100"/>
          <ac:cxnSpMkLst>
            <pc:docMk/>
            <pc:sldMk cId="1848580717" sldId="2076136274"/>
            <ac:cxnSpMk id="25" creationId="{6007162F-7929-D0E9-40B4-2F9D41C7F0F3}"/>
          </ac:cxnSpMkLst>
        </pc:cxnChg>
      </pc:sldChg>
      <pc:sldChg chg="addSp delSp modSp add mod addAnim delAnim modAnim">
        <pc:chgData name="Rudy Ooms" userId="ba38ebd8-87d9-4ecc-ad4c-ffffb90af325" providerId="ADAL" clId="{7B4FBDE9-BC3D-4AC6-93CD-08D4EE1DB151}" dt="2026-05-15T17:54:56.387" v="17370"/>
        <pc:sldMkLst>
          <pc:docMk/>
          <pc:sldMk cId="870287717" sldId="2076136275"/>
        </pc:sldMkLst>
        <pc:spChg chg="mod">
          <ac:chgData name="Rudy Ooms" userId="ba38ebd8-87d9-4ecc-ad4c-ffffb90af325" providerId="ADAL" clId="{7B4FBDE9-BC3D-4AC6-93CD-08D4EE1DB151}" dt="2026-05-12T13:08:06.696" v="12161" actId="20577"/>
          <ac:spMkLst>
            <pc:docMk/>
            <pc:sldMk cId="870287717" sldId="2076136275"/>
            <ac:spMk id="8" creationId="{D02F7746-EE0A-2FD9-159E-351FC559D1CE}"/>
          </ac:spMkLst>
        </pc:spChg>
        <pc:picChg chg="add mod">
          <ac:chgData name="Rudy Ooms" userId="ba38ebd8-87d9-4ecc-ad4c-ffffb90af325" providerId="ADAL" clId="{7B4FBDE9-BC3D-4AC6-93CD-08D4EE1DB151}" dt="2026-05-15T17:54:51.249" v="17368" actId="1076"/>
          <ac:picMkLst>
            <pc:docMk/>
            <pc:sldMk cId="870287717" sldId="2076136275"/>
            <ac:picMk id="2" creationId="{475DCCF4-5659-A3F7-5591-F6F625A091B0}"/>
          </ac:picMkLst>
        </pc:picChg>
      </pc:sldChg>
      <pc:sldChg chg="addSp delSp modSp add mod ord">
        <pc:chgData name="Rudy Ooms" userId="ba38ebd8-87d9-4ecc-ad4c-ffffb90af325" providerId="ADAL" clId="{7B4FBDE9-BC3D-4AC6-93CD-08D4EE1DB151}" dt="2026-05-20T09:16:51.370" v="24308" actId="1076"/>
        <pc:sldMkLst>
          <pc:docMk/>
          <pc:sldMk cId="2806937696" sldId="2076136276"/>
        </pc:sldMkLst>
        <pc:spChg chg="mod">
          <ac:chgData name="Rudy Ooms" userId="ba38ebd8-87d9-4ecc-ad4c-ffffb90af325" providerId="ADAL" clId="{7B4FBDE9-BC3D-4AC6-93CD-08D4EE1DB151}" dt="2026-05-12T13:15:26.839" v="12439" actId="1076"/>
          <ac:spMkLst>
            <pc:docMk/>
            <pc:sldMk cId="2806937696" sldId="2076136276"/>
            <ac:spMk id="3" creationId="{30AEA05A-ACAB-77C9-C653-D18CD46B1137}"/>
          </ac:spMkLst>
        </pc:spChg>
        <pc:spChg chg="add mod">
          <ac:chgData name="Rudy Ooms" userId="ba38ebd8-87d9-4ecc-ad4c-ffffb90af325" providerId="ADAL" clId="{7B4FBDE9-BC3D-4AC6-93CD-08D4EE1DB151}" dt="2026-05-20T09:16:51.370" v="24308" actId="1076"/>
          <ac:spMkLst>
            <pc:docMk/>
            <pc:sldMk cId="2806937696" sldId="2076136276"/>
            <ac:spMk id="6" creationId="{B0C3856A-80F4-3E22-667A-F1957C28A8A2}"/>
          </ac:spMkLst>
        </pc:spChg>
        <pc:spChg chg="mod">
          <ac:chgData name="Rudy Ooms" userId="ba38ebd8-87d9-4ecc-ad4c-ffffb90af325" providerId="ADAL" clId="{7B4FBDE9-BC3D-4AC6-93CD-08D4EE1DB151}" dt="2026-05-19T18:00:13.483" v="22990" actId="6549"/>
          <ac:spMkLst>
            <pc:docMk/>
            <pc:sldMk cId="2806937696" sldId="2076136276"/>
            <ac:spMk id="7" creationId="{3C14A2D6-50A8-ECC1-CB8A-BF7CD3AC39AA}"/>
          </ac:spMkLst>
        </pc:spChg>
        <pc:spChg chg="mod">
          <ac:chgData name="Rudy Ooms" userId="ba38ebd8-87d9-4ecc-ad4c-ffffb90af325" providerId="ADAL" clId="{7B4FBDE9-BC3D-4AC6-93CD-08D4EE1DB151}" dt="2026-05-20T09:16:23.785" v="24237" actId="313"/>
          <ac:spMkLst>
            <pc:docMk/>
            <pc:sldMk cId="2806937696" sldId="2076136276"/>
            <ac:spMk id="19" creationId="{41811CB5-2B3E-CB0B-E986-C9EB2CFE064F}"/>
          </ac:spMkLst>
        </pc:spChg>
        <pc:picChg chg="mod">
          <ac:chgData name="Rudy Ooms" userId="ba38ebd8-87d9-4ecc-ad4c-ffffb90af325" providerId="ADAL" clId="{7B4FBDE9-BC3D-4AC6-93CD-08D4EE1DB151}" dt="2026-05-12T13:15:31.404" v="12442" actId="1076"/>
          <ac:picMkLst>
            <pc:docMk/>
            <pc:sldMk cId="2806937696" sldId="2076136276"/>
            <ac:picMk id="2" creationId="{36CFADE0-9826-2DB9-E322-95C5E8B314DE}"/>
          </ac:picMkLst>
        </pc:picChg>
        <pc:picChg chg="mod">
          <ac:chgData name="Rudy Ooms" userId="ba38ebd8-87d9-4ecc-ad4c-ffffb90af325" providerId="ADAL" clId="{7B4FBDE9-BC3D-4AC6-93CD-08D4EE1DB151}" dt="2026-05-12T13:15:19.986" v="12435" actId="1076"/>
          <ac:picMkLst>
            <pc:docMk/>
            <pc:sldMk cId="2806937696" sldId="2076136276"/>
            <ac:picMk id="7170" creationId="{C047C5A0-BEBB-5F71-5271-AF3DFF2F4CE5}"/>
          </ac:picMkLst>
        </pc:picChg>
        <pc:picChg chg="mod">
          <ac:chgData name="Rudy Ooms" userId="ba38ebd8-87d9-4ecc-ad4c-ffffb90af325" providerId="ADAL" clId="{7B4FBDE9-BC3D-4AC6-93CD-08D4EE1DB151}" dt="2026-05-12T13:15:30.268" v="12441" actId="1076"/>
          <ac:picMkLst>
            <pc:docMk/>
            <pc:sldMk cId="2806937696" sldId="2076136276"/>
            <ac:picMk id="7172" creationId="{DC1CAC00-D8D5-974B-A72B-0421C17988B4}"/>
          </ac:picMkLst>
        </pc:picChg>
        <pc:picChg chg="mod">
          <ac:chgData name="Rudy Ooms" userId="ba38ebd8-87d9-4ecc-ad4c-ffffb90af325" providerId="ADAL" clId="{7B4FBDE9-BC3D-4AC6-93CD-08D4EE1DB151}" dt="2026-05-12T13:15:23.995" v="12438" actId="1076"/>
          <ac:picMkLst>
            <pc:docMk/>
            <pc:sldMk cId="2806937696" sldId="2076136276"/>
            <ac:picMk id="7174" creationId="{165A1093-DA36-A49B-33C9-69505B18D48A}"/>
          </ac:picMkLst>
        </pc:picChg>
        <pc:cxnChg chg="mod">
          <ac:chgData name="Rudy Ooms" userId="ba38ebd8-87d9-4ecc-ad4c-ffffb90af325" providerId="ADAL" clId="{7B4FBDE9-BC3D-4AC6-93CD-08D4EE1DB151}" dt="2026-05-12T13:15:22.020" v="12437" actId="14100"/>
          <ac:cxnSpMkLst>
            <pc:docMk/>
            <pc:sldMk cId="2806937696" sldId="2076136276"/>
            <ac:cxnSpMk id="25" creationId="{38B40ADA-9288-C02C-B083-5F57B30DA3F2}"/>
          </ac:cxnSpMkLst>
        </pc:cxnChg>
      </pc:sldChg>
      <pc:sldChg chg="addSp delSp modSp add mod">
        <pc:chgData name="Rudy Ooms" userId="ba38ebd8-87d9-4ecc-ad4c-ffffb90af325" providerId="ADAL" clId="{7B4FBDE9-BC3D-4AC6-93CD-08D4EE1DB151}" dt="2026-05-19T12:43:11.496" v="22476" actId="478"/>
        <pc:sldMkLst>
          <pc:docMk/>
          <pc:sldMk cId="1987552348" sldId="2076136277"/>
        </pc:sldMkLst>
        <pc:spChg chg="mod">
          <ac:chgData name="Rudy Ooms" userId="ba38ebd8-87d9-4ecc-ad4c-ffffb90af325" providerId="ADAL" clId="{7B4FBDE9-BC3D-4AC6-93CD-08D4EE1DB151}" dt="2026-05-12T17:32:18.134" v="13304" actId="6549"/>
          <ac:spMkLst>
            <pc:docMk/>
            <pc:sldMk cId="1987552348" sldId="2076136277"/>
            <ac:spMk id="9" creationId="{2770C1F1-827A-1E22-9229-E694601F8D52}"/>
          </ac:spMkLst>
        </pc:spChg>
        <pc:spChg chg="mod">
          <ac:chgData name="Rudy Ooms" userId="ba38ebd8-87d9-4ecc-ad4c-ffffb90af325" providerId="ADAL" clId="{7B4FBDE9-BC3D-4AC6-93CD-08D4EE1DB151}" dt="2026-05-19T12:02:24.586" v="22191" actId="1076"/>
          <ac:spMkLst>
            <pc:docMk/>
            <pc:sldMk cId="1987552348" sldId="2076136277"/>
            <ac:spMk id="35" creationId="{89E1B212-4D86-319D-A7BE-E5AE0B3594D8}"/>
          </ac:spMkLst>
        </pc:spChg>
        <pc:picChg chg="add mod">
          <ac:chgData name="Rudy Ooms" userId="ba38ebd8-87d9-4ecc-ad4c-ffffb90af325" providerId="ADAL" clId="{7B4FBDE9-BC3D-4AC6-93CD-08D4EE1DB151}" dt="2026-05-19T12:02:25.987" v="22192" actId="1076"/>
          <ac:picMkLst>
            <pc:docMk/>
            <pc:sldMk cId="1987552348" sldId="2076136277"/>
            <ac:picMk id="3" creationId="{B375702A-D5F8-1906-1AA5-0657AD9663C2}"/>
          </ac:picMkLst>
        </pc:picChg>
      </pc:sldChg>
      <pc:sldChg chg="addSp delSp modSp add mod modAnim">
        <pc:chgData name="Rudy Ooms" userId="ba38ebd8-87d9-4ecc-ad4c-ffffb90af325" providerId="ADAL" clId="{7B4FBDE9-BC3D-4AC6-93CD-08D4EE1DB151}" dt="2026-05-20T11:52:30.100" v="25358" actId="33524"/>
        <pc:sldMkLst>
          <pc:docMk/>
          <pc:sldMk cId="1272395946" sldId="2076136278"/>
        </pc:sldMkLst>
        <pc:spChg chg="add mod">
          <ac:chgData name="Rudy Ooms" userId="ba38ebd8-87d9-4ecc-ad4c-ffffb90af325" providerId="ADAL" clId="{7B4FBDE9-BC3D-4AC6-93CD-08D4EE1DB151}" dt="2026-05-12T18:46:08.483" v="14360" actId="1076"/>
          <ac:spMkLst>
            <pc:docMk/>
            <pc:sldMk cId="1272395946" sldId="2076136278"/>
            <ac:spMk id="2" creationId="{F7A82929-6549-3BF0-F65A-962BBDBC20DB}"/>
          </ac:spMkLst>
        </pc:spChg>
        <pc:spChg chg="mod">
          <ac:chgData name="Rudy Ooms" userId="ba38ebd8-87d9-4ecc-ad4c-ffffb90af325" providerId="ADAL" clId="{7B4FBDE9-BC3D-4AC6-93CD-08D4EE1DB151}" dt="2026-05-20T11:52:30.100" v="25358" actId="33524"/>
          <ac:spMkLst>
            <pc:docMk/>
            <pc:sldMk cId="1272395946" sldId="2076136278"/>
            <ac:spMk id="3" creationId="{38EE8154-9F4C-DD18-5215-8FF15DFF7E3C}"/>
          </ac:spMkLst>
        </pc:spChg>
        <pc:picChg chg="add mod">
          <ac:chgData name="Rudy Ooms" userId="ba38ebd8-87d9-4ecc-ad4c-ffffb90af325" providerId="ADAL" clId="{7B4FBDE9-BC3D-4AC6-93CD-08D4EE1DB151}" dt="2026-05-12T18:48:28.821" v="14706" actId="1076"/>
          <ac:picMkLst>
            <pc:docMk/>
            <pc:sldMk cId="1272395946" sldId="2076136278"/>
            <ac:picMk id="5" creationId="{FEC0A29C-E101-F033-606D-009AD1CD3292}"/>
          </ac:picMkLst>
        </pc:picChg>
        <pc:cxnChg chg="add mod">
          <ac:chgData name="Rudy Ooms" userId="ba38ebd8-87d9-4ecc-ad4c-ffffb90af325" providerId="ADAL" clId="{7B4FBDE9-BC3D-4AC6-93CD-08D4EE1DB151}" dt="2026-05-12T18:48:57.724" v="14712" actId="14100"/>
          <ac:cxnSpMkLst>
            <pc:docMk/>
            <pc:sldMk cId="1272395946" sldId="2076136278"/>
            <ac:cxnSpMk id="12" creationId="{693E1006-A11F-DE8C-3B6B-19579A8942BB}"/>
          </ac:cxnSpMkLst>
        </pc:cxnChg>
      </pc:sldChg>
      <pc:sldChg chg="addSp delSp modSp add mod ord">
        <pc:chgData name="Rudy Ooms" userId="ba38ebd8-87d9-4ecc-ad4c-ffffb90af325" providerId="ADAL" clId="{7B4FBDE9-BC3D-4AC6-93CD-08D4EE1DB151}" dt="2026-05-20T12:28:46.976" v="25363" actId="1076"/>
        <pc:sldMkLst>
          <pc:docMk/>
          <pc:sldMk cId="2996037427" sldId="2076136279"/>
        </pc:sldMkLst>
        <pc:spChg chg="add mod">
          <ac:chgData name="Rudy Ooms" userId="ba38ebd8-87d9-4ecc-ad4c-ffffb90af325" providerId="ADAL" clId="{7B4FBDE9-BC3D-4AC6-93CD-08D4EE1DB151}" dt="2026-05-19T12:26:24.116" v="22290" actId="1076"/>
          <ac:spMkLst>
            <pc:docMk/>
            <pc:sldMk cId="2996037427" sldId="2076136279"/>
            <ac:spMk id="2" creationId="{D209FBFD-F742-BA06-98B7-A41679AC1250}"/>
          </ac:spMkLst>
        </pc:spChg>
        <pc:spChg chg="mod">
          <ac:chgData name="Rudy Ooms" userId="ba38ebd8-87d9-4ecc-ad4c-ffffb90af325" providerId="ADAL" clId="{7B4FBDE9-BC3D-4AC6-93CD-08D4EE1DB151}" dt="2026-05-20T12:28:46.976" v="25363" actId="1076"/>
          <ac:spMkLst>
            <pc:docMk/>
            <pc:sldMk cId="2996037427" sldId="2076136279"/>
            <ac:spMk id="3" creationId="{3D2FCFC7-233B-46EC-3105-BFE74C0BBE31}"/>
          </ac:spMkLst>
        </pc:spChg>
        <pc:spChg chg="add mod">
          <ac:chgData name="Rudy Ooms" userId="ba38ebd8-87d9-4ecc-ad4c-ffffb90af325" providerId="ADAL" clId="{7B4FBDE9-BC3D-4AC6-93CD-08D4EE1DB151}" dt="2026-05-19T12:26:24.116" v="22290" actId="1076"/>
          <ac:spMkLst>
            <pc:docMk/>
            <pc:sldMk cId="2996037427" sldId="2076136279"/>
            <ac:spMk id="5" creationId="{126384BD-7C6E-FBBA-7847-7047F8757F3F}"/>
          </ac:spMkLst>
        </pc:spChg>
        <pc:spChg chg="add mod">
          <ac:chgData name="Rudy Ooms" userId="ba38ebd8-87d9-4ecc-ad4c-ffffb90af325" providerId="ADAL" clId="{7B4FBDE9-BC3D-4AC6-93CD-08D4EE1DB151}" dt="2026-05-20T09:42:24.788" v="24325" actId="1076"/>
          <ac:spMkLst>
            <pc:docMk/>
            <pc:sldMk cId="2996037427" sldId="2076136279"/>
            <ac:spMk id="9" creationId="{425DF30C-03F8-0FDB-ADF8-15CE11A0DB83}"/>
          </ac:spMkLst>
        </pc:spChg>
        <pc:spChg chg="add mod">
          <ac:chgData name="Rudy Ooms" userId="ba38ebd8-87d9-4ecc-ad4c-ffffb90af325" providerId="ADAL" clId="{7B4FBDE9-BC3D-4AC6-93CD-08D4EE1DB151}" dt="2026-05-20T12:28:42.811" v="25362" actId="1076"/>
          <ac:spMkLst>
            <pc:docMk/>
            <pc:sldMk cId="2996037427" sldId="2076136279"/>
            <ac:spMk id="11" creationId="{0C550BF3-359A-0440-6302-844F5853F4E9}"/>
          </ac:spMkLst>
        </pc:spChg>
        <pc:picChg chg="add mod">
          <ac:chgData name="Rudy Ooms" userId="ba38ebd8-87d9-4ecc-ad4c-ffffb90af325" providerId="ADAL" clId="{7B4FBDE9-BC3D-4AC6-93CD-08D4EE1DB151}" dt="2026-05-19T12:26:24.116" v="22290" actId="1076"/>
          <ac:picMkLst>
            <pc:docMk/>
            <pc:sldMk cId="2996037427" sldId="2076136279"/>
            <ac:picMk id="4" creationId="{DB32056A-0AAE-8B79-A90C-80C483947684}"/>
          </ac:picMkLst>
        </pc:picChg>
        <pc:picChg chg="add mod">
          <ac:chgData name="Rudy Ooms" userId="ba38ebd8-87d9-4ecc-ad4c-ffffb90af325" providerId="ADAL" clId="{7B4FBDE9-BC3D-4AC6-93CD-08D4EE1DB151}" dt="2026-05-19T12:26:24.116" v="22290" actId="1076"/>
          <ac:picMkLst>
            <pc:docMk/>
            <pc:sldMk cId="2996037427" sldId="2076136279"/>
            <ac:picMk id="6" creationId="{15555F00-66CA-105D-A54C-134563CBAC17}"/>
          </ac:picMkLst>
        </pc:picChg>
      </pc:sldChg>
      <pc:sldChg chg="addSp delSp modSp add mod">
        <pc:chgData name="Rudy Ooms" userId="ba38ebd8-87d9-4ecc-ad4c-ffffb90af325" providerId="ADAL" clId="{7B4FBDE9-BC3D-4AC6-93CD-08D4EE1DB151}" dt="2026-05-20T09:51:26.827" v="24516" actId="20577"/>
        <pc:sldMkLst>
          <pc:docMk/>
          <pc:sldMk cId="3007432968" sldId="2076136280"/>
        </pc:sldMkLst>
        <pc:spChg chg="mod">
          <ac:chgData name="Rudy Ooms" userId="ba38ebd8-87d9-4ecc-ad4c-ffffb90af325" providerId="ADAL" clId="{7B4FBDE9-BC3D-4AC6-93CD-08D4EE1DB151}" dt="2026-05-17T19:04:24.869" v="18674" actId="14100"/>
          <ac:spMkLst>
            <pc:docMk/>
            <pc:sldMk cId="3007432968" sldId="2076136280"/>
            <ac:spMk id="2" creationId="{8591DD39-DD3D-9E58-4C75-ABA9A6FA0705}"/>
          </ac:spMkLst>
        </pc:spChg>
        <pc:spChg chg="mod">
          <ac:chgData name="Rudy Ooms" userId="ba38ebd8-87d9-4ecc-ad4c-ffffb90af325" providerId="ADAL" clId="{7B4FBDE9-BC3D-4AC6-93CD-08D4EE1DB151}" dt="2026-05-20T09:51:26.827" v="24516" actId="20577"/>
          <ac:spMkLst>
            <pc:docMk/>
            <pc:sldMk cId="3007432968" sldId="2076136280"/>
            <ac:spMk id="3" creationId="{ED529031-0071-2259-B4F1-796B87E8572B}"/>
          </ac:spMkLst>
        </pc:spChg>
        <pc:spChg chg="mod">
          <ac:chgData name="Rudy Ooms" userId="ba38ebd8-87d9-4ecc-ad4c-ffffb90af325" providerId="ADAL" clId="{7B4FBDE9-BC3D-4AC6-93CD-08D4EE1DB151}" dt="2026-05-17T09:47:59.669" v="18367" actId="1076"/>
          <ac:spMkLst>
            <pc:docMk/>
            <pc:sldMk cId="3007432968" sldId="2076136280"/>
            <ac:spMk id="4" creationId="{9A809D74-BD16-4ACD-F315-7B0A8F5A685C}"/>
          </ac:spMkLst>
        </pc:spChg>
        <pc:spChg chg="add mod">
          <ac:chgData name="Rudy Ooms" userId="ba38ebd8-87d9-4ecc-ad4c-ffffb90af325" providerId="ADAL" clId="{7B4FBDE9-BC3D-4AC6-93CD-08D4EE1DB151}" dt="2026-05-20T07:08:47.278" v="23421" actId="14100"/>
          <ac:spMkLst>
            <pc:docMk/>
            <pc:sldMk cId="3007432968" sldId="2076136280"/>
            <ac:spMk id="5" creationId="{7FDF9F2E-586F-6B4E-1493-159DDA68B029}"/>
          </ac:spMkLst>
        </pc:spChg>
        <pc:spChg chg="mod">
          <ac:chgData name="Rudy Ooms" userId="ba38ebd8-87d9-4ecc-ad4c-ffffb90af325" providerId="ADAL" clId="{7B4FBDE9-BC3D-4AC6-93CD-08D4EE1DB151}" dt="2026-05-15T07:12:32.284" v="15632" actId="1035"/>
          <ac:spMkLst>
            <pc:docMk/>
            <pc:sldMk cId="3007432968" sldId="2076136280"/>
            <ac:spMk id="10" creationId="{08A940CE-3852-526C-CC32-B6E3D2CCE0D3}"/>
          </ac:spMkLst>
        </pc:spChg>
        <pc:spChg chg="add mod">
          <ac:chgData name="Rudy Ooms" userId="ba38ebd8-87d9-4ecc-ad4c-ffffb90af325" providerId="ADAL" clId="{7B4FBDE9-BC3D-4AC6-93CD-08D4EE1DB151}" dt="2026-05-17T19:04:32.669" v="18676" actId="14100"/>
          <ac:spMkLst>
            <pc:docMk/>
            <pc:sldMk cId="3007432968" sldId="2076136280"/>
            <ac:spMk id="12" creationId="{E4C61487-4E67-5EFA-15DD-77B4BA063621}"/>
          </ac:spMkLst>
        </pc:spChg>
        <pc:picChg chg="mod">
          <ac:chgData name="Rudy Ooms" userId="ba38ebd8-87d9-4ecc-ad4c-ffffb90af325" providerId="ADAL" clId="{7B4FBDE9-BC3D-4AC6-93CD-08D4EE1DB151}" dt="2026-05-15T07:12:32.284" v="15632" actId="1035"/>
          <ac:picMkLst>
            <pc:docMk/>
            <pc:sldMk cId="3007432968" sldId="2076136280"/>
            <ac:picMk id="9" creationId="{F00A9358-8188-E136-29D6-5479FA96290D}"/>
          </ac:picMkLst>
        </pc:picChg>
        <pc:picChg chg="add mod">
          <ac:chgData name="Rudy Ooms" userId="ba38ebd8-87d9-4ecc-ad4c-ffffb90af325" providerId="ADAL" clId="{7B4FBDE9-BC3D-4AC6-93CD-08D4EE1DB151}" dt="2026-05-20T07:08:44.287" v="23420" actId="14100"/>
          <ac:picMkLst>
            <pc:docMk/>
            <pc:sldMk cId="3007432968" sldId="2076136280"/>
            <ac:picMk id="11" creationId="{7C67D27F-F5AD-4BF8-ADD6-A87FA5824383}"/>
          </ac:picMkLst>
        </pc:picChg>
        <pc:picChg chg="mod">
          <ac:chgData name="Rudy Ooms" userId="ba38ebd8-87d9-4ecc-ad4c-ffffb90af325" providerId="ADAL" clId="{7B4FBDE9-BC3D-4AC6-93CD-08D4EE1DB151}" dt="2026-05-15T07:12:32.284" v="15632" actId="1035"/>
          <ac:picMkLst>
            <pc:docMk/>
            <pc:sldMk cId="3007432968" sldId="2076136280"/>
            <ac:picMk id="1026" creationId="{1BC5E7AC-AC58-4268-5FE3-33FB0905AC51}"/>
          </ac:picMkLst>
        </pc:picChg>
      </pc:sldChg>
      <pc:sldChg chg="addSp delSp modSp add mod">
        <pc:chgData name="Rudy Ooms" userId="ba38ebd8-87d9-4ecc-ad4c-ffffb90af325" providerId="ADAL" clId="{7B4FBDE9-BC3D-4AC6-93CD-08D4EE1DB151}" dt="2026-05-19T13:03:53.145" v="22510" actId="478"/>
        <pc:sldMkLst>
          <pc:docMk/>
          <pc:sldMk cId="3096619876" sldId="2076136281"/>
        </pc:sldMkLst>
        <pc:spChg chg="mod">
          <ac:chgData name="Rudy Ooms" userId="ba38ebd8-87d9-4ecc-ad4c-ffffb90af325" providerId="ADAL" clId="{7B4FBDE9-BC3D-4AC6-93CD-08D4EE1DB151}" dt="2026-05-15T07:22:33.017" v="16234" actId="1076"/>
          <ac:spMkLst>
            <pc:docMk/>
            <pc:sldMk cId="3096619876" sldId="2076136281"/>
            <ac:spMk id="11" creationId="{268BE576-07FF-0B90-6DDD-E792B2052FEC}"/>
          </ac:spMkLst>
        </pc:spChg>
        <pc:spChg chg="mod">
          <ac:chgData name="Rudy Ooms" userId="ba38ebd8-87d9-4ecc-ad4c-ffffb90af325" providerId="ADAL" clId="{7B4FBDE9-BC3D-4AC6-93CD-08D4EE1DB151}" dt="2026-05-19T12:20:34.979" v="22195" actId="1076"/>
          <ac:spMkLst>
            <pc:docMk/>
            <pc:sldMk cId="3096619876" sldId="2076136281"/>
            <ac:spMk id="35" creationId="{DCCBCE08-8863-48DD-602B-D6969BA9C0F7}"/>
          </ac:spMkLst>
        </pc:spChg>
        <pc:picChg chg="add mod">
          <ac:chgData name="Rudy Ooms" userId="ba38ebd8-87d9-4ecc-ad4c-ffffb90af325" providerId="ADAL" clId="{7B4FBDE9-BC3D-4AC6-93CD-08D4EE1DB151}" dt="2026-05-15T07:22:36.745" v="16236" actId="1076"/>
          <ac:picMkLst>
            <pc:docMk/>
            <pc:sldMk cId="3096619876" sldId="2076136281"/>
            <ac:picMk id="3" creationId="{1C5320BE-C76B-F0E2-0E2C-093B3BDD1E17}"/>
          </ac:picMkLst>
        </pc:picChg>
        <pc:picChg chg="add mod">
          <ac:chgData name="Rudy Ooms" userId="ba38ebd8-87d9-4ecc-ad4c-ffffb90af325" providerId="ADAL" clId="{7B4FBDE9-BC3D-4AC6-93CD-08D4EE1DB151}" dt="2026-05-15T07:22:33.017" v="16234" actId="1076"/>
          <ac:picMkLst>
            <pc:docMk/>
            <pc:sldMk cId="3096619876" sldId="2076136281"/>
            <ac:picMk id="1026" creationId="{0362F0B7-3970-8C33-DD0B-53D0CAC0DD5E}"/>
          </ac:picMkLst>
        </pc:picChg>
      </pc:sldChg>
      <pc:sldChg chg="addSp delSp modSp add mod ord">
        <pc:chgData name="Rudy Ooms" userId="ba38ebd8-87d9-4ecc-ad4c-ffffb90af325" providerId="ADAL" clId="{7B4FBDE9-BC3D-4AC6-93CD-08D4EE1DB151}" dt="2026-05-20T11:52:00.774" v="25357" actId="20577"/>
        <pc:sldMkLst>
          <pc:docMk/>
          <pc:sldMk cId="488867377" sldId="2076136282"/>
        </pc:sldMkLst>
        <pc:spChg chg="mod">
          <ac:chgData name="Rudy Ooms" userId="ba38ebd8-87d9-4ecc-ad4c-ffffb90af325" providerId="ADAL" clId="{7B4FBDE9-BC3D-4AC6-93CD-08D4EE1DB151}" dt="2026-05-19T12:02:41.080" v="22193" actId="1076"/>
          <ac:spMkLst>
            <pc:docMk/>
            <pc:sldMk cId="488867377" sldId="2076136282"/>
            <ac:spMk id="3" creationId="{6CE5FA31-B23A-E736-71FC-2C7459F5DC43}"/>
          </ac:spMkLst>
        </pc:spChg>
        <pc:spChg chg="add mod">
          <ac:chgData name="Rudy Ooms" userId="ba38ebd8-87d9-4ecc-ad4c-ffffb90af325" providerId="ADAL" clId="{7B4FBDE9-BC3D-4AC6-93CD-08D4EE1DB151}" dt="2026-05-20T11:52:00.774" v="25357" actId="20577"/>
          <ac:spMkLst>
            <pc:docMk/>
            <pc:sldMk cId="488867377" sldId="2076136282"/>
            <ac:spMk id="5" creationId="{B403E418-947B-EDFA-F0A3-747BD0F337DC}"/>
          </ac:spMkLst>
        </pc:spChg>
        <pc:spChg chg="mod">
          <ac:chgData name="Rudy Ooms" userId="ba38ebd8-87d9-4ecc-ad4c-ffffb90af325" providerId="ADAL" clId="{7B4FBDE9-BC3D-4AC6-93CD-08D4EE1DB151}" dt="2026-05-19T12:02:41.080" v="22193" actId="1076"/>
          <ac:spMkLst>
            <pc:docMk/>
            <pc:sldMk cId="488867377" sldId="2076136282"/>
            <ac:spMk id="6" creationId="{D2AFCD18-661F-93E3-E2C7-0023CA966D3E}"/>
          </ac:spMkLst>
        </pc:spChg>
        <pc:spChg chg="mod">
          <ac:chgData name="Rudy Ooms" userId="ba38ebd8-87d9-4ecc-ad4c-ffffb90af325" providerId="ADAL" clId="{7B4FBDE9-BC3D-4AC6-93CD-08D4EE1DB151}" dt="2026-05-19T12:02:41.080" v="22193" actId="1076"/>
          <ac:spMkLst>
            <pc:docMk/>
            <pc:sldMk cId="488867377" sldId="2076136282"/>
            <ac:spMk id="10" creationId="{6A60325B-4BC2-DD1E-D0AF-5397D8C68117}"/>
          </ac:spMkLst>
        </pc:spChg>
        <pc:spChg chg="add mod">
          <ac:chgData name="Rudy Ooms" userId="ba38ebd8-87d9-4ecc-ad4c-ffffb90af325" providerId="ADAL" clId="{7B4FBDE9-BC3D-4AC6-93CD-08D4EE1DB151}" dt="2026-05-20T11:51:39.117" v="25339" actId="20577"/>
          <ac:spMkLst>
            <pc:docMk/>
            <pc:sldMk cId="488867377" sldId="2076136282"/>
            <ac:spMk id="22" creationId="{1B7DD2BE-BA33-A3A2-9449-BB3C89D43C20}"/>
          </ac:spMkLst>
        </pc:spChg>
        <pc:picChg chg="add mod">
          <ac:chgData name="Rudy Ooms" userId="ba38ebd8-87d9-4ecc-ad4c-ffffb90af325" providerId="ADAL" clId="{7B4FBDE9-BC3D-4AC6-93CD-08D4EE1DB151}" dt="2026-05-15T13:40:16.536" v="16559" actId="1076"/>
          <ac:picMkLst>
            <pc:docMk/>
            <pc:sldMk cId="488867377" sldId="2076136282"/>
            <ac:picMk id="9" creationId="{33895D8A-FFD4-B304-0A13-EB75C4BD6BA1}"/>
          </ac:picMkLst>
        </pc:picChg>
        <pc:picChg chg="add mod">
          <ac:chgData name="Rudy Ooms" userId="ba38ebd8-87d9-4ecc-ad4c-ffffb90af325" providerId="ADAL" clId="{7B4FBDE9-BC3D-4AC6-93CD-08D4EE1DB151}" dt="2026-05-15T13:44:35.311" v="16792" actId="1076"/>
          <ac:picMkLst>
            <pc:docMk/>
            <pc:sldMk cId="488867377" sldId="2076136282"/>
            <ac:picMk id="13" creationId="{EAA5C00B-C51B-AAFB-586D-F336F3FE10C4}"/>
          </ac:picMkLst>
        </pc:picChg>
        <pc:picChg chg="add mod">
          <ac:chgData name="Rudy Ooms" userId="ba38ebd8-87d9-4ecc-ad4c-ffffb90af325" providerId="ADAL" clId="{7B4FBDE9-BC3D-4AC6-93CD-08D4EE1DB151}" dt="2026-05-15T13:44:16.387" v="16790" actId="1076"/>
          <ac:picMkLst>
            <pc:docMk/>
            <pc:sldMk cId="488867377" sldId="2076136282"/>
            <ac:picMk id="14" creationId="{039B0E85-E5BB-A18E-38E8-C2DF4DDC5003}"/>
          </ac:picMkLst>
        </pc:picChg>
        <pc:picChg chg="add mod">
          <ac:chgData name="Rudy Ooms" userId="ba38ebd8-87d9-4ecc-ad4c-ffffb90af325" providerId="ADAL" clId="{7B4FBDE9-BC3D-4AC6-93CD-08D4EE1DB151}" dt="2026-05-15T13:44:14.121" v="16789" actId="1076"/>
          <ac:picMkLst>
            <pc:docMk/>
            <pc:sldMk cId="488867377" sldId="2076136282"/>
            <ac:picMk id="16" creationId="{E8DC8327-5238-3201-84AD-8314E1AB0503}"/>
          </ac:picMkLst>
        </pc:picChg>
        <pc:picChg chg="add mod">
          <ac:chgData name="Rudy Ooms" userId="ba38ebd8-87d9-4ecc-ad4c-ffffb90af325" providerId="ADAL" clId="{7B4FBDE9-BC3D-4AC6-93CD-08D4EE1DB151}" dt="2026-05-19T12:02:41.080" v="22193" actId="1076"/>
          <ac:picMkLst>
            <pc:docMk/>
            <pc:sldMk cId="488867377" sldId="2076136282"/>
            <ac:picMk id="20" creationId="{412A49F5-141D-06CE-B437-33F11F3C7304}"/>
          </ac:picMkLst>
        </pc:picChg>
      </pc:sldChg>
      <pc:sldChg chg="addSp delSp modSp add mod ord">
        <pc:chgData name="Rudy Ooms" userId="ba38ebd8-87d9-4ecc-ad4c-ffffb90af325" providerId="ADAL" clId="{7B4FBDE9-BC3D-4AC6-93CD-08D4EE1DB151}" dt="2026-05-20T09:35:07.708" v="24309" actId="1076"/>
        <pc:sldMkLst>
          <pc:docMk/>
          <pc:sldMk cId="926823487" sldId="2076136283"/>
        </pc:sldMkLst>
        <pc:spChg chg="add mod">
          <ac:chgData name="Rudy Ooms" userId="ba38ebd8-87d9-4ecc-ad4c-ffffb90af325" providerId="ADAL" clId="{7B4FBDE9-BC3D-4AC6-93CD-08D4EE1DB151}" dt="2026-05-18T13:06:49.578" v="19740" actId="14100"/>
          <ac:spMkLst>
            <pc:docMk/>
            <pc:sldMk cId="926823487" sldId="2076136283"/>
            <ac:spMk id="2" creationId="{BEA8615F-E1F7-6A0B-4EDF-4254F5547E54}"/>
          </ac:spMkLst>
        </pc:spChg>
        <pc:spChg chg="mod">
          <ac:chgData name="Rudy Ooms" userId="ba38ebd8-87d9-4ecc-ad4c-ffffb90af325" providerId="ADAL" clId="{7B4FBDE9-BC3D-4AC6-93CD-08D4EE1DB151}" dt="2026-05-20T08:12:50.822" v="23593" actId="1076"/>
          <ac:spMkLst>
            <pc:docMk/>
            <pc:sldMk cId="926823487" sldId="2076136283"/>
            <ac:spMk id="3" creationId="{938319EE-162E-1F0B-6CC9-192B1C93C956}"/>
          </ac:spMkLst>
        </pc:spChg>
        <pc:spChg chg="add del mod">
          <ac:chgData name="Rudy Ooms" userId="ba38ebd8-87d9-4ecc-ad4c-ffffb90af325" providerId="ADAL" clId="{7B4FBDE9-BC3D-4AC6-93CD-08D4EE1DB151}" dt="2026-05-17T09:04:27.771" v="17419" actId="403"/>
          <ac:spMkLst>
            <pc:docMk/>
            <pc:sldMk cId="926823487" sldId="2076136283"/>
            <ac:spMk id="8" creationId="{93888F81-BFDB-9122-2987-8C7B68956887}"/>
          </ac:spMkLst>
        </pc:spChg>
        <pc:spChg chg="mod">
          <ac:chgData name="Rudy Ooms" userId="ba38ebd8-87d9-4ecc-ad4c-ffffb90af325" providerId="ADAL" clId="{7B4FBDE9-BC3D-4AC6-93CD-08D4EE1DB151}" dt="2026-05-20T09:35:07.708" v="24309" actId="1076"/>
          <ac:spMkLst>
            <pc:docMk/>
            <pc:sldMk cId="926823487" sldId="2076136283"/>
            <ac:spMk id="9" creationId="{394D471F-7C63-A741-E09C-788DD4340E70}"/>
          </ac:spMkLst>
        </pc:spChg>
        <pc:spChg chg="mod">
          <ac:chgData name="Rudy Ooms" userId="ba38ebd8-87d9-4ecc-ad4c-ffffb90af325" providerId="ADAL" clId="{7B4FBDE9-BC3D-4AC6-93CD-08D4EE1DB151}" dt="2026-05-17T09:46:59.366" v="18318" actId="1076"/>
          <ac:spMkLst>
            <pc:docMk/>
            <pc:sldMk cId="926823487" sldId="2076136283"/>
            <ac:spMk id="11" creationId="{959D0E1E-8AF2-02FF-8284-68EC54EC49AA}"/>
          </ac:spMkLst>
        </pc:spChg>
        <pc:picChg chg="mod">
          <ac:chgData name="Rudy Ooms" userId="ba38ebd8-87d9-4ecc-ad4c-ffffb90af325" providerId="ADAL" clId="{7B4FBDE9-BC3D-4AC6-93CD-08D4EE1DB151}" dt="2026-05-17T09:04:18.745" v="17396" actId="1076"/>
          <ac:picMkLst>
            <pc:docMk/>
            <pc:sldMk cId="926823487" sldId="2076136283"/>
            <ac:picMk id="13" creationId="{FB9A4D11-2B0E-9921-58AA-E63937063AED}"/>
          </ac:picMkLst>
        </pc:picChg>
        <pc:picChg chg="add mod">
          <ac:chgData name="Rudy Ooms" userId="ba38ebd8-87d9-4ecc-ad4c-ffffb90af325" providerId="ADAL" clId="{7B4FBDE9-BC3D-4AC6-93CD-08D4EE1DB151}" dt="2026-05-20T08:13:22.601" v="23625" actId="1076"/>
          <ac:picMkLst>
            <pc:docMk/>
            <pc:sldMk cId="926823487" sldId="2076136283"/>
            <ac:picMk id="1026" creationId="{53F84879-3A6B-9AC6-5012-AA6088A97141}"/>
          </ac:picMkLst>
        </pc:picChg>
      </pc:sldChg>
      <pc:sldChg chg="addSp delSp modSp add mod ord">
        <pc:chgData name="Rudy Ooms" userId="ba38ebd8-87d9-4ecc-ad4c-ffffb90af325" providerId="ADAL" clId="{7B4FBDE9-BC3D-4AC6-93CD-08D4EE1DB151}" dt="2026-05-20T13:08:01.127" v="25582" actId="1582"/>
        <pc:sldMkLst>
          <pc:docMk/>
          <pc:sldMk cId="2867288320" sldId="2076136284"/>
        </pc:sldMkLst>
        <pc:spChg chg="add mod">
          <ac:chgData name="Rudy Ooms" userId="ba38ebd8-87d9-4ecc-ad4c-ffffb90af325" providerId="ADAL" clId="{7B4FBDE9-BC3D-4AC6-93CD-08D4EE1DB151}" dt="2026-05-20T13:08:01.127" v="25582" actId="1582"/>
          <ac:spMkLst>
            <pc:docMk/>
            <pc:sldMk cId="2867288320" sldId="2076136284"/>
            <ac:spMk id="2" creationId="{812E7BFA-CA28-CFAE-2FF3-68CE2056BE32}"/>
          </ac:spMkLst>
        </pc:spChg>
        <pc:spChg chg="mod">
          <ac:chgData name="Rudy Ooms" userId="ba38ebd8-87d9-4ecc-ad4c-ffffb90af325" providerId="ADAL" clId="{7B4FBDE9-BC3D-4AC6-93CD-08D4EE1DB151}" dt="2026-05-19T11:54:44.569" v="22158" actId="207"/>
          <ac:spMkLst>
            <pc:docMk/>
            <pc:sldMk cId="2867288320" sldId="2076136284"/>
            <ac:spMk id="3" creationId="{E133854B-E863-2778-6C71-9E4221EB238A}"/>
          </ac:spMkLst>
        </pc:spChg>
        <pc:spChg chg="mod">
          <ac:chgData name="Rudy Ooms" userId="ba38ebd8-87d9-4ecc-ad4c-ffffb90af325" providerId="ADAL" clId="{7B4FBDE9-BC3D-4AC6-93CD-08D4EE1DB151}" dt="2026-05-20T11:36:43.212" v="25292" actId="20577"/>
          <ac:spMkLst>
            <pc:docMk/>
            <pc:sldMk cId="2867288320" sldId="2076136284"/>
            <ac:spMk id="4" creationId="{5106E6E4-B085-59D9-D985-2341B54695C7}"/>
          </ac:spMkLst>
        </pc:spChg>
        <pc:spChg chg="mod">
          <ac:chgData name="Rudy Ooms" userId="ba38ebd8-87d9-4ecc-ad4c-ffffb90af325" providerId="ADAL" clId="{7B4FBDE9-BC3D-4AC6-93CD-08D4EE1DB151}" dt="2026-05-19T11:53:30.488" v="22108" actId="1076"/>
          <ac:spMkLst>
            <pc:docMk/>
            <pc:sldMk cId="2867288320" sldId="2076136284"/>
            <ac:spMk id="9" creationId="{3470F27D-2FE1-A66C-BF8D-79E6D6167DB8}"/>
          </ac:spMkLst>
        </pc:spChg>
        <pc:spChg chg="add mod">
          <ac:chgData name="Rudy Ooms" userId="ba38ebd8-87d9-4ecc-ad4c-ffffb90af325" providerId="ADAL" clId="{7B4FBDE9-BC3D-4AC6-93CD-08D4EE1DB151}" dt="2026-05-17T09:44:54.624" v="18138" actId="1076"/>
          <ac:spMkLst>
            <pc:docMk/>
            <pc:sldMk cId="2867288320" sldId="2076136284"/>
            <ac:spMk id="21" creationId="{0965B60E-E252-A14F-8F1A-28767E2E8247}"/>
          </ac:spMkLst>
        </pc:spChg>
        <pc:spChg chg="add mod">
          <ac:chgData name="Rudy Ooms" userId="ba38ebd8-87d9-4ecc-ad4c-ffffb90af325" providerId="ADAL" clId="{7B4FBDE9-BC3D-4AC6-93CD-08D4EE1DB151}" dt="2026-05-18T12:05:24.097" v="19684" actId="6549"/>
          <ac:spMkLst>
            <pc:docMk/>
            <pc:sldMk cId="2867288320" sldId="2076136284"/>
            <ac:spMk id="23" creationId="{B5A137B0-AD55-63B0-E7C4-FDF5EAF47215}"/>
          </ac:spMkLst>
        </pc:spChg>
        <pc:spChg chg="add mod">
          <ac:chgData name="Rudy Ooms" userId="ba38ebd8-87d9-4ecc-ad4c-ffffb90af325" providerId="ADAL" clId="{7B4FBDE9-BC3D-4AC6-93CD-08D4EE1DB151}" dt="2026-05-17T09:46:17.745" v="18308" actId="1076"/>
          <ac:spMkLst>
            <pc:docMk/>
            <pc:sldMk cId="2867288320" sldId="2076136284"/>
            <ac:spMk id="25" creationId="{56276A27-9DA4-A444-6C9B-81104A6E8515}"/>
          </ac:spMkLst>
        </pc:spChg>
        <pc:picChg chg="add mod">
          <ac:chgData name="Rudy Ooms" userId="ba38ebd8-87d9-4ecc-ad4c-ffffb90af325" providerId="ADAL" clId="{7B4FBDE9-BC3D-4AC6-93CD-08D4EE1DB151}" dt="2026-05-17T09:44:45.896" v="18134" actId="1076"/>
          <ac:picMkLst>
            <pc:docMk/>
            <pc:sldMk cId="2867288320" sldId="2076136284"/>
            <ac:picMk id="12" creationId="{91AB37D3-14A2-9A56-6DD0-D060C760CF86}"/>
          </ac:picMkLst>
        </pc:picChg>
        <pc:picChg chg="add mod">
          <ac:chgData name="Rudy Ooms" userId="ba38ebd8-87d9-4ecc-ad4c-ffffb90af325" providerId="ADAL" clId="{7B4FBDE9-BC3D-4AC6-93CD-08D4EE1DB151}" dt="2026-05-17T09:46:08.438" v="18304" actId="14100"/>
          <ac:picMkLst>
            <pc:docMk/>
            <pc:sldMk cId="2867288320" sldId="2076136284"/>
            <ac:picMk id="18" creationId="{D1D8A92B-EB51-90D5-C363-0A70B9A4CB33}"/>
          </ac:picMkLst>
        </pc:picChg>
        <pc:picChg chg="add mod">
          <ac:chgData name="Rudy Ooms" userId="ba38ebd8-87d9-4ecc-ad4c-ffffb90af325" providerId="ADAL" clId="{7B4FBDE9-BC3D-4AC6-93CD-08D4EE1DB151}" dt="2026-05-17T09:46:11.502" v="18305" actId="1076"/>
          <ac:picMkLst>
            <pc:docMk/>
            <pc:sldMk cId="2867288320" sldId="2076136284"/>
            <ac:picMk id="20" creationId="{1CF07D41-206F-98F0-E02D-3D379F4ED551}"/>
          </ac:picMkLst>
        </pc:picChg>
      </pc:sldChg>
      <pc:sldChg chg="addSp delSp modSp mod">
        <pc:chgData name="Rudy Ooms" userId="ba38ebd8-87d9-4ecc-ad4c-ffffb90af325" providerId="ADAL" clId="{7B4FBDE9-BC3D-4AC6-93CD-08D4EE1DB151}" dt="2026-05-19T17:11:57.030" v="22987" actId="1076"/>
        <pc:sldMkLst>
          <pc:docMk/>
          <pc:sldMk cId="2792294939" sldId="2076136285"/>
        </pc:sldMkLst>
        <pc:spChg chg="mod">
          <ac:chgData name="Rudy Ooms" userId="ba38ebd8-87d9-4ecc-ad4c-ffffb90af325" providerId="ADAL" clId="{7B4FBDE9-BC3D-4AC6-93CD-08D4EE1DB151}" dt="2026-05-19T13:02:32.822" v="22498" actId="207"/>
          <ac:spMkLst>
            <pc:docMk/>
            <pc:sldMk cId="2792294939" sldId="2076136285"/>
            <ac:spMk id="4" creationId="{06204489-D0FC-536F-2C0C-F8EE9327E328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5" creationId="{CF304989-1F2A-F605-0DC2-0D6631D7B394}"/>
          </ac:spMkLst>
        </pc:spChg>
        <pc:spChg chg="add mod">
          <ac:chgData name="Rudy Ooms" userId="ba38ebd8-87d9-4ecc-ad4c-ffffb90af325" providerId="ADAL" clId="{7B4FBDE9-BC3D-4AC6-93CD-08D4EE1DB151}" dt="2026-05-19T17:11:57.030" v="22987" actId="1076"/>
          <ac:spMkLst>
            <pc:docMk/>
            <pc:sldMk cId="2792294939" sldId="2076136285"/>
            <ac:spMk id="7" creationId="{1F28099E-0FF0-BBC0-EFB5-181DFADFD2C5}"/>
          </ac:spMkLst>
        </pc:spChg>
        <pc:spChg chg="mod">
          <ac:chgData name="Rudy Ooms" userId="ba38ebd8-87d9-4ecc-ad4c-ffffb90af325" providerId="ADAL" clId="{7B4FBDE9-BC3D-4AC6-93CD-08D4EE1DB151}" dt="2026-05-19T13:03:39.645" v="22507" actId="14100"/>
          <ac:spMkLst>
            <pc:docMk/>
            <pc:sldMk cId="2792294939" sldId="2076136285"/>
            <ac:spMk id="9" creationId="{8C23B833-D03E-4F44-58CD-F7B8FC2E2D0B}"/>
          </ac:spMkLst>
        </pc:spChg>
        <pc:spChg chg="add mod">
          <ac:chgData name="Rudy Ooms" userId="ba38ebd8-87d9-4ecc-ad4c-ffffb90af325" providerId="ADAL" clId="{7B4FBDE9-BC3D-4AC6-93CD-08D4EE1DB151}" dt="2026-05-19T13:02:28.016" v="22497" actId="14100"/>
          <ac:spMkLst>
            <pc:docMk/>
            <pc:sldMk cId="2792294939" sldId="2076136285"/>
            <ac:spMk id="10" creationId="{5B7742AA-0830-9531-CA7B-B6A8A57375D1}"/>
          </ac:spMkLst>
        </pc:spChg>
        <pc:spChg chg="add del 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11" creationId="{482B5FBE-6BEC-F4C7-8F62-0EC625D575AE}"/>
          </ac:spMkLst>
        </pc:spChg>
        <pc:spChg chg="mod">
          <ac:chgData name="Rudy Ooms" userId="ba38ebd8-87d9-4ecc-ad4c-ffffb90af325" providerId="ADAL" clId="{7B4FBDE9-BC3D-4AC6-93CD-08D4EE1DB151}" dt="2026-05-19T13:02:14.643" v="22495" actId="207"/>
          <ac:spMkLst>
            <pc:docMk/>
            <pc:sldMk cId="2792294939" sldId="2076136285"/>
            <ac:spMk id="13" creationId="{DAD01B15-1C84-8ACE-BCAA-0F02BFA6B66F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15" creationId="{1FFB27FF-BEB9-1B35-03B1-ABE313F5D9AD}"/>
          </ac:spMkLst>
        </pc:spChg>
        <pc:spChg chg="mod">
          <ac:chgData name="Rudy Ooms" userId="ba38ebd8-87d9-4ecc-ad4c-ffffb90af325" providerId="ADAL" clId="{7B4FBDE9-BC3D-4AC6-93CD-08D4EE1DB151}" dt="2026-05-19T12:01:38.292" v="22190" actId="20577"/>
          <ac:spMkLst>
            <pc:docMk/>
            <pc:sldMk cId="2792294939" sldId="2076136285"/>
            <ac:spMk id="17" creationId="{ACAA1D48-DBDA-E7E5-735F-F8B4EEF40240}"/>
          </ac:spMkLst>
        </pc:spChg>
        <pc:spChg chg="mod">
          <ac:chgData name="Rudy Ooms" userId="ba38ebd8-87d9-4ecc-ad4c-ffffb90af325" providerId="ADAL" clId="{7B4FBDE9-BC3D-4AC6-93CD-08D4EE1DB151}" dt="2026-05-19T13:03:06.996" v="22503" actId="207"/>
          <ac:spMkLst>
            <pc:docMk/>
            <pc:sldMk cId="2792294939" sldId="2076136285"/>
            <ac:spMk id="19" creationId="{DC329DB3-16E9-D460-9EAC-2BC912607ABA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21" creationId="{CDBE8F9F-BB9E-24C0-8388-F1145C20997C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22" creationId="{7627428B-5BA8-8912-D1E5-FDAFF860333A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23" creationId="{8510E8A3-C777-E245-C62A-A866644E195C}"/>
          </ac:spMkLst>
        </pc:spChg>
        <pc:spChg chg="mod">
          <ac:chgData name="Rudy Ooms" userId="ba38ebd8-87d9-4ecc-ad4c-ffffb90af325" providerId="ADAL" clId="{7B4FBDE9-BC3D-4AC6-93CD-08D4EE1DB151}" dt="2026-05-18T09:49:47.942" v="19449" actId="1076"/>
          <ac:spMkLst>
            <pc:docMk/>
            <pc:sldMk cId="2792294939" sldId="2076136285"/>
            <ac:spMk id="24" creationId="{E79AB816-932C-16E8-F1A1-5DC9884012DF}"/>
          </ac:spMkLst>
        </pc:spChg>
        <pc:spChg chg="mod">
          <ac:chgData name="Rudy Ooms" userId="ba38ebd8-87d9-4ecc-ad4c-ffffb90af325" providerId="ADAL" clId="{7B4FBDE9-BC3D-4AC6-93CD-08D4EE1DB151}" dt="2026-05-19T13:03:03.060" v="22502" actId="207"/>
          <ac:spMkLst>
            <pc:docMk/>
            <pc:sldMk cId="2792294939" sldId="2076136285"/>
            <ac:spMk id="25" creationId="{1F03A449-9405-7D40-A759-CFCD602C9D92}"/>
          </ac:spMkLst>
        </pc:spChg>
        <pc:spChg chg="mod">
          <ac:chgData name="Rudy Ooms" userId="ba38ebd8-87d9-4ecc-ad4c-ffffb90af325" providerId="ADAL" clId="{7B4FBDE9-BC3D-4AC6-93CD-08D4EE1DB151}" dt="2026-05-19T13:02:38.169" v="22499" actId="207"/>
          <ac:spMkLst>
            <pc:docMk/>
            <pc:sldMk cId="2792294939" sldId="2076136285"/>
            <ac:spMk id="35" creationId="{F6EE0E84-34D0-EECA-8570-B92AF1DB93C4}"/>
          </ac:spMkLst>
        </pc:spChg>
      </pc:sldChg>
      <pc:sldChg chg="addSp delSp modSp add mod ord">
        <pc:chgData name="Rudy Ooms" userId="ba38ebd8-87d9-4ecc-ad4c-ffffb90af325" providerId="ADAL" clId="{7B4FBDE9-BC3D-4AC6-93CD-08D4EE1DB151}" dt="2026-05-20T11:35:42.711" v="25290" actId="20577"/>
        <pc:sldMkLst>
          <pc:docMk/>
          <pc:sldMk cId="3594178680" sldId="2076136286"/>
        </pc:sldMkLst>
        <pc:spChg chg="add mod ord">
          <ac:chgData name="Rudy Ooms" userId="ba38ebd8-87d9-4ecc-ad4c-ffffb90af325" providerId="ADAL" clId="{7B4FBDE9-BC3D-4AC6-93CD-08D4EE1DB151}" dt="2026-05-19T13:09:12.076" v="22557" actId="14100"/>
          <ac:spMkLst>
            <pc:docMk/>
            <pc:sldMk cId="3594178680" sldId="2076136286"/>
            <ac:spMk id="5" creationId="{0AF55872-2685-BF94-735B-E81457339560}"/>
          </ac:spMkLst>
        </pc:spChg>
        <pc:spChg chg="add mod">
          <ac:chgData name="Rudy Ooms" userId="ba38ebd8-87d9-4ecc-ad4c-ffffb90af325" providerId="ADAL" clId="{7B4FBDE9-BC3D-4AC6-93CD-08D4EE1DB151}" dt="2026-05-20T11:35:42.711" v="25290" actId="20577"/>
          <ac:spMkLst>
            <pc:docMk/>
            <pc:sldMk cId="3594178680" sldId="2076136286"/>
            <ac:spMk id="7" creationId="{BD397109-FC69-1AC2-483F-FC144C1B7557}"/>
          </ac:spMkLst>
        </pc:spChg>
        <pc:spChg chg="add mod">
          <ac:chgData name="Rudy Ooms" userId="ba38ebd8-87d9-4ecc-ad4c-ffffb90af325" providerId="ADAL" clId="{7B4FBDE9-BC3D-4AC6-93CD-08D4EE1DB151}" dt="2026-05-20T11:35:35.661" v="25288" actId="1076"/>
          <ac:spMkLst>
            <pc:docMk/>
            <pc:sldMk cId="3594178680" sldId="2076136286"/>
            <ac:spMk id="12" creationId="{20217111-36CF-55B7-9A06-408AF103E4AD}"/>
          </ac:spMkLst>
        </pc:spChg>
        <pc:spChg chg="mod">
          <ac:chgData name="Rudy Ooms" userId="ba38ebd8-87d9-4ecc-ad4c-ffffb90af325" providerId="ADAL" clId="{7B4FBDE9-BC3D-4AC6-93CD-08D4EE1DB151}" dt="2026-05-20T11:35:11.639" v="25282" actId="21"/>
          <ac:spMkLst>
            <pc:docMk/>
            <pc:sldMk cId="3594178680" sldId="2076136286"/>
            <ac:spMk id="15" creationId="{31671F7C-06BD-31E9-822B-6A526674AE00}"/>
          </ac:spMkLst>
        </pc:spChg>
        <pc:spChg chg="add mod">
          <ac:chgData name="Rudy Ooms" userId="ba38ebd8-87d9-4ecc-ad4c-ffffb90af325" providerId="ADAL" clId="{7B4FBDE9-BC3D-4AC6-93CD-08D4EE1DB151}" dt="2026-05-17T19:16:33.696" v="19110" actId="14100"/>
          <ac:spMkLst>
            <pc:docMk/>
            <pc:sldMk cId="3594178680" sldId="2076136286"/>
            <ac:spMk id="17" creationId="{6687F726-FD4B-349E-0AAF-6D302F9ACA98}"/>
          </ac:spMkLst>
        </pc:spChg>
        <pc:picChg chg="add mod">
          <ac:chgData name="Rudy Ooms" userId="ba38ebd8-87d9-4ecc-ad4c-ffffb90af325" providerId="ADAL" clId="{7B4FBDE9-BC3D-4AC6-93CD-08D4EE1DB151}" dt="2026-05-19T13:09:09.996" v="22555" actId="1076"/>
          <ac:picMkLst>
            <pc:docMk/>
            <pc:sldMk cId="3594178680" sldId="2076136286"/>
            <ac:picMk id="4" creationId="{4A0D269F-ACB4-F3D9-D7E9-B8352EB53959}"/>
          </ac:picMkLst>
        </pc:picChg>
        <pc:picChg chg="add mod">
          <ac:chgData name="Rudy Ooms" userId="ba38ebd8-87d9-4ecc-ad4c-ffffb90af325" providerId="ADAL" clId="{7B4FBDE9-BC3D-4AC6-93CD-08D4EE1DB151}" dt="2026-05-17T19:15:44.859" v="19094" actId="1076"/>
          <ac:picMkLst>
            <pc:docMk/>
            <pc:sldMk cId="3594178680" sldId="2076136286"/>
            <ac:picMk id="6" creationId="{D5BE05C0-2A77-FD2E-2B30-B11A1E8D6DE1}"/>
          </ac:picMkLst>
        </pc:picChg>
        <pc:cxnChg chg="add mod">
          <ac:chgData name="Rudy Ooms" userId="ba38ebd8-87d9-4ecc-ad4c-ffffb90af325" providerId="ADAL" clId="{7B4FBDE9-BC3D-4AC6-93CD-08D4EE1DB151}" dt="2026-05-20T11:35:37.703" v="25289" actId="14100"/>
          <ac:cxnSpMkLst>
            <pc:docMk/>
            <pc:sldMk cId="3594178680" sldId="2076136286"/>
            <ac:cxnSpMk id="16" creationId="{59D94B90-FA15-4EDF-4F4B-75DD1C5C38A6}"/>
          </ac:cxnSpMkLst>
        </pc:cxnChg>
      </pc:sldChg>
      <pc:sldChg chg="addSp delSp modSp add mod">
        <pc:chgData name="Rudy Ooms" userId="ba38ebd8-87d9-4ecc-ad4c-ffffb90af325" providerId="ADAL" clId="{7B4FBDE9-BC3D-4AC6-93CD-08D4EE1DB151}" dt="2026-05-19T17:01:03.182" v="22664" actId="14100"/>
        <pc:sldMkLst>
          <pc:docMk/>
          <pc:sldMk cId="400434776" sldId="2076136287"/>
        </pc:sldMkLst>
        <pc:spChg chg="add mod">
          <ac:chgData name="Rudy Ooms" userId="ba38ebd8-87d9-4ecc-ad4c-ffffb90af325" providerId="ADAL" clId="{7B4FBDE9-BC3D-4AC6-93CD-08D4EE1DB151}" dt="2026-05-19T17:00:40.409" v="22659" actId="1076"/>
          <ac:spMkLst>
            <pc:docMk/>
            <pc:sldMk cId="400434776" sldId="2076136287"/>
            <ac:spMk id="7" creationId="{5360740C-14D0-8F46-C252-286875B73D2A}"/>
          </ac:spMkLst>
        </pc:spChg>
        <pc:spChg chg="add mod">
          <ac:chgData name="Rudy Ooms" userId="ba38ebd8-87d9-4ecc-ad4c-ffffb90af325" providerId="ADAL" clId="{7B4FBDE9-BC3D-4AC6-93CD-08D4EE1DB151}" dt="2026-05-19T17:01:03.182" v="22664" actId="14100"/>
          <ac:spMkLst>
            <pc:docMk/>
            <pc:sldMk cId="400434776" sldId="2076136287"/>
            <ac:spMk id="9" creationId="{B03CF36B-D8E9-2047-4863-7840656CDE2C}"/>
          </ac:spMkLst>
        </pc:spChg>
        <pc:spChg chg="add mod">
          <ac:chgData name="Rudy Ooms" userId="ba38ebd8-87d9-4ecc-ad4c-ffffb90af325" providerId="ADAL" clId="{7B4FBDE9-BC3D-4AC6-93CD-08D4EE1DB151}" dt="2026-05-19T16:58:44.148" v="22615" actId="14100"/>
          <ac:spMkLst>
            <pc:docMk/>
            <pc:sldMk cId="400434776" sldId="2076136287"/>
            <ac:spMk id="12" creationId="{656A7FE2-BDB3-3957-B5D5-DAF159D80B70}"/>
          </ac:spMkLst>
        </pc:spChg>
        <pc:spChg chg="mod">
          <ac:chgData name="Rudy Ooms" userId="ba38ebd8-87d9-4ecc-ad4c-ffffb90af325" providerId="ADAL" clId="{7B4FBDE9-BC3D-4AC6-93CD-08D4EE1DB151}" dt="2026-05-19T14:11:15.838" v="22599" actId="14100"/>
          <ac:spMkLst>
            <pc:docMk/>
            <pc:sldMk cId="400434776" sldId="2076136287"/>
            <ac:spMk id="22" creationId="{9875EB6B-04C1-9417-35CA-77AB7A4D0C23}"/>
          </ac:spMkLst>
        </pc:spChg>
        <pc:spChg chg="add mod">
          <ac:chgData name="Rudy Ooms" userId="ba38ebd8-87d9-4ecc-ad4c-ffffb90af325" providerId="ADAL" clId="{7B4FBDE9-BC3D-4AC6-93CD-08D4EE1DB151}" dt="2026-05-19T17:00:52.283" v="22661" actId="20577"/>
          <ac:spMkLst>
            <pc:docMk/>
            <pc:sldMk cId="400434776" sldId="2076136287"/>
            <ac:spMk id="23" creationId="{D34F8845-C437-60DA-42B8-C0C127AB1129}"/>
          </ac:spMkLst>
        </pc:spChg>
        <pc:spChg chg="add mod">
          <ac:chgData name="Rudy Ooms" userId="ba38ebd8-87d9-4ecc-ad4c-ffffb90af325" providerId="ADAL" clId="{7B4FBDE9-BC3D-4AC6-93CD-08D4EE1DB151}" dt="2026-05-19T17:00:23.385" v="22654" actId="1076"/>
          <ac:spMkLst>
            <pc:docMk/>
            <pc:sldMk cId="400434776" sldId="2076136287"/>
            <ac:spMk id="25" creationId="{141F8FED-83DC-CEA4-B1CE-C65CA02FF420}"/>
          </ac:spMkLst>
        </pc:spChg>
        <pc:picChg chg="add mod">
          <ac:chgData name="Rudy Ooms" userId="ba38ebd8-87d9-4ecc-ad4c-ffffb90af325" providerId="ADAL" clId="{7B4FBDE9-BC3D-4AC6-93CD-08D4EE1DB151}" dt="2026-05-19T17:00:20.913" v="22653" actId="1076"/>
          <ac:picMkLst>
            <pc:docMk/>
            <pc:sldMk cId="400434776" sldId="2076136287"/>
            <ac:picMk id="4" creationId="{E3095527-C46F-D9B7-803E-B8404F467967}"/>
          </ac:picMkLst>
        </pc:picChg>
        <pc:picChg chg="add mod">
          <ac:chgData name="Rudy Ooms" userId="ba38ebd8-87d9-4ecc-ad4c-ffffb90af325" providerId="ADAL" clId="{7B4FBDE9-BC3D-4AC6-93CD-08D4EE1DB151}" dt="2026-05-19T17:00:44.922" v="22660" actId="1076"/>
          <ac:picMkLst>
            <pc:docMk/>
            <pc:sldMk cId="400434776" sldId="2076136287"/>
            <ac:picMk id="6" creationId="{49AA3799-662D-9D8F-16CB-27515883AE38}"/>
          </ac:picMkLst>
        </pc:picChg>
        <pc:picChg chg="add mod">
          <ac:chgData name="Rudy Ooms" userId="ba38ebd8-87d9-4ecc-ad4c-ffffb90af325" providerId="ADAL" clId="{7B4FBDE9-BC3D-4AC6-93CD-08D4EE1DB151}" dt="2026-05-19T17:01:01.416" v="22663" actId="1076"/>
          <ac:picMkLst>
            <pc:docMk/>
            <pc:sldMk cId="400434776" sldId="2076136287"/>
            <ac:picMk id="19" creationId="{A50077F4-7DFD-5E42-921C-378BD500CA44}"/>
          </ac:picMkLst>
        </pc:picChg>
        <pc:picChg chg="add mod">
          <ac:chgData name="Rudy Ooms" userId="ba38ebd8-87d9-4ecc-ad4c-ffffb90af325" providerId="ADAL" clId="{7B4FBDE9-BC3D-4AC6-93CD-08D4EE1DB151}" dt="2026-05-19T17:00:10.329" v="22645" actId="1076"/>
          <ac:picMkLst>
            <pc:docMk/>
            <pc:sldMk cId="400434776" sldId="2076136287"/>
            <ac:picMk id="1026" creationId="{95406728-1D1D-5A61-0FE2-3D4B8183D77E}"/>
          </ac:picMkLst>
        </pc:picChg>
        <pc:picChg chg="add mod">
          <ac:chgData name="Rudy Ooms" userId="ba38ebd8-87d9-4ecc-ad4c-ffffb90af325" providerId="ADAL" clId="{7B4FBDE9-BC3D-4AC6-93CD-08D4EE1DB151}" dt="2026-05-19T17:01:01.416" v="22663" actId="1076"/>
          <ac:picMkLst>
            <pc:docMk/>
            <pc:sldMk cId="400434776" sldId="2076136287"/>
            <ac:picMk id="1030" creationId="{8E8881AC-79F0-DA94-5F1B-CC1AF6DB8960}"/>
          </ac:picMkLst>
        </pc:picChg>
      </pc:sldChg>
      <pc:sldChg chg="addSp delSp modSp add mod ord">
        <pc:chgData name="Rudy Ooms" userId="ba38ebd8-87d9-4ecc-ad4c-ffffb90af325" providerId="ADAL" clId="{7B4FBDE9-BC3D-4AC6-93CD-08D4EE1DB151}" dt="2026-05-20T12:47:28.826" v="25500" actId="20577"/>
        <pc:sldMkLst>
          <pc:docMk/>
          <pc:sldMk cId="2133222165" sldId="2076136288"/>
        </pc:sldMkLst>
        <pc:spChg chg="add mod">
          <ac:chgData name="Rudy Ooms" userId="ba38ebd8-87d9-4ecc-ad4c-ffffb90af325" providerId="ADAL" clId="{7B4FBDE9-BC3D-4AC6-93CD-08D4EE1DB151}" dt="2026-05-20T12:47:02.436" v="25491" actId="1076"/>
          <ac:spMkLst>
            <pc:docMk/>
            <pc:sldMk cId="2133222165" sldId="2076136288"/>
            <ac:spMk id="25" creationId="{C30F8F57-11DC-9B7B-B3A2-39CE5AEDD7B8}"/>
          </ac:spMkLst>
        </pc:spChg>
        <pc:spChg chg="add mod">
          <ac:chgData name="Rudy Ooms" userId="ba38ebd8-87d9-4ecc-ad4c-ffffb90af325" providerId="ADAL" clId="{7B4FBDE9-BC3D-4AC6-93CD-08D4EE1DB151}" dt="2026-05-20T06:36:40.591" v="23108" actId="1582"/>
          <ac:spMkLst>
            <pc:docMk/>
            <pc:sldMk cId="2133222165" sldId="2076136288"/>
            <ac:spMk id="29" creationId="{2F34E76D-87E0-E05A-5BCE-E2F1CFE07646}"/>
          </ac:spMkLst>
        </pc:spChg>
        <pc:spChg chg="add mod">
          <ac:chgData name="Rudy Ooms" userId="ba38ebd8-87d9-4ecc-ad4c-ffffb90af325" providerId="ADAL" clId="{7B4FBDE9-BC3D-4AC6-93CD-08D4EE1DB151}" dt="2026-05-20T12:47:28.826" v="25500" actId="20577"/>
          <ac:spMkLst>
            <pc:docMk/>
            <pc:sldMk cId="2133222165" sldId="2076136288"/>
            <ac:spMk id="30" creationId="{9CF8DD0D-8259-EF49-F37B-4B950736F541}"/>
          </ac:spMkLst>
        </pc:spChg>
        <pc:picChg chg="add mod">
          <ac:chgData name="Rudy Ooms" userId="ba38ebd8-87d9-4ecc-ad4c-ffffb90af325" providerId="ADAL" clId="{7B4FBDE9-BC3D-4AC6-93CD-08D4EE1DB151}" dt="2026-05-20T12:47:02.436" v="25491" actId="1076"/>
          <ac:picMkLst>
            <pc:docMk/>
            <pc:sldMk cId="2133222165" sldId="2076136288"/>
            <ac:picMk id="14" creationId="{762AF6A1-858E-2FF3-2BC1-BB575368A087}"/>
          </ac:picMkLst>
        </pc:picChg>
        <pc:picChg chg="add mod">
          <ac:chgData name="Rudy Ooms" userId="ba38ebd8-87d9-4ecc-ad4c-ffffb90af325" providerId="ADAL" clId="{7B4FBDE9-BC3D-4AC6-93CD-08D4EE1DB151}" dt="2026-05-20T12:47:02.436" v="25491" actId="1076"/>
          <ac:picMkLst>
            <pc:docMk/>
            <pc:sldMk cId="2133222165" sldId="2076136288"/>
            <ac:picMk id="15" creationId="{DD6A6CA2-1462-1C3B-337D-6F4F8F7D4E39}"/>
          </ac:picMkLst>
        </pc:picChg>
        <pc:picChg chg="add mod">
          <ac:chgData name="Rudy Ooms" userId="ba38ebd8-87d9-4ecc-ad4c-ffffb90af325" providerId="ADAL" clId="{7B4FBDE9-BC3D-4AC6-93CD-08D4EE1DB151}" dt="2026-05-20T06:32:01.810" v="23032" actId="1076"/>
          <ac:picMkLst>
            <pc:docMk/>
            <pc:sldMk cId="2133222165" sldId="2076136288"/>
            <ac:picMk id="22" creationId="{BCC2710F-9C08-C209-70EB-356C91DD75B3}"/>
          </ac:picMkLst>
        </pc:picChg>
        <pc:cxnChg chg="add mod">
          <ac:chgData name="Rudy Ooms" userId="ba38ebd8-87d9-4ecc-ad4c-ffffb90af325" providerId="ADAL" clId="{7B4FBDE9-BC3D-4AC6-93CD-08D4EE1DB151}" dt="2026-05-20T12:47:02.436" v="25491" actId="1076"/>
          <ac:cxnSpMkLst>
            <pc:docMk/>
            <pc:sldMk cId="2133222165" sldId="2076136288"/>
            <ac:cxnSpMk id="26" creationId="{DDC0F037-16F8-5418-2C6C-5A3D97E62D67}"/>
          </ac:cxnSpMkLst>
        </pc:cxnChg>
      </pc:sldChg>
      <pc:sldChg chg="addSp delSp modSp add mod ord">
        <pc:chgData name="Rudy Ooms" userId="ba38ebd8-87d9-4ecc-ad4c-ffffb90af325" providerId="ADAL" clId="{7B4FBDE9-BC3D-4AC6-93CD-08D4EE1DB151}" dt="2026-05-20T12:47:38.082" v="25508" actId="1076"/>
        <pc:sldMkLst>
          <pc:docMk/>
          <pc:sldMk cId="192330129" sldId="2076136289"/>
        </pc:sldMkLst>
        <pc:spChg chg="mod">
          <ac:chgData name="Rudy Ooms" userId="ba38ebd8-87d9-4ecc-ad4c-ffffb90af325" providerId="ADAL" clId="{7B4FBDE9-BC3D-4AC6-93CD-08D4EE1DB151}" dt="2026-05-20T06:33:52.500" v="23064"/>
          <ac:spMkLst>
            <pc:docMk/>
            <pc:sldMk cId="192330129" sldId="2076136289"/>
            <ac:spMk id="2" creationId="{DE45B6A0-1369-DF79-8C48-63DED7D62856}"/>
          </ac:spMkLst>
        </pc:spChg>
        <pc:spChg chg="add mod">
          <ac:chgData name="Rudy Ooms" userId="ba38ebd8-87d9-4ecc-ad4c-ffffb90af325" providerId="ADAL" clId="{7B4FBDE9-BC3D-4AC6-93CD-08D4EE1DB151}" dt="2026-05-20T10:11:51.693" v="24524" actId="20577"/>
          <ac:spMkLst>
            <pc:docMk/>
            <pc:sldMk cId="192330129" sldId="2076136289"/>
            <ac:spMk id="11" creationId="{CFDD443D-8BD7-F557-B1E5-DE6819C05F94}"/>
          </ac:spMkLst>
        </pc:spChg>
        <pc:spChg chg="add mod">
          <ac:chgData name="Rudy Ooms" userId="ba38ebd8-87d9-4ecc-ad4c-ffffb90af325" providerId="ADAL" clId="{7B4FBDE9-BC3D-4AC6-93CD-08D4EE1DB151}" dt="2026-05-20T06:40:25.191" v="23389" actId="14100"/>
          <ac:spMkLst>
            <pc:docMk/>
            <pc:sldMk cId="192330129" sldId="2076136289"/>
            <ac:spMk id="12" creationId="{E1EA1C51-0BF0-A9F0-C680-F9A9772B1043}"/>
          </ac:spMkLst>
        </pc:spChg>
        <pc:spChg chg="add mod">
          <ac:chgData name="Rudy Ooms" userId="ba38ebd8-87d9-4ecc-ad4c-ffffb90af325" providerId="ADAL" clId="{7B4FBDE9-BC3D-4AC6-93CD-08D4EE1DB151}" dt="2026-05-20T12:47:38.082" v="25508" actId="1076"/>
          <ac:spMkLst>
            <pc:docMk/>
            <pc:sldMk cId="192330129" sldId="2076136289"/>
            <ac:spMk id="17" creationId="{493FA7A2-DBC6-A1B0-ADB4-95CBC3B3C371}"/>
          </ac:spMkLst>
        </pc:spChg>
        <pc:spChg chg="mod">
          <ac:chgData name="Rudy Ooms" userId="ba38ebd8-87d9-4ecc-ad4c-ffffb90af325" providerId="ADAL" clId="{7B4FBDE9-BC3D-4AC6-93CD-08D4EE1DB151}" dt="2026-05-20T10:16:58.031" v="24721" actId="20577"/>
          <ac:spMkLst>
            <pc:docMk/>
            <pc:sldMk cId="192330129" sldId="2076136289"/>
            <ac:spMk id="25" creationId="{CCBC4710-F6BC-8ED7-BE2C-317830B93240}"/>
          </ac:spMkLst>
        </pc:spChg>
        <pc:picChg chg="add mod">
          <ac:chgData name="Rudy Ooms" userId="ba38ebd8-87d9-4ecc-ad4c-ffffb90af325" providerId="ADAL" clId="{7B4FBDE9-BC3D-4AC6-93CD-08D4EE1DB151}" dt="2026-05-20T06:34:44.649" v="23075" actId="14100"/>
          <ac:picMkLst>
            <pc:docMk/>
            <pc:sldMk cId="192330129" sldId="2076136289"/>
            <ac:picMk id="6" creationId="{47325A3C-3513-690C-4FBA-E493008DE8BC}"/>
          </ac:picMkLst>
        </pc:picChg>
        <pc:picChg chg="add mod ord">
          <ac:chgData name="Rudy Ooms" userId="ba38ebd8-87d9-4ecc-ad4c-ffffb90af325" providerId="ADAL" clId="{7B4FBDE9-BC3D-4AC6-93CD-08D4EE1DB151}" dt="2026-05-20T06:38:31.913" v="23227" actId="167"/>
          <ac:picMkLst>
            <pc:docMk/>
            <pc:sldMk cId="192330129" sldId="2076136289"/>
            <ac:picMk id="8" creationId="{F35D14E8-25DB-70EC-4D67-F26E4E39E043}"/>
          </ac:picMkLst>
        </pc:picChg>
        <pc:picChg chg="add del mod">
          <ac:chgData name="Rudy Ooms" userId="ba38ebd8-87d9-4ecc-ad4c-ffffb90af325" providerId="ADAL" clId="{7B4FBDE9-BC3D-4AC6-93CD-08D4EE1DB151}" dt="2026-05-20T10:18:33.424" v="24830" actId="1076"/>
          <ac:picMkLst>
            <pc:docMk/>
            <pc:sldMk cId="192330129" sldId="2076136289"/>
            <ac:picMk id="15" creationId="{F3385902-5600-1D3A-ED7E-0F1CF6207C80}"/>
          </ac:picMkLst>
        </pc:picChg>
        <pc:cxnChg chg="add del mod">
          <ac:chgData name="Rudy Ooms" userId="ba38ebd8-87d9-4ecc-ad4c-ffffb90af325" providerId="ADAL" clId="{7B4FBDE9-BC3D-4AC6-93CD-08D4EE1DB151}" dt="2026-05-20T10:18:39.902" v="24833" actId="14100"/>
          <ac:cxnSpMkLst>
            <pc:docMk/>
            <pc:sldMk cId="192330129" sldId="2076136289"/>
            <ac:cxnSpMk id="26" creationId="{4C6249C7-C239-A73A-6E42-1313D804FCC1}"/>
          </ac:cxnSpMkLst>
        </pc:cxnChg>
      </pc:sldChg>
    </pc:docChg>
  </pc:docChgLst>
  <pc:docChgLst>
    <pc:chgData name="Cory Mathis" userId="S::cory@patchmypc.com::ec5c9386-3897-4d1b-947e-15bcb21f29d5" providerId="AD" clId="Web-{E3288CA6-91A8-803E-AC46-76980B77459B}"/>
    <pc:docChg chg="sldOrd modSection">
      <pc:chgData name="Cory Mathis" userId="S::cory@patchmypc.com::ec5c9386-3897-4d1b-947e-15bcb21f29d5" providerId="AD" clId="Web-{E3288CA6-91A8-803E-AC46-76980B77459B}" dt="2026-04-29T14:22:31.298" v="0"/>
      <pc:docMkLst>
        <pc:docMk/>
      </pc:docMkLst>
    </pc:docChg>
  </pc:docChgLst>
  <pc:docChgLst>
    <pc:chgData name="Rebecca Walker" userId="5c546de3-ccee-4b47-a904-b22123fad514" providerId="ADAL" clId="{30551EF0-5340-5F67-AC6B-C72BF75B7C67}"/>
    <pc:docChg chg="undo custSel modSld modMainMaster">
      <pc:chgData name="Rebecca Walker" userId="5c546de3-ccee-4b47-a904-b22123fad514" providerId="ADAL" clId="{30551EF0-5340-5F67-AC6B-C72BF75B7C67}" dt="2026-05-19T21:27:44.245" v="2865" actId="478"/>
      <pc:docMkLst>
        <pc:docMk/>
      </pc:docMkLst>
      <pc:sldChg chg="addSp delSp modSp mod modClrScheme chgLayout">
        <pc:chgData name="Rebecca Walker" userId="5c546de3-ccee-4b47-a904-b22123fad514" providerId="ADAL" clId="{30551EF0-5340-5F67-AC6B-C72BF75B7C67}" dt="2026-05-19T20:19:17.672" v="2087" actId="1076"/>
        <pc:sldMkLst>
          <pc:docMk/>
          <pc:sldMk cId="2674146510" sldId="258"/>
        </pc:sldMkLst>
        <pc:spChg chg="mod">
          <ac:chgData name="Rebecca Walker" userId="5c546de3-ccee-4b47-a904-b22123fad514" providerId="ADAL" clId="{30551EF0-5340-5F67-AC6B-C72BF75B7C67}" dt="2026-05-19T20:19:02.901" v="2082" actId="1076"/>
          <ac:spMkLst>
            <pc:docMk/>
            <pc:sldMk cId="2674146510" sldId="258"/>
            <ac:spMk id="2" creationId="{68BFE2EA-C249-BF65-FB3E-6EBAD34284EB}"/>
          </ac:spMkLst>
        </pc:spChg>
        <pc:spChg chg="add mod ord">
          <ac:chgData name="Rebecca Walker" userId="5c546de3-ccee-4b47-a904-b22123fad514" providerId="ADAL" clId="{30551EF0-5340-5F67-AC6B-C72BF75B7C67}" dt="2026-05-19T20:18:39.408" v="2077"/>
          <ac:spMkLst>
            <pc:docMk/>
            <pc:sldMk cId="2674146510" sldId="258"/>
            <ac:spMk id="4" creationId="{ECA3D40F-0879-38CD-CD79-F78EF2E0345B}"/>
          </ac:spMkLst>
        </pc:spChg>
        <pc:spChg chg="mod">
          <ac:chgData name="Rebecca Walker" userId="5c546de3-ccee-4b47-a904-b22123fad514" providerId="ADAL" clId="{30551EF0-5340-5F67-AC6B-C72BF75B7C67}" dt="2026-05-19T20:18:51.266" v="2079" actId="1076"/>
          <ac:spMkLst>
            <pc:docMk/>
            <pc:sldMk cId="2674146510" sldId="258"/>
            <ac:spMk id="5" creationId="{244D9AD8-1EA8-C1DE-9B0B-5F49327BC417}"/>
          </ac:spMkLst>
        </pc:spChg>
        <pc:spChg chg="mod">
          <ac:chgData name="Rebecca Walker" userId="5c546de3-ccee-4b47-a904-b22123fad514" providerId="ADAL" clId="{30551EF0-5340-5F67-AC6B-C72BF75B7C67}" dt="2026-05-19T20:19:17.672" v="2087" actId="1076"/>
          <ac:spMkLst>
            <pc:docMk/>
            <pc:sldMk cId="2674146510" sldId="258"/>
            <ac:spMk id="9" creationId="{00000000-0000-0000-0000-000000000000}"/>
          </ac:spMkLst>
        </pc:spChg>
        <pc:spChg chg="mod">
          <ac:chgData name="Rebecca Walker" userId="5c546de3-ccee-4b47-a904-b22123fad514" providerId="ADAL" clId="{30551EF0-5340-5F67-AC6B-C72BF75B7C67}" dt="2026-05-19T20:19:02.901" v="2082" actId="1076"/>
          <ac:spMkLst>
            <pc:docMk/>
            <pc:sldMk cId="2674146510" sldId="258"/>
            <ac:spMk id="11" creationId="{00000000-0000-0000-0000-000000000000}"/>
          </ac:spMkLst>
        </pc:spChg>
        <pc:picChg chg="mod">
          <ac:chgData name="Rebecca Walker" userId="5c546de3-ccee-4b47-a904-b22123fad514" providerId="ADAL" clId="{30551EF0-5340-5F67-AC6B-C72BF75B7C67}" dt="2026-05-19T20:19:02.901" v="2082" actId="1076"/>
          <ac:picMkLst>
            <pc:docMk/>
            <pc:sldMk cId="2674146510" sldId="258"/>
            <ac:picMk id="3" creationId="{B1D336C9-5896-D706-5A1D-80A58052D043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19:48:31.916" v="1740" actId="1076"/>
        <pc:sldMkLst>
          <pc:docMk/>
          <pc:sldMk cId="0" sldId="259"/>
        </pc:sldMkLst>
        <pc:spChg chg="mod">
          <ac:chgData name="Rebecca Walker" userId="5c546de3-ccee-4b47-a904-b22123fad514" providerId="ADAL" clId="{30551EF0-5340-5F67-AC6B-C72BF75B7C67}" dt="2026-05-19T19:48:20.496" v="1738" actId="948"/>
          <ac:spMkLst>
            <pc:docMk/>
            <pc:sldMk cId="0" sldId="259"/>
            <ac:spMk id="3" creationId="{77488D31-0695-256C-F2B2-D12EF5599BD2}"/>
          </ac:spMkLst>
        </pc:spChg>
        <pc:spChg chg="add mod ord">
          <ac:chgData name="Rebecca Walker" userId="5c546de3-ccee-4b47-a904-b22123fad514" providerId="ADAL" clId="{30551EF0-5340-5F67-AC6B-C72BF75B7C67}" dt="2026-05-19T19:47:02.724" v="1703" actId="20577"/>
          <ac:spMkLst>
            <pc:docMk/>
            <pc:sldMk cId="0" sldId="259"/>
            <ac:spMk id="6" creationId="{FBDF164F-9494-3E60-9174-09314AA4618F}"/>
          </ac:spMkLst>
        </pc:spChg>
        <pc:spChg chg="mod">
          <ac:chgData name="Rebecca Walker" userId="5c546de3-ccee-4b47-a904-b22123fad514" providerId="ADAL" clId="{30551EF0-5340-5F67-AC6B-C72BF75B7C67}" dt="2026-05-19T19:48:31.916" v="1740" actId="1076"/>
          <ac:spMkLst>
            <pc:docMk/>
            <pc:sldMk cId="0" sldId="259"/>
            <ac:spMk id="12" creationId="{AD6F5D37-E8D6-0151-D76A-B8E26EEC416F}"/>
          </ac:spMkLst>
        </pc:spChg>
        <pc:spChg chg="mod">
          <ac:chgData name="Rebecca Walker" userId="5c546de3-ccee-4b47-a904-b22123fad514" providerId="ADAL" clId="{30551EF0-5340-5F67-AC6B-C72BF75B7C67}" dt="2026-05-19T19:48:15.021" v="1737" actId="1076"/>
          <ac:spMkLst>
            <pc:docMk/>
            <pc:sldMk cId="0" sldId="259"/>
            <ac:spMk id="13" creationId="{81E7DC02-E43D-D8F0-1900-FFE25BB5261D}"/>
          </ac:spMkLst>
        </pc:spChg>
        <pc:picChg chg="mod">
          <ac:chgData name="Rebecca Walker" userId="5c546de3-ccee-4b47-a904-b22123fad514" providerId="ADAL" clId="{30551EF0-5340-5F67-AC6B-C72BF75B7C67}" dt="2026-05-19T19:48:28.709" v="1739" actId="1076"/>
          <ac:picMkLst>
            <pc:docMk/>
            <pc:sldMk cId="0" sldId="259"/>
            <ac:picMk id="1026" creationId="{3FB5A0B5-7813-6719-6F15-ADABF2FEF85E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23:53.175" v="2830" actId="1076"/>
        <pc:sldMkLst>
          <pc:docMk/>
          <pc:sldMk cId="0" sldId="260"/>
        </pc:sldMkLst>
        <pc:spChg chg="mod">
          <ac:chgData name="Rebecca Walker" userId="5c546de3-ccee-4b47-a904-b22123fad514" providerId="ADAL" clId="{30551EF0-5340-5F67-AC6B-C72BF75B7C67}" dt="2026-05-19T21:23:43.203" v="2827" actId="1076"/>
          <ac:spMkLst>
            <pc:docMk/>
            <pc:sldMk cId="0" sldId="260"/>
            <ac:spMk id="2" creationId="{14BC466E-B410-579B-B794-E61EE2E68494}"/>
          </ac:spMkLst>
        </pc:spChg>
        <pc:spChg chg="add mod ord">
          <ac:chgData name="Rebecca Walker" userId="5c546de3-ccee-4b47-a904-b22123fad514" providerId="ADAL" clId="{30551EF0-5340-5F67-AC6B-C72BF75B7C67}" dt="2026-05-19T20:06:58.348" v="1882" actId="20577"/>
          <ac:spMkLst>
            <pc:docMk/>
            <pc:sldMk cId="0" sldId="260"/>
            <ac:spMk id="3" creationId="{68609F36-2216-E443-DD50-B3BA2A87DB19}"/>
          </ac:spMkLst>
        </pc:spChg>
        <pc:spChg chg="mod">
          <ac:chgData name="Rebecca Walker" userId="5c546de3-ccee-4b47-a904-b22123fad514" providerId="ADAL" clId="{30551EF0-5340-5F67-AC6B-C72BF75B7C67}" dt="2026-05-19T20:07:19.098" v="1889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Rebecca Walker" userId="5c546de3-ccee-4b47-a904-b22123fad514" providerId="ADAL" clId="{30551EF0-5340-5F67-AC6B-C72BF75B7C67}" dt="2026-05-19T21:23:38.989" v="2826" actId="14100"/>
          <ac:spMkLst>
            <pc:docMk/>
            <pc:sldMk cId="0" sldId="260"/>
            <ac:spMk id="12" creationId="{30953DFE-44DA-9384-D3B4-B86E54D16593}"/>
          </ac:spMkLst>
        </pc:spChg>
        <pc:spChg chg="mod">
          <ac:chgData name="Rebecca Walker" userId="5c546de3-ccee-4b47-a904-b22123fad514" providerId="ADAL" clId="{30551EF0-5340-5F67-AC6B-C72BF75B7C67}" dt="2026-05-19T21:23:53.175" v="2830" actId="1076"/>
          <ac:spMkLst>
            <pc:docMk/>
            <pc:sldMk cId="0" sldId="260"/>
            <ac:spMk id="30" creationId="{000334BB-B588-42F1-00FA-80DC5E5E7AB2}"/>
          </ac:spMkLst>
        </pc:spChg>
        <pc:picChg chg="mod">
          <ac:chgData name="Rebecca Walker" userId="5c546de3-ccee-4b47-a904-b22123fad514" providerId="ADAL" clId="{30551EF0-5340-5F67-AC6B-C72BF75B7C67}" dt="2026-05-19T20:07:19.098" v="1889" actId="1076"/>
          <ac:picMkLst>
            <pc:docMk/>
            <pc:sldMk cId="0" sldId="260"/>
            <ac:picMk id="2050" creationId="{0EE2CB22-7ED9-89F9-36A9-75BE87A972EC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20:51.496" v="2093" actId="478"/>
        <pc:sldMkLst>
          <pc:docMk/>
          <pc:sldMk cId="0" sldId="266"/>
        </pc:sldMkLst>
        <pc:spChg chg="add mod ord">
          <ac:chgData name="Rebecca Walker" userId="5c546de3-ccee-4b47-a904-b22123fad514" providerId="ADAL" clId="{30551EF0-5340-5F67-AC6B-C72BF75B7C67}" dt="2026-05-19T20:20:49.581" v="2092"/>
          <ac:spMkLst>
            <pc:docMk/>
            <pc:sldMk cId="0" sldId="266"/>
            <ac:spMk id="2" creationId="{F0576180-2333-B901-FAF3-DC9C2E1BC3F7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21:26.890" v="2807" actId="1076"/>
        <pc:sldMkLst>
          <pc:docMk/>
          <pc:sldMk cId="0" sldId="267"/>
        </pc:sldMkLst>
        <pc:spChg chg="add mod ord">
          <ac:chgData name="Rebecca Walker" userId="5c546de3-ccee-4b47-a904-b22123fad514" providerId="ADAL" clId="{30551EF0-5340-5F67-AC6B-C72BF75B7C67}" dt="2026-05-19T20:21:24.776" v="2105" actId="14100"/>
          <ac:spMkLst>
            <pc:docMk/>
            <pc:sldMk cId="0" sldId="267"/>
            <ac:spMk id="2" creationId="{378D1CD9-F44D-618E-02E4-D03D6AB83CED}"/>
          </ac:spMkLst>
        </pc:spChg>
        <pc:spChg chg="mod">
          <ac:chgData name="Rebecca Walker" userId="5c546de3-ccee-4b47-a904-b22123fad514" providerId="ADAL" clId="{30551EF0-5340-5F67-AC6B-C72BF75B7C67}" dt="2026-05-19T21:21:16.890" v="2803" actId="1076"/>
          <ac:spMkLst>
            <pc:docMk/>
            <pc:sldMk cId="0" sldId="267"/>
            <ac:spMk id="3" creationId="{2A7A4A3F-20E4-000C-E69A-ADF73FCC1579}"/>
          </ac:spMkLst>
        </pc:spChg>
        <pc:spChg chg="mod">
          <ac:chgData name="Rebecca Walker" userId="5c546de3-ccee-4b47-a904-b22123fad514" providerId="ADAL" clId="{30551EF0-5340-5F67-AC6B-C72BF75B7C67}" dt="2026-05-19T21:21:26.890" v="2807" actId="1076"/>
          <ac:spMkLst>
            <pc:docMk/>
            <pc:sldMk cId="0" sldId="267"/>
            <ac:spMk id="4" creationId="{4D45152C-AA98-82A5-425E-D0EBA38502C7}"/>
          </ac:spMkLst>
        </pc:spChg>
        <pc:spChg chg="mod">
          <ac:chgData name="Rebecca Walker" userId="5c546de3-ccee-4b47-a904-b22123fad514" providerId="ADAL" clId="{30551EF0-5340-5F67-AC6B-C72BF75B7C67}" dt="2026-05-19T21:21:22.943" v="2806" actId="20577"/>
          <ac:spMkLst>
            <pc:docMk/>
            <pc:sldMk cId="0" sldId="267"/>
            <ac:spMk id="13" creationId="{389D6A19-41E1-67BC-9180-A8FEE359A9EF}"/>
          </ac:spMkLst>
        </pc:spChg>
        <pc:spChg chg="mod">
          <ac:chgData name="Rebecca Walker" userId="5c546de3-ccee-4b47-a904-b22123fad514" providerId="ADAL" clId="{30551EF0-5340-5F67-AC6B-C72BF75B7C67}" dt="2026-05-19T20:21:35.777" v="2108" actId="255"/>
          <ac:spMkLst>
            <pc:docMk/>
            <pc:sldMk cId="0" sldId="267"/>
            <ac:spMk id="14" creationId="{AD9CFB41-99AE-E256-D34E-B7F0E7FE85DB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21:44.185" v="2808" actId="1076"/>
        <pc:sldMkLst>
          <pc:docMk/>
          <pc:sldMk cId="0" sldId="268"/>
        </pc:sldMkLst>
        <pc:spChg chg="add mod ord">
          <ac:chgData name="Rebecca Walker" userId="5c546de3-ccee-4b47-a904-b22123fad514" providerId="ADAL" clId="{30551EF0-5340-5F67-AC6B-C72BF75B7C67}" dt="2026-05-19T20:21:05.206" v="2098" actId="20577"/>
          <ac:spMkLst>
            <pc:docMk/>
            <pc:sldMk cId="0" sldId="268"/>
            <ac:spMk id="3" creationId="{C502403C-B28C-6B4D-BA52-D920C53C51E1}"/>
          </ac:spMkLst>
        </pc:spChg>
        <pc:spChg chg="mod">
          <ac:chgData name="Rebecca Walker" userId="5c546de3-ccee-4b47-a904-b22123fad514" providerId="ADAL" clId="{30551EF0-5340-5F67-AC6B-C72BF75B7C67}" dt="2026-05-19T21:21:44.185" v="2808" actId="1076"/>
          <ac:spMkLst>
            <pc:docMk/>
            <pc:sldMk cId="0" sldId="268"/>
            <ac:spMk id="6" creationId="{273A99F1-E6EA-C7D0-E72B-B280046147D9}"/>
          </ac:spMkLst>
        </pc:spChg>
        <pc:spChg chg="mod">
          <ac:chgData name="Rebecca Walker" userId="5c546de3-ccee-4b47-a904-b22123fad514" providerId="ADAL" clId="{30551EF0-5340-5F67-AC6B-C72BF75B7C67}" dt="2026-05-19T20:20:56.679" v="2094" actId="21"/>
          <ac:spMkLst>
            <pc:docMk/>
            <pc:sldMk cId="0" sldId="268"/>
            <ac:spMk id="8" creationId="{00000000-0000-0000-0000-000000000000}"/>
          </ac:spMkLst>
        </pc:spChg>
        <pc:spChg chg="mod">
          <ac:chgData name="Rebecca Walker" userId="5c546de3-ccee-4b47-a904-b22123fad514" providerId="ADAL" clId="{30551EF0-5340-5F67-AC6B-C72BF75B7C67}" dt="2026-05-19T21:21:44.185" v="2808" actId="1076"/>
          <ac:spMkLst>
            <pc:docMk/>
            <pc:sldMk cId="0" sldId="268"/>
            <ac:spMk id="11" creationId="{00000000-0000-0000-0000-000000000000}"/>
          </ac:spMkLst>
        </pc:spChg>
        <pc:picChg chg="mod">
          <ac:chgData name="Rebecca Walker" userId="5c546de3-ccee-4b47-a904-b22123fad514" providerId="ADAL" clId="{30551EF0-5340-5F67-AC6B-C72BF75B7C67}" dt="2026-05-19T21:21:44.185" v="2808" actId="1076"/>
          <ac:picMkLst>
            <pc:docMk/>
            <pc:sldMk cId="0" sldId="268"/>
            <ac:picMk id="2" creationId="{6659F726-D0F0-1324-960F-BF0A1365E5DE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25:07.486" v="2180" actId="114"/>
        <pc:sldMkLst>
          <pc:docMk/>
          <pc:sldMk cId="0" sldId="270"/>
        </pc:sldMkLst>
        <pc:spChg chg="mod">
          <ac:chgData name="Rebecca Walker" userId="5c546de3-ccee-4b47-a904-b22123fad514" providerId="ADAL" clId="{30551EF0-5340-5F67-AC6B-C72BF75B7C67}" dt="2026-05-19T20:23:40.005" v="2142" actId="1076"/>
          <ac:spMkLst>
            <pc:docMk/>
            <pc:sldMk cId="0" sldId="270"/>
            <ac:spMk id="2" creationId="{6294429B-A836-3B56-276D-59BE1EF3F500}"/>
          </ac:spMkLst>
        </pc:spChg>
        <pc:spChg chg="add mod ord">
          <ac:chgData name="Rebecca Walker" userId="5c546de3-ccee-4b47-a904-b22123fad514" providerId="ADAL" clId="{30551EF0-5340-5F67-AC6B-C72BF75B7C67}" dt="2026-05-19T20:22:01.372" v="2113" actId="20577"/>
          <ac:spMkLst>
            <pc:docMk/>
            <pc:sldMk cId="0" sldId="270"/>
            <ac:spMk id="4" creationId="{58A5E2F3-C88D-2A94-5D91-5B6FA70B5433}"/>
          </ac:spMkLst>
        </pc:spChg>
        <pc:spChg chg="mod">
          <ac:chgData name="Rebecca Walker" userId="5c546de3-ccee-4b47-a904-b22123fad514" providerId="ADAL" clId="{30551EF0-5340-5F67-AC6B-C72BF75B7C67}" dt="2026-05-19T20:24:05.350" v="2152" actId="14100"/>
          <ac:spMkLst>
            <pc:docMk/>
            <pc:sldMk cId="0" sldId="270"/>
            <ac:spMk id="5" creationId="{9B6E53A6-7075-5CCB-951C-E6B34B9ED176}"/>
          </ac:spMkLst>
        </pc:spChg>
        <pc:spChg chg="mod">
          <ac:chgData name="Rebecca Walker" userId="5c546de3-ccee-4b47-a904-b22123fad514" providerId="ADAL" clId="{30551EF0-5340-5F67-AC6B-C72BF75B7C67}" dt="2026-05-19T20:23:26.054" v="2134" actId="1076"/>
          <ac:spMkLst>
            <pc:docMk/>
            <pc:sldMk cId="0" sldId="270"/>
            <ac:spMk id="6" creationId="{D63EE452-BC95-E220-B211-17B08C30EA9E}"/>
          </ac:spMkLst>
        </pc:spChg>
        <pc:spChg chg="mod">
          <ac:chgData name="Rebecca Walker" userId="5c546de3-ccee-4b47-a904-b22123fad514" providerId="ADAL" clId="{30551EF0-5340-5F67-AC6B-C72BF75B7C67}" dt="2026-05-19T20:22:44.699" v="2119" actId="1076"/>
          <ac:spMkLst>
            <pc:docMk/>
            <pc:sldMk cId="0" sldId="270"/>
            <ac:spMk id="11" creationId="{00000000-0000-0000-0000-000000000000}"/>
          </ac:spMkLst>
        </pc:spChg>
        <pc:spChg chg="add mod">
          <ac:chgData name="Rebecca Walker" userId="5c546de3-ccee-4b47-a904-b22123fad514" providerId="ADAL" clId="{30551EF0-5340-5F67-AC6B-C72BF75B7C67}" dt="2026-05-19T20:24:55.155" v="2172" actId="1076"/>
          <ac:spMkLst>
            <pc:docMk/>
            <pc:sldMk cId="0" sldId="270"/>
            <ac:spMk id="14" creationId="{21B78F56-FF05-96CC-2085-207E577F3686}"/>
          </ac:spMkLst>
        </pc:spChg>
        <pc:spChg chg="mod">
          <ac:chgData name="Rebecca Walker" userId="5c546de3-ccee-4b47-a904-b22123fad514" providerId="ADAL" clId="{30551EF0-5340-5F67-AC6B-C72BF75B7C67}" dt="2026-05-19T20:25:07.486" v="2180" actId="114"/>
          <ac:spMkLst>
            <pc:docMk/>
            <pc:sldMk cId="0" sldId="270"/>
            <ac:spMk id="16" creationId="{B08DA594-599E-E303-E6E0-6A0182E73A1D}"/>
          </ac:spMkLst>
        </pc:spChg>
        <pc:picChg chg="mod">
          <ac:chgData name="Rebecca Walker" userId="5c546de3-ccee-4b47-a904-b22123fad514" providerId="ADAL" clId="{30551EF0-5340-5F67-AC6B-C72BF75B7C67}" dt="2026-05-19T20:23:12.425" v="2129" actId="552"/>
          <ac:picMkLst>
            <pc:docMk/>
            <pc:sldMk cId="0" sldId="270"/>
            <ac:picMk id="3" creationId="{9635A557-296C-F6BB-D99C-6A2DC86E991F}"/>
          </ac:picMkLst>
        </pc:picChg>
        <pc:picChg chg="mod">
          <ac:chgData name="Rebecca Walker" userId="5c546de3-ccee-4b47-a904-b22123fad514" providerId="ADAL" clId="{30551EF0-5340-5F67-AC6B-C72BF75B7C67}" dt="2026-05-19T20:24:11.954" v="2154" actId="1076"/>
          <ac:picMkLst>
            <pc:docMk/>
            <pc:sldMk cId="0" sldId="270"/>
            <ac:picMk id="13" creationId="{B162D509-15A5-A251-3F4B-0B958E9A46AE}"/>
          </ac:picMkLst>
        </pc:picChg>
        <pc:picChg chg="mod">
          <ac:chgData name="Rebecca Walker" userId="5c546de3-ccee-4b47-a904-b22123fad514" providerId="ADAL" clId="{30551EF0-5340-5F67-AC6B-C72BF75B7C67}" dt="2026-05-19T20:22:44.699" v="2119" actId="1076"/>
          <ac:picMkLst>
            <pc:docMk/>
            <pc:sldMk cId="0" sldId="270"/>
            <ac:picMk id="19" creationId="{8C38E65D-D1AF-D1CF-AB5E-B3B8977D79A5}"/>
          </ac:picMkLst>
        </pc:picChg>
        <pc:cxnChg chg="mod">
          <ac:chgData name="Rebecca Walker" userId="5c546de3-ccee-4b47-a904-b22123fad514" providerId="ADAL" clId="{30551EF0-5340-5F67-AC6B-C72BF75B7C67}" dt="2026-05-19T20:22:44.699" v="2119" actId="1076"/>
          <ac:cxnSpMkLst>
            <pc:docMk/>
            <pc:sldMk cId="0" sldId="270"/>
            <ac:cxnSpMk id="7" creationId="{491B9672-827E-AA4E-4F56-2808B24346C8}"/>
          </ac:cxnSpMkLst>
        </pc:cxnChg>
      </pc:sldChg>
      <pc:sldChg chg="addSp delSp modSp mod modClrScheme chgLayout">
        <pc:chgData name="Rebecca Walker" userId="5c546de3-ccee-4b47-a904-b22123fad514" providerId="ADAL" clId="{30551EF0-5340-5F67-AC6B-C72BF75B7C67}" dt="2026-05-19T20:27:03.495" v="2222" actId="14100"/>
        <pc:sldMkLst>
          <pc:docMk/>
          <pc:sldMk cId="0" sldId="271"/>
        </pc:sldMkLst>
        <pc:spChg chg="add mod ord">
          <ac:chgData name="Rebecca Walker" userId="5c546de3-ccee-4b47-a904-b22123fad514" providerId="ADAL" clId="{30551EF0-5340-5F67-AC6B-C72BF75B7C67}" dt="2026-05-19T20:25:29.596" v="2186" actId="20577"/>
          <ac:spMkLst>
            <pc:docMk/>
            <pc:sldMk cId="0" sldId="271"/>
            <ac:spMk id="2" creationId="{D6E20E49-86B5-B2DF-A4BC-1B457B0D3B0A}"/>
          </ac:spMkLst>
        </pc:spChg>
        <pc:spChg chg="mod">
          <ac:chgData name="Rebecca Walker" userId="5c546de3-ccee-4b47-a904-b22123fad514" providerId="ADAL" clId="{30551EF0-5340-5F67-AC6B-C72BF75B7C67}" dt="2026-05-19T20:25:57.588" v="2196" actId="14100"/>
          <ac:spMkLst>
            <pc:docMk/>
            <pc:sldMk cId="0" sldId="271"/>
            <ac:spMk id="3" creationId="{58EEF11A-E05B-C3A5-36BB-C6FE60482ED8}"/>
          </ac:spMkLst>
        </pc:spChg>
        <pc:spChg chg="mod">
          <ac:chgData name="Rebecca Walker" userId="5c546de3-ccee-4b47-a904-b22123fad514" providerId="ADAL" clId="{30551EF0-5340-5F67-AC6B-C72BF75B7C67}" dt="2026-05-19T20:27:01.070" v="2221" actId="1076"/>
          <ac:spMkLst>
            <pc:docMk/>
            <pc:sldMk cId="0" sldId="271"/>
            <ac:spMk id="4" creationId="{58E7F667-F308-5D6D-232D-75B0CA55094A}"/>
          </ac:spMkLst>
        </pc:spChg>
        <pc:spChg chg="add mod">
          <ac:chgData name="Rebecca Walker" userId="5c546de3-ccee-4b47-a904-b22123fad514" providerId="ADAL" clId="{30551EF0-5340-5F67-AC6B-C72BF75B7C67}" dt="2026-05-19T20:26:38.901" v="2217" actId="1036"/>
          <ac:spMkLst>
            <pc:docMk/>
            <pc:sldMk cId="0" sldId="271"/>
            <ac:spMk id="7" creationId="{5C69C2F7-1F9A-19D4-F65A-F60E5F5AC478}"/>
          </ac:spMkLst>
        </pc:spChg>
        <pc:spChg chg="mod">
          <ac:chgData name="Rebecca Walker" userId="5c546de3-ccee-4b47-a904-b22123fad514" providerId="ADAL" clId="{30551EF0-5340-5F67-AC6B-C72BF75B7C67}" dt="2026-05-19T20:27:03.495" v="2222" actId="14100"/>
          <ac:spMkLst>
            <pc:docMk/>
            <pc:sldMk cId="0" sldId="271"/>
            <ac:spMk id="11" creationId="{00000000-0000-0000-0000-000000000000}"/>
          </ac:spMkLst>
        </pc:spChg>
        <pc:picChg chg="mod">
          <ac:chgData name="Rebecca Walker" userId="5c546de3-ccee-4b47-a904-b22123fad514" providerId="ADAL" clId="{30551EF0-5340-5F67-AC6B-C72BF75B7C67}" dt="2026-05-19T20:26:36.787" v="2212" actId="1076"/>
          <ac:picMkLst>
            <pc:docMk/>
            <pc:sldMk cId="0" sldId="271"/>
            <ac:picMk id="5" creationId="{4922B588-6A2F-F990-D758-593ED0B8F2B9}"/>
          </ac:picMkLst>
        </pc:picChg>
        <pc:picChg chg="mod">
          <ac:chgData name="Rebecca Walker" userId="5c546de3-ccee-4b47-a904-b22123fad514" providerId="ADAL" clId="{30551EF0-5340-5F67-AC6B-C72BF75B7C67}" dt="2026-05-19T20:25:52.370" v="2194" actId="1076"/>
          <ac:picMkLst>
            <pc:docMk/>
            <pc:sldMk cId="0" sldId="271"/>
            <ac:picMk id="11266" creationId="{3C87F801-0F27-CDD6-3495-5352621B84B4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7:34.501" v="2754" actId="478"/>
        <pc:sldMkLst>
          <pc:docMk/>
          <pc:sldMk cId="0" sldId="272"/>
        </pc:sldMkLst>
        <pc:spChg chg="mod">
          <ac:chgData name="Rebecca Walker" userId="5c546de3-ccee-4b47-a904-b22123fad514" providerId="ADAL" clId="{30551EF0-5340-5F67-AC6B-C72BF75B7C67}" dt="2026-05-19T21:17:31.058" v="2752" actId="14100"/>
          <ac:spMkLst>
            <pc:docMk/>
            <pc:sldMk cId="0" sldId="272"/>
            <ac:spMk id="3" creationId="{628D81F2-8D3B-4CAA-6D89-9B163755FDDE}"/>
          </ac:spMkLst>
        </pc:spChg>
        <pc:spChg chg="add mod ord">
          <ac:chgData name="Rebecca Walker" userId="5c546de3-ccee-4b47-a904-b22123fad514" providerId="ADAL" clId="{30551EF0-5340-5F67-AC6B-C72BF75B7C67}" dt="2026-05-19T20:27:33.855" v="2233" actId="20577"/>
          <ac:spMkLst>
            <pc:docMk/>
            <pc:sldMk cId="0" sldId="272"/>
            <ac:spMk id="4" creationId="{1EA4EBD3-18BE-3CE9-1563-3C058DA88795}"/>
          </ac:spMkLst>
        </pc:spChg>
        <pc:spChg chg="mod">
          <ac:chgData name="Rebecca Walker" userId="5c546de3-ccee-4b47-a904-b22123fad514" providerId="ADAL" clId="{30551EF0-5340-5F67-AC6B-C72BF75B7C67}" dt="2026-05-19T20:28:08.163" v="2242" actId="14100"/>
          <ac:spMkLst>
            <pc:docMk/>
            <pc:sldMk cId="0" sldId="272"/>
            <ac:spMk id="6" creationId="{02788478-89EB-EF0F-37D8-A063F996388F}"/>
          </ac:spMkLst>
        </pc:spChg>
        <pc:spChg chg="mod">
          <ac:chgData name="Rebecca Walker" userId="5c546de3-ccee-4b47-a904-b22123fad514" providerId="ADAL" clId="{30551EF0-5340-5F67-AC6B-C72BF75B7C67}" dt="2026-05-19T21:17:15.663" v="2750" actId="207"/>
          <ac:spMkLst>
            <pc:docMk/>
            <pc:sldMk cId="0" sldId="272"/>
            <ac:spMk id="9" creationId="{00000000-0000-0000-0000-000000000000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0:30:05.907" v="2276" actId="767"/>
        <pc:sldMkLst>
          <pc:docMk/>
          <pc:sldMk cId="0" sldId="275"/>
        </pc:sldMkLst>
        <pc:spChg chg="add mod ord">
          <ac:chgData name="Rebecca Walker" userId="5c546de3-ccee-4b47-a904-b22123fad514" providerId="ADAL" clId="{30551EF0-5340-5F67-AC6B-C72BF75B7C67}" dt="2026-05-19T20:29:09.713" v="2261" actId="20577"/>
          <ac:spMkLst>
            <pc:docMk/>
            <pc:sldMk cId="0" sldId="275"/>
            <ac:spMk id="2" creationId="{B068D74E-2049-17AA-1309-970A0AAF790A}"/>
          </ac:spMkLst>
        </pc:spChg>
        <pc:spChg chg="mod">
          <ac:chgData name="Rebecca Walker" userId="5c546de3-ccee-4b47-a904-b22123fad514" providerId="ADAL" clId="{30551EF0-5340-5F67-AC6B-C72BF75B7C67}" dt="2026-05-19T20:29:31.829" v="2268" actId="948"/>
          <ac:spMkLst>
            <pc:docMk/>
            <pc:sldMk cId="0" sldId="275"/>
            <ac:spMk id="3" creationId="{11A43C87-1875-362B-8BF2-38935B0B0272}"/>
          </ac:spMkLst>
        </pc:spChg>
        <pc:spChg chg="add mod">
          <ac:chgData name="Rebecca Walker" userId="5c546de3-ccee-4b47-a904-b22123fad514" providerId="ADAL" clId="{30551EF0-5340-5F67-AC6B-C72BF75B7C67}" dt="2026-05-19T20:30:05.907" v="2276" actId="767"/>
          <ac:spMkLst>
            <pc:docMk/>
            <pc:sldMk cId="0" sldId="275"/>
            <ac:spMk id="5" creationId="{B77C2103-497E-1300-952E-7227F5FCA918}"/>
          </ac:spMkLst>
        </pc:spChg>
        <pc:spChg chg="mod">
          <ac:chgData name="Rebecca Walker" userId="5c546de3-ccee-4b47-a904-b22123fad514" providerId="ADAL" clId="{30551EF0-5340-5F67-AC6B-C72BF75B7C67}" dt="2026-05-19T20:29:19.134" v="2264" actId="14100"/>
          <ac:spMkLst>
            <pc:docMk/>
            <pc:sldMk cId="0" sldId="275"/>
            <ac:spMk id="9" creationId="{00000000-0000-0000-0000-000000000000}"/>
          </ac:spMkLst>
        </pc:spChg>
        <pc:picChg chg="mod modCrop">
          <ac:chgData name="Rebecca Walker" userId="5c546de3-ccee-4b47-a904-b22123fad514" providerId="ADAL" clId="{30551EF0-5340-5F67-AC6B-C72BF75B7C67}" dt="2026-05-19T20:29:53.372" v="2275" actId="732"/>
          <ac:picMkLst>
            <pc:docMk/>
            <pc:sldMk cId="0" sldId="275"/>
            <ac:picMk id="12" creationId="{00000000-0000-0000-0000-000000000000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7:50.297" v="2755" actId="207"/>
        <pc:sldMkLst>
          <pc:docMk/>
          <pc:sldMk cId="0" sldId="276"/>
        </pc:sldMkLst>
        <pc:spChg chg="mod">
          <ac:chgData name="Rebecca Walker" userId="5c546de3-ccee-4b47-a904-b22123fad514" providerId="ADAL" clId="{30551EF0-5340-5F67-AC6B-C72BF75B7C67}" dt="2026-05-19T20:32:50.705" v="2354" actId="14100"/>
          <ac:spMkLst>
            <pc:docMk/>
            <pc:sldMk cId="0" sldId="276"/>
            <ac:spMk id="3" creationId="{DD878E71-C338-DA01-7FAA-29083BBC002E}"/>
          </ac:spMkLst>
        </pc:spChg>
        <pc:spChg chg="mod">
          <ac:chgData name="Rebecca Walker" userId="5c546de3-ccee-4b47-a904-b22123fad514" providerId="ADAL" clId="{30551EF0-5340-5F67-AC6B-C72BF75B7C67}" dt="2026-05-19T20:32:57.581" v="2355" actId="207"/>
          <ac:spMkLst>
            <pc:docMk/>
            <pc:sldMk cId="0" sldId="276"/>
            <ac:spMk id="4" creationId="{C49FE4C4-07BC-1107-0738-A37EADF5FA4A}"/>
          </ac:spMkLst>
        </pc:spChg>
        <pc:spChg chg="add mod ord">
          <ac:chgData name="Rebecca Walker" userId="5c546de3-ccee-4b47-a904-b22123fad514" providerId="ADAL" clId="{30551EF0-5340-5F67-AC6B-C72BF75B7C67}" dt="2026-05-19T20:34:23.209" v="2361"/>
          <ac:spMkLst>
            <pc:docMk/>
            <pc:sldMk cId="0" sldId="276"/>
            <ac:spMk id="5" creationId="{8E238FA5-56A4-5E85-BC3C-227C1CD4A3F7}"/>
          </ac:spMkLst>
        </pc:spChg>
        <pc:spChg chg="mod">
          <ac:chgData name="Rebecca Walker" userId="5c546de3-ccee-4b47-a904-b22123fad514" providerId="ADAL" clId="{30551EF0-5340-5F67-AC6B-C72BF75B7C67}" dt="2026-05-19T20:32:47.472" v="2353" actId="14100"/>
          <ac:spMkLst>
            <pc:docMk/>
            <pc:sldMk cId="0" sldId="276"/>
            <ac:spMk id="6" creationId="{660BC10A-131B-7FC7-C368-A0651C82A94D}"/>
          </ac:spMkLst>
        </pc:spChg>
        <pc:spChg chg="mod">
          <ac:chgData name="Rebecca Walker" userId="5c546de3-ccee-4b47-a904-b22123fad514" providerId="ADAL" clId="{30551EF0-5340-5F67-AC6B-C72BF75B7C67}" dt="2026-05-19T21:17:50.297" v="2755" actId="207"/>
          <ac:spMkLst>
            <pc:docMk/>
            <pc:sldMk cId="0" sldId="276"/>
            <ac:spMk id="9" creationId="{00000000-0000-0000-0000-000000000000}"/>
          </ac:spMkLst>
        </pc:spChg>
        <pc:spChg chg="add del mod">
          <ac:chgData name="Rebecca Walker" userId="5c546de3-ccee-4b47-a904-b22123fad514" providerId="ADAL" clId="{30551EF0-5340-5F67-AC6B-C72BF75B7C67}" dt="2026-05-19T20:32:08.180" v="2325" actId="14100"/>
          <ac:spMkLst>
            <pc:docMk/>
            <pc:sldMk cId="0" sldId="276"/>
            <ac:spMk id="12" creationId="{E411E2DF-4B85-11B1-6203-287FFF1A6D1B}"/>
          </ac:spMkLst>
        </pc:spChg>
        <pc:picChg chg="mod">
          <ac:chgData name="Rebecca Walker" userId="5c546de3-ccee-4b47-a904-b22123fad514" providerId="ADAL" clId="{30551EF0-5340-5F67-AC6B-C72BF75B7C67}" dt="2026-05-19T20:32:26.432" v="2346" actId="1038"/>
          <ac:picMkLst>
            <pc:docMk/>
            <pc:sldMk cId="0" sldId="276"/>
            <ac:picMk id="18" creationId="{11E22D40-3AF8-8E51-DE2D-FA07CEBF5474}"/>
          </ac:picMkLst>
        </pc:picChg>
        <pc:cxnChg chg="mod">
          <ac:chgData name="Rebecca Walker" userId="5c546de3-ccee-4b47-a904-b22123fad514" providerId="ADAL" clId="{30551EF0-5340-5F67-AC6B-C72BF75B7C67}" dt="2026-05-19T20:32:30.299" v="2347" actId="14100"/>
          <ac:cxnSpMkLst>
            <pc:docMk/>
            <pc:sldMk cId="0" sldId="276"/>
            <ac:cxnSpMk id="19" creationId="{E3BB67C5-2336-5B77-5A68-69607D41D8F0}"/>
          </ac:cxnSpMkLst>
        </pc:cxnChg>
      </pc:sldChg>
      <pc:sldChg chg="addSp delSp modSp mod modClrScheme chgLayout">
        <pc:chgData name="Rebecca Walker" userId="5c546de3-ccee-4b47-a904-b22123fad514" providerId="ADAL" clId="{30551EF0-5340-5F67-AC6B-C72BF75B7C67}" dt="2026-05-19T20:38:36.269" v="2424" actId="1076"/>
        <pc:sldMkLst>
          <pc:docMk/>
          <pc:sldMk cId="0" sldId="278"/>
        </pc:sldMkLst>
        <pc:spChg chg="add mod ord">
          <ac:chgData name="Rebecca Walker" userId="5c546de3-ccee-4b47-a904-b22123fad514" providerId="ADAL" clId="{30551EF0-5340-5F67-AC6B-C72BF75B7C67}" dt="2026-05-19T20:34:48.768" v="2370"/>
          <ac:spMkLst>
            <pc:docMk/>
            <pc:sldMk cId="0" sldId="278"/>
            <ac:spMk id="2" creationId="{5F5E9286-E5EA-6B05-CB27-F8619EA066F5}"/>
          </ac:spMkLst>
        </pc:spChg>
        <pc:spChg chg="mod">
          <ac:chgData name="Rebecca Walker" userId="5c546de3-ccee-4b47-a904-b22123fad514" providerId="ADAL" clId="{30551EF0-5340-5F67-AC6B-C72BF75B7C67}" dt="2026-05-19T20:35:17.754" v="2377" actId="255"/>
          <ac:spMkLst>
            <pc:docMk/>
            <pc:sldMk cId="0" sldId="278"/>
            <ac:spMk id="3" creationId="{50FFE0AC-8E31-5754-8689-03DED9C8ECC0}"/>
          </ac:spMkLst>
        </pc:spChg>
        <pc:spChg chg="mod">
          <ac:chgData name="Rebecca Walker" userId="5c546de3-ccee-4b47-a904-b22123fad514" providerId="ADAL" clId="{30551EF0-5340-5F67-AC6B-C72BF75B7C67}" dt="2026-05-19T20:38:36.269" v="2424" actId="1076"/>
          <ac:spMkLst>
            <pc:docMk/>
            <pc:sldMk cId="0" sldId="278"/>
            <ac:spMk id="4" creationId="{3448FBAA-8C1D-0F03-220C-ADA6DD2BF565}"/>
          </ac:spMkLst>
        </pc:spChg>
        <pc:spChg chg="mod">
          <ac:chgData name="Rebecca Walker" userId="5c546de3-ccee-4b47-a904-b22123fad514" providerId="ADAL" clId="{30551EF0-5340-5F67-AC6B-C72BF75B7C67}" dt="2026-05-19T20:35:17.754" v="2377" actId="255"/>
          <ac:spMkLst>
            <pc:docMk/>
            <pc:sldMk cId="0" sldId="278"/>
            <ac:spMk id="5" creationId="{EAC2A958-3478-F1AB-8CDE-D1C9899770F3}"/>
          </ac:spMkLst>
        </pc:spChg>
        <pc:spChg chg="add mod">
          <ac:chgData name="Rebecca Walker" userId="5c546de3-ccee-4b47-a904-b22123fad514" providerId="ADAL" clId="{30551EF0-5340-5F67-AC6B-C72BF75B7C67}" dt="2026-05-19T20:36:56.294" v="2403" actId="167"/>
          <ac:spMkLst>
            <pc:docMk/>
            <pc:sldMk cId="0" sldId="278"/>
            <ac:spMk id="7" creationId="{7D703089-937E-599D-4C96-C6FFFFB51179}"/>
          </ac:spMkLst>
        </pc:spChg>
        <pc:spChg chg="mod">
          <ac:chgData name="Rebecca Walker" userId="5c546de3-ccee-4b47-a904-b22123fad514" providerId="ADAL" clId="{30551EF0-5340-5F67-AC6B-C72BF75B7C67}" dt="2026-05-19T20:38:36.269" v="2424" actId="1076"/>
          <ac:spMkLst>
            <pc:docMk/>
            <pc:sldMk cId="0" sldId="278"/>
            <ac:spMk id="9" creationId="{9B465B37-F2A0-8BAE-AD0A-73A2E4BDC2F7}"/>
          </ac:spMkLst>
        </pc:spChg>
        <pc:spChg chg="mod">
          <ac:chgData name="Rebecca Walker" userId="5c546de3-ccee-4b47-a904-b22123fad514" providerId="ADAL" clId="{30551EF0-5340-5F67-AC6B-C72BF75B7C67}" dt="2026-05-19T20:37:19.802" v="2414" actId="1036"/>
          <ac:spMkLst>
            <pc:docMk/>
            <pc:sldMk cId="0" sldId="278"/>
            <ac:spMk id="14" creationId="{03CE86A7-9821-9A7A-1281-6DAE1E5A6680}"/>
          </ac:spMkLst>
        </pc:spChg>
        <pc:spChg chg="mod">
          <ac:chgData name="Rebecca Walker" userId="5c546de3-ccee-4b47-a904-b22123fad514" providerId="ADAL" clId="{30551EF0-5340-5F67-AC6B-C72BF75B7C67}" dt="2026-05-19T20:38:36.269" v="2424" actId="1076"/>
          <ac:spMkLst>
            <pc:docMk/>
            <pc:sldMk cId="0" sldId="278"/>
            <ac:spMk id="15" creationId="{F734FB4F-40DC-ECCB-3556-6682CB1D723A}"/>
          </ac:spMkLst>
        </pc:spChg>
        <pc:spChg chg="mod">
          <ac:chgData name="Rebecca Walker" userId="5c546de3-ccee-4b47-a904-b22123fad514" providerId="ADAL" clId="{30551EF0-5340-5F67-AC6B-C72BF75B7C67}" dt="2026-05-19T20:36:18.962" v="2394" actId="14100"/>
          <ac:spMkLst>
            <pc:docMk/>
            <pc:sldMk cId="0" sldId="278"/>
            <ac:spMk id="18" creationId="{7C7CE679-3403-0B73-B821-1E65316C86E8}"/>
          </ac:spMkLst>
        </pc:spChg>
        <pc:picChg chg="mod">
          <ac:chgData name="Rebecca Walker" userId="5c546de3-ccee-4b47-a904-b22123fad514" providerId="ADAL" clId="{30551EF0-5340-5F67-AC6B-C72BF75B7C67}" dt="2026-05-19T20:38:36.269" v="2424" actId="1076"/>
          <ac:picMkLst>
            <pc:docMk/>
            <pc:sldMk cId="0" sldId="278"/>
            <ac:picMk id="13" creationId="{3907498B-BEB5-1FF3-E59B-7D6717FF8EFA}"/>
          </ac:picMkLst>
        </pc:picChg>
        <pc:picChg chg="mod">
          <ac:chgData name="Rebecca Walker" userId="5c546de3-ccee-4b47-a904-b22123fad514" providerId="ADAL" clId="{30551EF0-5340-5F67-AC6B-C72BF75B7C67}" dt="2026-05-19T20:37:04.690" v="2406" actId="14100"/>
          <ac:picMkLst>
            <pc:docMk/>
            <pc:sldMk cId="0" sldId="278"/>
            <ac:picMk id="2050" creationId="{E1CE08C9-001B-1FE0-4DAB-8CFF883BEDC0}"/>
          </ac:picMkLst>
        </pc:picChg>
        <pc:picChg chg="mod">
          <ac:chgData name="Rebecca Walker" userId="5c546de3-ccee-4b47-a904-b22123fad514" providerId="ADAL" clId="{30551EF0-5340-5F67-AC6B-C72BF75B7C67}" dt="2026-05-19T20:35:49.516" v="2383" actId="732"/>
          <ac:picMkLst>
            <pc:docMk/>
            <pc:sldMk cId="0" sldId="278"/>
            <ac:picMk id="16386" creationId="{1CC74C1F-2865-2298-1D29-7E9AB96D6365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9:43.812" v="2782" actId="120"/>
        <pc:sldMkLst>
          <pc:docMk/>
          <pc:sldMk cId="0" sldId="279"/>
        </pc:sldMkLst>
        <pc:spChg chg="add mod ord">
          <ac:chgData name="Rebecca Walker" userId="5c546de3-ccee-4b47-a904-b22123fad514" providerId="ADAL" clId="{30551EF0-5340-5F67-AC6B-C72BF75B7C67}" dt="2026-05-19T20:47:56.402" v="2482" actId="207"/>
          <ac:spMkLst>
            <pc:docMk/>
            <pc:sldMk cId="0" sldId="279"/>
            <ac:spMk id="2" creationId="{B8A017C3-5892-4166-C880-CEF98733F095}"/>
          </ac:spMkLst>
        </pc:spChg>
        <pc:spChg chg="mod">
          <ac:chgData name="Rebecca Walker" userId="5c546de3-ccee-4b47-a904-b22123fad514" providerId="ADAL" clId="{30551EF0-5340-5F67-AC6B-C72BF75B7C67}" dt="2026-05-19T20:49:17.167" v="2500" actId="1076"/>
          <ac:spMkLst>
            <pc:docMk/>
            <pc:sldMk cId="0" sldId="279"/>
            <ac:spMk id="5" creationId="{2426AAF4-D404-0466-2C40-57F9A8E33AA7}"/>
          </ac:spMkLst>
        </pc:spChg>
        <pc:spChg chg="mod">
          <ac:chgData name="Rebecca Walker" userId="5c546de3-ccee-4b47-a904-b22123fad514" providerId="ADAL" clId="{30551EF0-5340-5F67-AC6B-C72BF75B7C67}" dt="2026-05-19T21:19:43.812" v="2782" actId="120"/>
          <ac:spMkLst>
            <pc:docMk/>
            <pc:sldMk cId="0" sldId="279"/>
            <ac:spMk id="13" creationId="{47C098E4-D48E-C4B5-B56C-4AF267FB4D1E}"/>
          </ac:spMkLst>
        </pc:spChg>
        <pc:spChg chg="mod">
          <ac:chgData name="Rebecca Walker" userId="5c546de3-ccee-4b47-a904-b22123fad514" providerId="ADAL" clId="{30551EF0-5340-5F67-AC6B-C72BF75B7C67}" dt="2026-05-19T20:48:16.801" v="2486" actId="1076"/>
          <ac:spMkLst>
            <pc:docMk/>
            <pc:sldMk cId="0" sldId="279"/>
            <ac:spMk id="15" creationId="{9515E911-3F59-75FF-C823-EF3DD14FA3E5}"/>
          </ac:spMkLst>
        </pc:spChg>
        <pc:spChg chg="mod">
          <ac:chgData name="Rebecca Walker" userId="5c546de3-ccee-4b47-a904-b22123fad514" providerId="ADAL" clId="{30551EF0-5340-5F67-AC6B-C72BF75B7C67}" dt="2026-05-19T20:48:50.283" v="2494" actId="14100"/>
          <ac:spMkLst>
            <pc:docMk/>
            <pc:sldMk cId="0" sldId="279"/>
            <ac:spMk id="19" creationId="{C8F64283-F2B3-32A3-A8CF-B1D9E92BB059}"/>
          </ac:spMkLst>
        </pc:spChg>
        <pc:spChg chg="mod">
          <ac:chgData name="Rebecca Walker" userId="5c546de3-ccee-4b47-a904-b22123fad514" providerId="ADAL" clId="{30551EF0-5340-5F67-AC6B-C72BF75B7C67}" dt="2026-05-19T20:48:42.466" v="2492" actId="1076"/>
          <ac:spMkLst>
            <pc:docMk/>
            <pc:sldMk cId="0" sldId="279"/>
            <ac:spMk id="20" creationId="{C1EB7167-A3C4-743E-2AD1-50EAAA15F852}"/>
          </ac:spMkLst>
        </pc:spChg>
        <pc:picChg chg="mod modCrop">
          <ac:chgData name="Rebecca Walker" userId="5c546de3-ccee-4b47-a904-b22123fad514" providerId="ADAL" clId="{30551EF0-5340-5F67-AC6B-C72BF75B7C67}" dt="2026-05-19T20:49:38.266" v="2504" actId="732"/>
          <ac:picMkLst>
            <pc:docMk/>
            <pc:sldMk cId="0" sldId="279"/>
            <ac:picMk id="4" creationId="{AFD08602-4FBA-8FF7-BCDA-5EF489E3C057}"/>
          </ac:picMkLst>
        </pc:picChg>
        <pc:picChg chg="mod modCrop">
          <ac:chgData name="Rebecca Walker" userId="5c546de3-ccee-4b47-a904-b22123fad514" providerId="ADAL" clId="{30551EF0-5340-5F67-AC6B-C72BF75B7C67}" dt="2026-05-19T20:50:07.791" v="2511" actId="18131"/>
          <ac:picMkLst>
            <pc:docMk/>
            <pc:sldMk cId="0" sldId="279"/>
            <ac:picMk id="12" creationId="{205EEDBF-99AA-4AA4-AAF0-CB4BABF21208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06:40.788" v="2537" actId="113"/>
        <pc:sldMkLst>
          <pc:docMk/>
          <pc:sldMk cId="0" sldId="280"/>
        </pc:sldMkLst>
        <pc:spChg chg="mod">
          <ac:chgData name="Rebecca Walker" userId="5c546de3-ccee-4b47-a904-b22123fad514" providerId="ADAL" clId="{30551EF0-5340-5F67-AC6B-C72BF75B7C67}" dt="2026-05-19T21:05:28.485" v="2525" actId="1076"/>
          <ac:spMkLst>
            <pc:docMk/>
            <pc:sldMk cId="0" sldId="280"/>
            <ac:spMk id="3" creationId="{D58FEE6D-568C-E8E1-068A-41F8D1D982F6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4" creationId="{AE1B6115-769C-CF4B-2422-61AEE548311A}"/>
          </ac:spMkLst>
        </pc:spChg>
        <pc:spChg chg="mod">
          <ac:chgData name="Rebecca Walker" userId="5c546de3-ccee-4b47-a904-b22123fad514" providerId="ADAL" clId="{30551EF0-5340-5F67-AC6B-C72BF75B7C67}" dt="2026-05-19T21:06:07.443" v="2531" actId="2711"/>
          <ac:spMkLst>
            <pc:docMk/>
            <pc:sldMk cId="0" sldId="280"/>
            <ac:spMk id="5" creationId="{A9527AAE-C42F-E6F3-8ECD-E5A15CBB87D2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6" creationId="{C1DB9325-6CDD-C31E-B08E-8BC8300CFBAD}"/>
          </ac:spMkLst>
        </pc:spChg>
        <pc:spChg chg="add mod ord">
          <ac:chgData name="Rebecca Walker" userId="5c546de3-ccee-4b47-a904-b22123fad514" providerId="ADAL" clId="{30551EF0-5340-5F67-AC6B-C72BF75B7C67}" dt="2026-05-19T21:05:04.858" v="2517" actId="20577"/>
          <ac:spMkLst>
            <pc:docMk/>
            <pc:sldMk cId="0" sldId="280"/>
            <ac:spMk id="7" creationId="{6A97974F-4536-DECC-F3E0-E6AA8FD22AF5}"/>
          </ac:spMkLst>
        </pc:spChg>
        <pc:spChg chg="mod">
          <ac:chgData name="Rebecca Walker" userId="5c546de3-ccee-4b47-a904-b22123fad514" providerId="ADAL" clId="{30551EF0-5340-5F67-AC6B-C72BF75B7C67}" dt="2026-05-19T21:06:11.709" v="2532" actId="2711"/>
          <ac:spMkLst>
            <pc:docMk/>
            <pc:sldMk cId="0" sldId="280"/>
            <ac:spMk id="12" creationId="{29E80E26-6618-553F-B2D8-7075C7A3E789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13" creationId="{5761708B-6A50-022F-4546-8813DF8CAD36}"/>
          </ac:spMkLst>
        </pc:spChg>
        <pc:spChg chg="mod">
          <ac:chgData name="Rebecca Walker" userId="5c546de3-ccee-4b47-a904-b22123fad514" providerId="ADAL" clId="{30551EF0-5340-5F67-AC6B-C72BF75B7C67}" dt="2026-05-19T21:06:15.825" v="2533" actId="2711"/>
          <ac:spMkLst>
            <pc:docMk/>
            <pc:sldMk cId="0" sldId="280"/>
            <ac:spMk id="14" creationId="{26C11D0C-7EC8-E66D-DB87-4923FD40341C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16" creationId="{D4E65989-ABE0-C193-DE69-C17A06252AE1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17" creationId="{0613D4E4-EFEA-6FB1-B768-215E632DC7D1}"/>
          </ac:spMkLst>
        </pc:spChg>
        <pc:spChg chg="mod">
          <ac:chgData name="Rebecca Walker" userId="5c546de3-ccee-4b47-a904-b22123fad514" providerId="ADAL" clId="{30551EF0-5340-5F67-AC6B-C72BF75B7C67}" dt="2026-05-19T21:06:28.330" v="2534" actId="2711"/>
          <ac:spMkLst>
            <pc:docMk/>
            <pc:sldMk cId="0" sldId="280"/>
            <ac:spMk id="18" creationId="{FA1E2C7C-43C1-53CE-905F-5C0659600A76}"/>
          </ac:spMkLst>
        </pc:spChg>
        <pc:spChg chg="mod">
          <ac:chgData name="Rebecca Walker" userId="5c546de3-ccee-4b47-a904-b22123fad514" providerId="ADAL" clId="{30551EF0-5340-5F67-AC6B-C72BF75B7C67}" dt="2026-05-19T21:06:00.403" v="2530" actId="2711"/>
          <ac:spMkLst>
            <pc:docMk/>
            <pc:sldMk cId="0" sldId="280"/>
            <ac:spMk id="24" creationId="{234C1D8C-D2B9-1ACF-DF5A-6B3C1320B1D9}"/>
          </ac:spMkLst>
        </pc:spChg>
        <pc:spChg chg="mod">
          <ac:chgData name="Rebecca Walker" userId="5c546de3-ccee-4b47-a904-b22123fad514" providerId="ADAL" clId="{30551EF0-5340-5F67-AC6B-C72BF75B7C67}" dt="2026-05-19T21:06:40.788" v="2537" actId="113"/>
          <ac:spMkLst>
            <pc:docMk/>
            <pc:sldMk cId="0" sldId="280"/>
            <ac:spMk id="25" creationId="{EC453C96-9656-9EBA-CFB0-EF3D473907D7}"/>
          </ac:spMkLst>
        </pc:spChg>
        <pc:spChg chg="add mod">
          <ac:chgData name="Rebecca Walker" userId="5c546de3-ccee-4b47-a904-b22123fad514" providerId="ADAL" clId="{30551EF0-5340-5F67-AC6B-C72BF75B7C67}" dt="2026-05-19T21:05:44.603" v="2529" actId="14100"/>
          <ac:spMkLst>
            <pc:docMk/>
            <pc:sldMk cId="0" sldId="280"/>
            <ac:spMk id="28" creationId="{BB9A53B4-FB2C-C9B7-869F-CFAC9E5F1F0B}"/>
          </ac:spMkLst>
        </pc:spChg>
        <pc:picChg chg="mod">
          <ac:chgData name="Rebecca Walker" userId="5c546de3-ccee-4b47-a904-b22123fad514" providerId="ADAL" clId="{30551EF0-5340-5F67-AC6B-C72BF75B7C67}" dt="2026-05-19T21:05:36.874" v="2526" actId="1076"/>
          <ac:picMkLst>
            <pc:docMk/>
            <pc:sldMk cId="0" sldId="280"/>
            <ac:picMk id="27" creationId="{A6C35367-8C0A-0BE8-671E-9FD97803086C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9:34.723" v="2781" actId="1076"/>
        <pc:sldMkLst>
          <pc:docMk/>
          <pc:sldMk cId="0" sldId="281"/>
        </pc:sldMkLst>
        <pc:spChg chg="add mod ord">
          <ac:chgData name="Rebecca Walker" userId="5c546de3-ccee-4b47-a904-b22123fad514" providerId="ADAL" clId="{30551EF0-5340-5F67-AC6B-C72BF75B7C67}" dt="2026-05-19T21:06:58.557" v="2543" actId="20577"/>
          <ac:spMkLst>
            <pc:docMk/>
            <pc:sldMk cId="0" sldId="281"/>
            <ac:spMk id="2" creationId="{B9AB0901-B317-BA47-DB77-607642355786}"/>
          </ac:spMkLst>
        </pc:spChg>
        <pc:spChg chg="mod">
          <ac:chgData name="Rebecca Walker" userId="5c546de3-ccee-4b47-a904-b22123fad514" providerId="ADAL" clId="{30551EF0-5340-5F67-AC6B-C72BF75B7C67}" dt="2026-05-19T21:19:30.423" v="2780" actId="1076"/>
          <ac:spMkLst>
            <pc:docMk/>
            <pc:sldMk cId="0" sldId="281"/>
            <ac:spMk id="3" creationId="{82B35DFB-8ACD-84E4-0B79-A8A017DD6A42}"/>
          </ac:spMkLst>
        </pc:spChg>
        <pc:picChg chg="mod">
          <ac:chgData name="Rebecca Walker" userId="5c546de3-ccee-4b47-a904-b22123fad514" providerId="ADAL" clId="{30551EF0-5340-5F67-AC6B-C72BF75B7C67}" dt="2026-05-19T21:19:34.723" v="2781" actId="1076"/>
          <ac:picMkLst>
            <pc:docMk/>
            <pc:sldMk cId="0" sldId="281"/>
            <ac:picMk id="4" creationId="{2FB3E08D-68BE-D475-1E37-30CA725E9278}"/>
          </ac:picMkLst>
        </pc:picChg>
        <pc:picChg chg="mod">
          <ac:chgData name="Rebecca Walker" userId="5c546de3-ccee-4b47-a904-b22123fad514" providerId="ADAL" clId="{30551EF0-5340-5F67-AC6B-C72BF75B7C67}" dt="2026-05-19T21:07:50.699" v="2555" actId="1076"/>
          <ac:picMkLst>
            <pc:docMk/>
            <pc:sldMk cId="0" sldId="281"/>
            <ac:picMk id="2050" creationId="{E0A3D0DC-AFAF-1597-F041-9E6039A02BE4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9:19.937" v="2778" actId="122"/>
        <pc:sldMkLst>
          <pc:docMk/>
          <pc:sldMk cId="0" sldId="282"/>
        </pc:sldMkLst>
        <pc:spChg chg="add mod ord">
          <ac:chgData name="Rebecca Walker" userId="5c546de3-ccee-4b47-a904-b22123fad514" providerId="ADAL" clId="{30551EF0-5340-5F67-AC6B-C72BF75B7C67}" dt="2026-05-19T21:08:11.892" v="2563"/>
          <ac:spMkLst>
            <pc:docMk/>
            <pc:sldMk cId="0" sldId="282"/>
            <ac:spMk id="2" creationId="{D41836D6-1258-EBE1-6A1C-D5C1345ECA94}"/>
          </ac:spMkLst>
        </pc:spChg>
        <pc:spChg chg="mod">
          <ac:chgData name="Rebecca Walker" userId="5c546de3-ccee-4b47-a904-b22123fad514" providerId="ADAL" clId="{30551EF0-5340-5F67-AC6B-C72BF75B7C67}" dt="2026-05-19T21:18:56.058" v="2766" actId="1076"/>
          <ac:spMkLst>
            <pc:docMk/>
            <pc:sldMk cId="0" sldId="282"/>
            <ac:spMk id="3" creationId="{C162E7CB-BDBE-9D86-949D-A5A9028EE572}"/>
          </ac:spMkLst>
        </pc:spChg>
        <pc:spChg chg="mod">
          <ac:chgData name="Rebecca Walker" userId="5c546de3-ccee-4b47-a904-b22123fad514" providerId="ADAL" clId="{30551EF0-5340-5F67-AC6B-C72BF75B7C67}" dt="2026-05-19T21:18:56.058" v="2766" actId="1076"/>
          <ac:spMkLst>
            <pc:docMk/>
            <pc:sldMk cId="0" sldId="282"/>
            <ac:spMk id="10" creationId="{00000000-0000-0000-0000-000000000000}"/>
          </ac:spMkLst>
        </pc:spChg>
        <pc:spChg chg="mod">
          <ac:chgData name="Rebecca Walker" userId="5c546de3-ccee-4b47-a904-b22123fad514" providerId="ADAL" clId="{30551EF0-5340-5F67-AC6B-C72BF75B7C67}" dt="2026-05-19T21:19:19.937" v="2778" actId="122"/>
          <ac:spMkLst>
            <pc:docMk/>
            <pc:sldMk cId="0" sldId="282"/>
            <ac:spMk id="11" creationId="{2D487A87-A5E3-4960-C149-A996192B56FF}"/>
          </ac:spMkLst>
        </pc:spChg>
        <pc:spChg chg="mod">
          <ac:chgData name="Rebecca Walker" userId="5c546de3-ccee-4b47-a904-b22123fad514" providerId="ADAL" clId="{30551EF0-5340-5F67-AC6B-C72BF75B7C67}" dt="2026-05-19T21:18:56.058" v="2766" actId="1076"/>
          <ac:spMkLst>
            <pc:docMk/>
            <pc:sldMk cId="0" sldId="282"/>
            <ac:spMk id="15" creationId="{D7BA29D3-77BC-5387-5475-136059D16AA5}"/>
          </ac:spMkLst>
        </pc:spChg>
        <pc:picChg chg="mod">
          <ac:chgData name="Rebecca Walker" userId="5c546de3-ccee-4b47-a904-b22123fad514" providerId="ADAL" clId="{30551EF0-5340-5F67-AC6B-C72BF75B7C67}" dt="2026-05-19T21:18:56.058" v="2766" actId="1076"/>
          <ac:picMkLst>
            <pc:docMk/>
            <pc:sldMk cId="0" sldId="282"/>
            <ac:picMk id="4" creationId="{61C8FD6E-C3E7-05A4-ABC7-5E9E89A83F0C}"/>
          </ac:picMkLst>
        </pc:picChg>
        <pc:picChg chg="mod">
          <ac:chgData name="Rebecca Walker" userId="5c546de3-ccee-4b47-a904-b22123fad514" providerId="ADAL" clId="{30551EF0-5340-5F67-AC6B-C72BF75B7C67}" dt="2026-05-19T21:18:56.058" v="2766" actId="1076"/>
          <ac:picMkLst>
            <pc:docMk/>
            <pc:sldMk cId="0" sldId="282"/>
            <ac:picMk id="6" creationId="{7D68E174-2FBE-5070-2583-A24EE1D97E0D}"/>
          </ac:picMkLst>
        </pc:picChg>
        <pc:picChg chg="mod">
          <ac:chgData name="Rebecca Walker" userId="5c546de3-ccee-4b47-a904-b22123fad514" providerId="ADAL" clId="{30551EF0-5340-5F67-AC6B-C72BF75B7C67}" dt="2026-05-19T21:18:56.058" v="2766" actId="1076"/>
          <ac:picMkLst>
            <pc:docMk/>
            <pc:sldMk cId="0" sldId="282"/>
            <ac:picMk id="1026" creationId="{918C713C-B7E3-1269-2672-40B26B5F8DED}"/>
          </ac:picMkLst>
        </pc:picChg>
        <pc:picChg chg="mod">
          <ac:chgData name="Rebecca Walker" userId="5c546de3-ccee-4b47-a904-b22123fad514" providerId="ADAL" clId="{30551EF0-5340-5F67-AC6B-C72BF75B7C67}" dt="2026-05-19T21:18:59.963" v="2770" actId="1076"/>
          <ac:picMkLst>
            <pc:docMk/>
            <pc:sldMk cId="0" sldId="282"/>
            <ac:picMk id="1028" creationId="{ED058C1E-38E5-275A-E712-7E6D6C60BD16}"/>
          </ac:picMkLst>
        </pc:picChg>
        <pc:cxnChg chg="mod">
          <ac:chgData name="Rebecca Walker" userId="5c546de3-ccee-4b47-a904-b22123fad514" providerId="ADAL" clId="{30551EF0-5340-5F67-AC6B-C72BF75B7C67}" dt="2026-05-19T21:18:56.058" v="2766" actId="1076"/>
          <ac:cxnSpMkLst>
            <pc:docMk/>
            <pc:sldMk cId="0" sldId="282"/>
            <ac:cxnSpMk id="14" creationId="{AED2287B-EA04-BBA4-6F6D-5D4B349959A8}"/>
          </ac:cxnSpMkLst>
        </pc:cxnChg>
      </pc:sldChg>
      <pc:sldChg chg="modSp mod">
        <pc:chgData name="Rebecca Walker" userId="5c546de3-ccee-4b47-a904-b22123fad514" providerId="ADAL" clId="{30551EF0-5340-5F67-AC6B-C72BF75B7C67}" dt="2026-05-19T21:10:57.563" v="2612" actId="14100"/>
        <pc:sldMkLst>
          <pc:docMk/>
          <pc:sldMk cId="316923623" sldId="302"/>
        </pc:sldMkLst>
        <pc:spChg chg="mod">
          <ac:chgData name="Rebecca Walker" userId="5c546de3-ccee-4b47-a904-b22123fad514" providerId="ADAL" clId="{30551EF0-5340-5F67-AC6B-C72BF75B7C67}" dt="2026-05-19T21:10:52.853" v="2610" actId="14100"/>
          <ac:spMkLst>
            <pc:docMk/>
            <pc:sldMk cId="316923623" sldId="302"/>
            <ac:spMk id="2" creationId="{E2072AB5-41B9-91F2-F3D3-4EE91E149EBD}"/>
          </ac:spMkLst>
        </pc:spChg>
        <pc:spChg chg="mod">
          <ac:chgData name="Rebecca Walker" userId="5c546de3-ccee-4b47-a904-b22123fad514" providerId="ADAL" clId="{30551EF0-5340-5F67-AC6B-C72BF75B7C67}" dt="2026-05-19T21:10:57.563" v="2612" actId="14100"/>
          <ac:spMkLst>
            <pc:docMk/>
            <pc:sldMk cId="316923623" sldId="302"/>
            <ac:spMk id="3" creationId="{53D03D70-BD28-4A80-5629-52F34C5B96FA}"/>
          </ac:spMkLst>
        </pc:spChg>
      </pc:sldChg>
      <pc:sldChg chg="addSp delSp modSp mod chgLayout">
        <pc:chgData name="Rebecca Walker" userId="5c546de3-ccee-4b47-a904-b22123fad514" providerId="ADAL" clId="{30551EF0-5340-5F67-AC6B-C72BF75B7C67}" dt="2026-05-19T21:15:27.768" v="2740" actId="1076"/>
        <pc:sldMkLst>
          <pc:docMk/>
          <pc:sldMk cId="3202750244" sldId="319"/>
        </pc:sldMkLst>
        <pc:spChg chg="mod ord">
          <ac:chgData name="Rebecca Walker" userId="5c546de3-ccee-4b47-a904-b22123fad514" providerId="ADAL" clId="{30551EF0-5340-5F67-AC6B-C72BF75B7C67}" dt="2026-05-19T21:15:27.768" v="2740" actId="1076"/>
          <ac:spMkLst>
            <pc:docMk/>
            <pc:sldMk cId="3202750244" sldId="319"/>
            <ac:spMk id="3" creationId="{B063E0FD-F8DE-E688-3BE5-8B4266FBE47F}"/>
          </ac:spMkLst>
        </pc:spChg>
      </pc:sldChg>
      <pc:sldChg chg="addSp delSp modSp mod">
        <pc:chgData name="Rebecca Walker" userId="5c546de3-ccee-4b47-a904-b22123fad514" providerId="ADAL" clId="{30551EF0-5340-5F67-AC6B-C72BF75B7C67}" dt="2026-05-19T21:11:06.867" v="2615" actId="20577"/>
        <pc:sldMkLst>
          <pc:docMk/>
          <pc:sldMk cId="1969397188" sldId="320"/>
        </pc:sldMkLst>
        <pc:spChg chg="mod">
          <ac:chgData name="Rebecca Walker" userId="5c546de3-ccee-4b47-a904-b22123fad514" providerId="ADAL" clId="{30551EF0-5340-5F67-AC6B-C72BF75B7C67}" dt="2026-05-19T19:37:26.884" v="1633" actId="1076"/>
          <ac:spMkLst>
            <pc:docMk/>
            <pc:sldMk cId="1969397188" sldId="320"/>
            <ac:spMk id="2" creationId="{5CAE1FD8-FA1B-CF56-8E13-BA3932F750E4}"/>
          </ac:spMkLst>
        </pc:spChg>
        <pc:spChg chg="mod">
          <ac:chgData name="Rebecca Walker" userId="5c546de3-ccee-4b47-a904-b22123fad514" providerId="ADAL" clId="{30551EF0-5340-5F67-AC6B-C72BF75B7C67}" dt="2026-05-19T19:37:26.884" v="1633" actId="1076"/>
          <ac:spMkLst>
            <pc:docMk/>
            <pc:sldMk cId="1969397188" sldId="320"/>
            <ac:spMk id="3" creationId="{BA203EE2-1446-EA13-17F3-20EE6644A2FD}"/>
          </ac:spMkLst>
        </pc:spChg>
        <pc:spChg chg="mod">
          <ac:chgData name="Rebecca Walker" userId="5c546de3-ccee-4b47-a904-b22123fad514" providerId="ADAL" clId="{30551EF0-5340-5F67-AC6B-C72BF75B7C67}" dt="2026-05-19T19:37:04.576" v="1627" actId="12788"/>
          <ac:spMkLst>
            <pc:docMk/>
            <pc:sldMk cId="1969397188" sldId="320"/>
            <ac:spMk id="8" creationId="{D571B42D-06C3-D2E8-3435-F4AD2AA4F09C}"/>
          </ac:spMkLst>
        </pc:spChg>
        <pc:spChg chg="mod">
          <ac:chgData name="Rebecca Walker" userId="5c546de3-ccee-4b47-a904-b22123fad514" providerId="ADAL" clId="{30551EF0-5340-5F67-AC6B-C72BF75B7C67}" dt="2026-05-19T21:11:06.867" v="2615" actId="20577"/>
          <ac:spMkLst>
            <pc:docMk/>
            <pc:sldMk cId="1969397188" sldId="320"/>
            <ac:spMk id="16" creationId="{9E81154A-13C1-2114-881C-D7E32F477DEF}"/>
          </ac:spMkLst>
        </pc:spChg>
        <pc:picChg chg="mod">
          <ac:chgData name="Rebecca Walker" userId="5c546de3-ccee-4b47-a904-b22123fad514" providerId="ADAL" clId="{30551EF0-5340-5F67-AC6B-C72BF75B7C67}" dt="2026-05-19T19:37:26.884" v="1633" actId="1076"/>
          <ac:picMkLst>
            <pc:docMk/>
            <pc:sldMk cId="1969397188" sldId="320"/>
            <ac:picMk id="5" creationId="{F4E8EFDB-AA8C-D795-D704-A738E8D150CF}"/>
          </ac:picMkLst>
        </pc:picChg>
        <pc:picChg chg="mod">
          <ac:chgData name="Rebecca Walker" userId="5c546de3-ccee-4b47-a904-b22123fad514" providerId="ADAL" clId="{30551EF0-5340-5F67-AC6B-C72BF75B7C67}" dt="2026-05-19T19:37:26.884" v="1633" actId="1076"/>
          <ac:picMkLst>
            <pc:docMk/>
            <pc:sldMk cId="1969397188" sldId="320"/>
            <ac:picMk id="9" creationId="{D52F2AF3-CCD2-684A-C7D8-C5D5CDE42B6A}"/>
          </ac:picMkLst>
        </pc:picChg>
        <pc:picChg chg="mod">
          <ac:chgData name="Rebecca Walker" userId="5c546de3-ccee-4b47-a904-b22123fad514" providerId="ADAL" clId="{30551EF0-5340-5F67-AC6B-C72BF75B7C67}" dt="2026-05-19T19:37:04.576" v="1627" actId="12788"/>
          <ac:picMkLst>
            <pc:docMk/>
            <pc:sldMk cId="1969397188" sldId="320"/>
            <ac:picMk id="1026" creationId="{BBBF2E73-6957-AF7A-4508-5D191C0E184A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02:44.468" v="1829" actId="14100"/>
        <pc:sldMkLst>
          <pc:docMk/>
          <pc:sldMk cId="3185737475" sldId="335"/>
        </pc:sldMkLst>
        <pc:spChg chg="add mod ord">
          <ac:chgData name="Rebecca Walker" userId="5c546de3-ccee-4b47-a904-b22123fad514" providerId="ADAL" clId="{30551EF0-5340-5F67-AC6B-C72BF75B7C67}" dt="2026-05-19T20:02:08.302" v="1823" actId="20577"/>
          <ac:spMkLst>
            <pc:docMk/>
            <pc:sldMk cId="3185737475" sldId="335"/>
            <ac:spMk id="3" creationId="{348FE3C7-77FD-5FD9-5C39-2C97D04A75E1}"/>
          </ac:spMkLst>
        </pc:spChg>
        <pc:spChg chg="mod">
          <ac:chgData name="Rebecca Walker" userId="5c546de3-ccee-4b47-a904-b22123fad514" providerId="ADAL" clId="{30551EF0-5340-5F67-AC6B-C72BF75B7C67}" dt="2026-05-19T20:01:45.623" v="1816" actId="1076"/>
          <ac:spMkLst>
            <pc:docMk/>
            <pc:sldMk cId="3185737475" sldId="335"/>
            <ac:spMk id="4" creationId="{69BB3742-4804-C11B-ED26-EDC5CAFDD721}"/>
          </ac:spMkLst>
        </pc:spChg>
        <pc:spChg chg="mod">
          <ac:chgData name="Rebecca Walker" userId="5c546de3-ccee-4b47-a904-b22123fad514" providerId="ADAL" clId="{30551EF0-5340-5F67-AC6B-C72BF75B7C67}" dt="2026-05-19T20:00:39.818" v="1801" actId="207"/>
          <ac:spMkLst>
            <pc:docMk/>
            <pc:sldMk cId="3185737475" sldId="335"/>
            <ac:spMk id="8" creationId="{8B20B225-F947-65AC-AA3C-FEF5D360747C}"/>
          </ac:spMkLst>
        </pc:spChg>
        <pc:spChg chg="mod">
          <ac:chgData name="Rebecca Walker" userId="5c546de3-ccee-4b47-a904-b22123fad514" providerId="ADAL" clId="{30551EF0-5340-5F67-AC6B-C72BF75B7C67}" dt="2026-05-19T20:00:20.857" v="1800" actId="255"/>
          <ac:spMkLst>
            <pc:docMk/>
            <pc:sldMk cId="3185737475" sldId="335"/>
            <ac:spMk id="9" creationId="{AEF0CD92-10A6-96FE-C2D8-8555859047BC}"/>
          </ac:spMkLst>
        </pc:spChg>
        <pc:spChg chg="mod">
          <ac:chgData name="Rebecca Walker" userId="5c546de3-ccee-4b47-a904-b22123fad514" providerId="ADAL" clId="{30551EF0-5340-5F67-AC6B-C72BF75B7C67}" dt="2026-05-19T20:02:44.468" v="1829" actId="14100"/>
          <ac:spMkLst>
            <pc:docMk/>
            <pc:sldMk cId="3185737475" sldId="335"/>
            <ac:spMk id="11" creationId="{6FE12721-DC18-FF79-2604-414E04B63C5D}"/>
          </ac:spMkLst>
        </pc:spChg>
        <pc:spChg chg="mod">
          <ac:chgData name="Rebecca Walker" userId="5c546de3-ccee-4b47-a904-b22123fad514" providerId="ADAL" clId="{30551EF0-5340-5F67-AC6B-C72BF75B7C67}" dt="2026-05-19T20:00:55.586" v="1803" actId="207"/>
          <ac:spMkLst>
            <pc:docMk/>
            <pc:sldMk cId="3185737475" sldId="335"/>
            <ac:spMk id="16" creationId="{8597B4B9-CC41-6774-F99F-C1A29326979E}"/>
          </ac:spMkLst>
        </pc:spChg>
        <pc:spChg chg="mod">
          <ac:chgData name="Rebecca Walker" userId="5c546de3-ccee-4b47-a904-b22123fad514" providerId="ADAL" clId="{30551EF0-5340-5F67-AC6B-C72BF75B7C67}" dt="2026-05-19T20:00:20.857" v="1800" actId="255"/>
          <ac:spMkLst>
            <pc:docMk/>
            <pc:sldMk cId="3185737475" sldId="335"/>
            <ac:spMk id="17" creationId="{FDD03DEF-BF18-6B7A-5D33-8BBA18FBC565}"/>
          </ac:spMkLst>
        </pc:spChg>
        <pc:spChg chg="mod">
          <ac:chgData name="Rebecca Walker" userId="5c546de3-ccee-4b47-a904-b22123fad514" providerId="ADAL" clId="{30551EF0-5340-5F67-AC6B-C72BF75B7C67}" dt="2026-05-19T20:00:46.822" v="1802" actId="207"/>
          <ac:spMkLst>
            <pc:docMk/>
            <pc:sldMk cId="3185737475" sldId="335"/>
            <ac:spMk id="21" creationId="{E10DC272-33B0-7F6B-79C4-9961C6CE7C11}"/>
          </ac:spMkLst>
        </pc:spChg>
        <pc:spChg chg="mod">
          <ac:chgData name="Rebecca Walker" userId="5c546de3-ccee-4b47-a904-b22123fad514" providerId="ADAL" clId="{30551EF0-5340-5F67-AC6B-C72BF75B7C67}" dt="2026-05-19T20:00:20.857" v="1800" actId="255"/>
          <ac:spMkLst>
            <pc:docMk/>
            <pc:sldMk cId="3185737475" sldId="335"/>
            <ac:spMk id="25" creationId="{355C99BD-E66A-2148-B638-2F7646DDEE56}"/>
          </ac:spMkLst>
        </pc:spChg>
        <pc:picChg chg="mod">
          <ac:chgData name="Rebecca Walker" userId="5c546de3-ccee-4b47-a904-b22123fad514" providerId="ADAL" clId="{30551EF0-5340-5F67-AC6B-C72BF75B7C67}" dt="2026-05-19T20:02:14.937" v="1824" actId="1076"/>
          <ac:picMkLst>
            <pc:docMk/>
            <pc:sldMk cId="3185737475" sldId="335"/>
            <ac:picMk id="26" creationId="{6E7CECD0-D0C7-CE49-4D11-0830E15618A6}"/>
          </ac:picMkLst>
        </pc:picChg>
        <pc:picChg chg="mod">
          <ac:chgData name="Rebecca Walker" userId="5c546de3-ccee-4b47-a904-b22123fad514" providerId="ADAL" clId="{30551EF0-5340-5F67-AC6B-C72BF75B7C67}" dt="2026-05-19T20:02:14.937" v="1824" actId="1076"/>
          <ac:picMkLst>
            <pc:docMk/>
            <pc:sldMk cId="3185737475" sldId="335"/>
            <ac:picMk id="44" creationId="{A6A8A060-C45A-9696-0C58-F16AD7570FB8}"/>
          </ac:picMkLst>
        </pc:picChg>
      </pc:sldChg>
      <pc:sldChg chg="addSp delSp modSp mod">
        <pc:chgData name="Rebecca Walker" userId="5c546de3-ccee-4b47-a904-b22123fad514" providerId="ADAL" clId="{30551EF0-5340-5F67-AC6B-C72BF75B7C67}" dt="2026-05-19T21:27:44.245" v="2865" actId="478"/>
        <pc:sldMkLst>
          <pc:docMk/>
          <pc:sldMk cId="1542414792" sldId="2076136259"/>
        </pc:sldMkLst>
        <pc:spChg chg="mod">
          <ac:chgData name="Rebecca Walker" userId="5c546de3-ccee-4b47-a904-b22123fad514" providerId="ADAL" clId="{30551EF0-5340-5F67-AC6B-C72BF75B7C67}" dt="2026-05-19T21:11:29.437" v="2618" actId="14100"/>
          <ac:spMkLst>
            <pc:docMk/>
            <pc:sldMk cId="1542414792" sldId="2076136259"/>
            <ac:spMk id="2" creationId="{EE7FA79C-94A3-14C5-2B59-D2F5518B378B}"/>
          </ac:spMkLst>
        </pc:spChg>
      </pc:sldChg>
      <pc:sldChg chg="delSp modSp mod chgLayout">
        <pc:chgData name="Rebecca Walker" userId="5c546de3-ccee-4b47-a904-b22123fad514" providerId="ADAL" clId="{30551EF0-5340-5F67-AC6B-C72BF75B7C67}" dt="2026-05-19T21:13:40.412" v="2640" actId="700"/>
        <pc:sldMkLst>
          <pc:docMk/>
          <pc:sldMk cId="2622300986" sldId="2076136261"/>
        </pc:sldMkLst>
        <pc:spChg chg="mod ord">
          <ac:chgData name="Rebecca Walker" userId="5c546de3-ccee-4b47-a904-b22123fad514" providerId="ADAL" clId="{30551EF0-5340-5F67-AC6B-C72BF75B7C67}" dt="2026-05-19T21:13:40.412" v="2640" actId="700"/>
          <ac:spMkLst>
            <pc:docMk/>
            <pc:sldMk cId="2622300986" sldId="2076136261"/>
            <ac:spMk id="3" creationId="{83F31B4D-4EFE-777E-B972-194A03EF8A1A}"/>
          </ac:spMkLst>
        </pc:spChg>
      </pc:sldChg>
      <pc:sldChg chg="delSp modSp mod chgLayout">
        <pc:chgData name="Rebecca Walker" userId="5c546de3-ccee-4b47-a904-b22123fad514" providerId="ADAL" clId="{30551EF0-5340-5F67-AC6B-C72BF75B7C67}" dt="2026-05-19T21:14:42.286" v="2735" actId="20577"/>
        <pc:sldMkLst>
          <pc:docMk/>
          <pc:sldMk cId="1658201997" sldId="2076136262"/>
        </pc:sldMkLst>
        <pc:spChg chg="mod ord">
          <ac:chgData name="Rebecca Walker" userId="5c546de3-ccee-4b47-a904-b22123fad514" providerId="ADAL" clId="{30551EF0-5340-5F67-AC6B-C72BF75B7C67}" dt="2026-05-19T21:14:42.286" v="2735" actId="20577"/>
          <ac:spMkLst>
            <pc:docMk/>
            <pc:sldMk cId="1658201997" sldId="2076136262"/>
            <ac:spMk id="3" creationId="{E5B7E876-2AF8-C6B4-B05C-D16BA8F97E25}"/>
          </ac:spMkLst>
        </pc:spChg>
      </pc:sldChg>
      <pc:sldChg chg="delSp modSp mod chgLayout">
        <pc:chgData name="Rebecca Walker" userId="5c546de3-ccee-4b47-a904-b22123fad514" providerId="ADAL" clId="{30551EF0-5340-5F67-AC6B-C72BF75B7C67}" dt="2026-05-19T21:15:54.208" v="2743" actId="700"/>
        <pc:sldMkLst>
          <pc:docMk/>
          <pc:sldMk cId="552865431" sldId="2076136265"/>
        </pc:sldMkLst>
        <pc:spChg chg="mod ord">
          <ac:chgData name="Rebecca Walker" userId="5c546de3-ccee-4b47-a904-b22123fad514" providerId="ADAL" clId="{30551EF0-5340-5F67-AC6B-C72BF75B7C67}" dt="2026-05-19T21:15:54.208" v="2743" actId="700"/>
          <ac:spMkLst>
            <pc:docMk/>
            <pc:sldMk cId="552865431" sldId="2076136265"/>
            <ac:spMk id="3" creationId="{EEF55486-0423-0E0D-F041-2193F4161E59}"/>
          </ac:spMkLst>
        </pc:spChg>
      </pc:sldChg>
      <pc:sldChg chg="delSp modSp mod chgLayout">
        <pc:chgData name="Rebecca Walker" userId="5c546de3-ccee-4b47-a904-b22123fad514" providerId="ADAL" clId="{30551EF0-5340-5F67-AC6B-C72BF75B7C67}" dt="2026-05-19T21:16:08.355" v="2746" actId="1076"/>
        <pc:sldMkLst>
          <pc:docMk/>
          <pc:sldMk cId="3306463290" sldId="2076136266"/>
        </pc:sldMkLst>
        <pc:spChg chg="mod ord">
          <ac:chgData name="Rebecca Walker" userId="5c546de3-ccee-4b47-a904-b22123fad514" providerId="ADAL" clId="{30551EF0-5340-5F67-AC6B-C72BF75B7C67}" dt="2026-05-19T21:16:08.355" v="2746" actId="1076"/>
          <ac:spMkLst>
            <pc:docMk/>
            <pc:sldMk cId="3306463290" sldId="2076136266"/>
            <ac:spMk id="3" creationId="{BF809F81-B191-DA7E-1EBA-12786D3B67F7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0:04:29.884" v="1841" actId="1076"/>
        <pc:sldMkLst>
          <pc:docMk/>
          <pc:sldMk cId="1299791306" sldId="2076136270"/>
        </pc:sldMkLst>
        <pc:spChg chg="add mod ord">
          <ac:chgData name="Rebecca Walker" userId="5c546de3-ccee-4b47-a904-b22123fad514" providerId="ADAL" clId="{30551EF0-5340-5F67-AC6B-C72BF75B7C67}" dt="2026-05-19T20:04:16.619" v="1837" actId="20577"/>
          <ac:spMkLst>
            <pc:docMk/>
            <pc:sldMk cId="1299791306" sldId="2076136270"/>
            <ac:spMk id="2" creationId="{95588D27-4677-A40B-ACC1-688E017E4A6C}"/>
          </ac:spMkLst>
        </pc:spChg>
        <pc:spChg chg="mod">
          <ac:chgData name="Rebecca Walker" userId="5c546de3-ccee-4b47-a904-b22123fad514" providerId="ADAL" clId="{30551EF0-5340-5F67-AC6B-C72BF75B7C67}" dt="2026-05-19T20:04:21.548" v="1838" actId="1076"/>
          <ac:spMkLst>
            <pc:docMk/>
            <pc:sldMk cId="1299791306" sldId="2076136270"/>
            <ac:spMk id="3" creationId="{D8D545A3-7849-B196-5B9C-FFE8A05D2706}"/>
          </ac:spMkLst>
        </pc:spChg>
        <pc:picChg chg="mod">
          <ac:chgData name="Rebecca Walker" userId="5c546de3-ccee-4b47-a904-b22123fad514" providerId="ADAL" clId="{30551EF0-5340-5F67-AC6B-C72BF75B7C67}" dt="2026-05-19T20:04:29.884" v="1841" actId="1076"/>
          <ac:picMkLst>
            <pc:docMk/>
            <pc:sldMk cId="1299791306" sldId="2076136270"/>
            <ac:picMk id="5" creationId="{0DC2DFC0-B938-5EDC-F399-A3B26C857CAB}"/>
          </ac:picMkLst>
        </pc:picChg>
        <pc:picChg chg="mod">
          <ac:chgData name="Rebecca Walker" userId="5c546de3-ccee-4b47-a904-b22123fad514" providerId="ADAL" clId="{30551EF0-5340-5F67-AC6B-C72BF75B7C67}" dt="2026-05-19T20:04:23.002" v="1839" actId="1076"/>
          <ac:picMkLst>
            <pc:docMk/>
            <pc:sldMk cId="1299791306" sldId="2076136270"/>
            <ac:picMk id="21" creationId="{2D721391-B5AC-47C8-2FF8-1E37BC3436B1}"/>
          </ac:picMkLst>
        </pc:picChg>
        <pc:cxnChg chg="mod">
          <ac:chgData name="Rebecca Walker" userId="5c546de3-ccee-4b47-a904-b22123fad514" providerId="ADAL" clId="{30551EF0-5340-5F67-AC6B-C72BF75B7C67}" dt="2026-05-19T20:04:25.538" v="1840" actId="14100"/>
          <ac:cxnSpMkLst>
            <pc:docMk/>
            <pc:sldMk cId="1299791306" sldId="2076136270"/>
            <ac:cxnSpMk id="17" creationId="{FED68177-1096-A327-B5C7-9620024382D8}"/>
          </ac:cxnSpMkLst>
        </pc:cxnChg>
      </pc:sldChg>
      <pc:sldChg chg="addSp delSp modSp mod modClrScheme chgLayout">
        <pc:chgData name="Rebecca Walker" userId="5c546de3-ccee-4b47-a904-b22123fad514" providerId="ADAL" clId="{30551EF0-5340-5F67-AC6B-C72BF75B7C67}" dt="2026-05-19T21:18:41.320" v="2764" actId="1076"/>
        <pc:sldMkLst>
          <pc:docMk/>
          <pc:sldMk cId="2505304998" sldId="2076136273"/>
        </pc:sldMkLst>
        <pc:spChg chg="mod">
          <ac:chgData name="Rebecca Walker" userId="5c546de3-ccee-4b47-a904-b22123fad514" providerId="ADAL" clId="{30551EF0-5340-5F67-AC6B-C72BF75B7C67}" dt="2026-05-19T21:18:41.320" v="2764" actId="1076"/>
          <ac:spMkLst>
            <pc:docMk/>
            <pc:sldMk cId="2505304998" sldId="2076136273"/>
            <ac:spMk id="3" creationId="{6E86FCF4-5306-3E65-4E6C-B6C788624A53}"/>
          </ac:spMkLst>
        </pc:spChg>
        <pc:spChg chg="add mod ord">
          <ac:chgData name="Rebecca Walker" userId="5c546de3-ccee-4b47-a904-b22123fad514" providerId="ADAL" clId="{30551EF0-5340-5F67-AC6B-C72BF75B7C67}" dt="2026-05-19T21:08:37.024" v="2570"/>
          <ac:spMkLst>
            <pc:docMk/>
            <pc:sldMk cId="2505304998" sldId="2076136273"/>
            <ac:spMk id="5" creationId="{A9D125D9-84CC-13C7-1276-BF5C7AA02122}"/>
          </ac:spMkLst>
        </pc:spChg>
        <pc:spChg chg="mod">
          <ac:chgData name="Rebecca Walker" userId="5c546de3-ccee-4b47-a904-b22123fad514" providerId="ADAL" clId="{30551EF0-5340-5F67-AC6B-C72BF75B7C67}" dt="2026-05-19T21:08:58.969" v="2578" actId="1076"/>
          <ac:spMkLst>
            <pc:docMk/>
            <pc:sldMk cId="2505304998" sldId="2076136273"/>
            <ac:spMk id="6" creationId="{F26047C7-FF63-F4AA-954E-AFD934CBCE06}"/>
          </ac:spMkLst>
        </pc:spChg>
        <pc:spChg chg="mod">
          <ac:chgData name="Rebecca Walker" userId="5c546de3-ccee-4b47-a904-b22123fad514" providerId="ADAL" clId="{30551EF0-5340-5F67-AC6B-C72BF75B7C67}" dt="2026-05-19T21:09:06.779" v="2580" actId="14100"/>
          <ac:spMkLst>
            <pc:docMk/>
            <pc:sldMk cId="2505304998" sldId="2076136273"/>
            <ac:spMk id="11" creationId="{B99F762C-848D-EEDE-7E96-C37EA02281C0}"/>
          </ac:spMkLst>
        </pc:spChg>
        <pc:spChg chg="mod">
          <ac:chgData name="Rebecca Walker" userId="5c546de3-ccee-4b47-a904-b22123fad514" providerId="ADAL" clId="{30551EF0-5340-5F67-AC6B-C72BF75B7C67}" dt="2026-05-19T21:09:03.285" v="2579" actId="1076"/>
          <ac:spMkLst>
            <pc:docMk/>
            <pc:sldMk cId="2505304998" sldId="2076136273"/>
            <ac:spMk id="14" creationId="{A4A6F7FF-A818-B13A-3AA1-5390B0C5EB45}"/>
          </ac:spMkLst>
        </pc:spChg>
        <pc:picChg chg="mod">
          <ac:chgData name="Rebecca Walker" userId="5c546de3-ccee-4b47-a904-b22123fad514" providerId="ADAL" clId="{30551EF0-5340-5F67-AC6B-C72BF75B7C67}" dt="2026-05-19T21:18:41.320" v="2764" actId="1076"/>
          <ac:picMkLst>
            <pc:docMk/>
            <pc:sldMk cId="2505304998" sldId="2076136273"/>
            <ac:picMk id="9" creationId="{36840A09-7DBD-6EF1-D513-E236154A1278}"/>
          </ac:picMkLst>
        </pc:picChg>
        <pc:picChg chg="add del mod">
          <ac:chgData name="Rebecca Walker" userId="5c546de3-ccee-4b47-a904-b22123fad514" providerId="ADAL" clId="{30551EF0-5340-5F67-AC6B-C72BF75B7C67}" dt="2026-05-19T21:18:41.320" v="2764" actId="1076"/>
          <ac:picMkLst>
            <pc:docMk/>
            <pc:sldMk cId="2505304998" sldId="2076136273"/>
            <ac:picMk id="12" creationId="{6299AF78-8005-F9CA-433B-4A6B35242F74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05:25.164" v="1850" actId="14100"/>
        <pc:sldMkLst>
          <pc:docMk/>
          <pc:sldMk cId="1848580717" sldId="2076136274"/>
        </pc:sldMkLst>
        <pc:spChg chg="add mod ord">
          <ac:chgData name="Rebecca Walker" userId="5c546de3-ccee-4b47-a904-b22123fad514" providerId="ADAL" clId="{30551EF0-5340-5F67-AC6B-C72BF75B7C67}" dt="2026-05-19T20:05:02.030" v="1847" actId="20577"/>
          <ac:spMkLst>
            <pc:docMk/>
            <pc:sldMk cId="1848580717" sldId="2076136274"/>
            <ac:spMk id="2" creationId="{D86DA6A6-3834-63DC-FA1A-4251F063027D}"/>
          </ac:spMkLst>
        </pc:spChg>
        <pc:spChg chg="mod">
          <ac:chgData name="Rebecca Walker" userId="5c546de3-ccee-4b47-a904-b22123fad514" providerId="ADAL" clId="{30551EF0-5340-5F67-AC6B-C72BF75B7C67}" dt="2026-05-19T20:05:25.164" v="1850" actId="14100"/>
          <ac:spMkLst>
            <pc:docMk/>
            <pc:sldMk cId="1848580717" sldId="2076136274"/>
            <ac:spMk id="18" creationId="{D55B437B-3F0A-73DE-28C2-7E205CD7F945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26:00.797" v="2836" actId="1076"/>
        <pc:sldMkLst>
          <pc:docMk/>
          <pc:sldMk cId="2806937696" sldId="2076136276"/>
        </pc:sldMkLst>
        <pc:spChg chg="mod">
          <ac:chgData name="Rebecca Walker" userId="5c546de3-ccee-4b47-a904-b22123fad514" providerId="ADAL" clId="{30551EF0-5340-5F67-AC6B-C72BF75B7C67}" dt="2026-05-19T21:25:53.142" v="2834" actId="1076"/>
          <ac:spMkLst>
            <pc:docMk/>
            <pc:sldMk cId="2806937696" sldId="2076136276"/>
            <ac:spMk id="3" creationId="{30AEA05A-ACAB-77C9-C653-D18CD46B1137}"/>
          </ac:spMkLst>
        </pc:spChg>
        <pc:spChg chg="add mod ord">
          <ac:chgData name="Rebecca Walker" userId="5c546de3-ccee-4b47-a904-b22123fad514" providerId="ADAL" clId="{30551EF0-5340-5F67-AC6B-C72BF75B7C67}" dt="2026-05-19T20:05:41.888" v="1856" actId="20577"/>
          <ac:spMkLst>
            <pc:docMk/>
            <pc:sldMk cId="2806937696" sldId="2076136276"/>
            <ac:spMk id="4" creationId="{B266475E-B434-831B-7FB8-7651071C4E33}"/>
          </ac:spMkLst>
        </pc:spChg>
        <pc:spChg chg="mod">
          <ac:chgData name="Rebecca Walker" userId="5c546de3-ccee-4b47-a904-b22123fad514" providerId="ADAL" clId="{30551EF0-5340-5F67-AC6B-C72BF75B7C67}" dt="2026-05-19T20:06:09.659" v="1862" actId="1076"/>
          <ac:spMkLst>
            <pc:docMk/>
            <pc:sldMk cId="2806937696" sldId="2076136276"/>
            <ac:spMk id="7" creationId="{3C14A2D6-50A8-ECC1-CB8A-BF7CD3AC39AA}"/>
          </ac:spMkLst>
        </pc:spChg>
        <pc:spChg chg="mod">
          <ac:chgData name="Rebecca Walker" userId="5c546de3-ccee-4b47-a904-b22123fad514" providerId="ADAL" clId="{30551EF0-5340-5F67-AC6B-C72BF75B7C67}" dt="2026-05-19T21:26:00.797" v="2836" actId="1076"/>
          <ac:spMkLst>
            <pc:docMk/>
            <pc:sldMk cId="2806937696" sldId="2076136276"/>
            <ac:spMk id="19" creationId="{41811CB5-2B3E-CB0B-E986-C9EB2CFE064F}"/>
          </ac:spMkLst>
        </pc:spChg>
        <pc:picChg chg="mod">
          <ac:chgData name="Rebecca Walker" userId="5c546de3-ccee-4b47-a904-b22123fad514" providerId="ADAL" clId="{30551EF0-5340-5F67-AC6B-C72BF75B7C67}" dt="2026-05-19T20:06:09.659" v="1862" actId="1076"/>
          <ac:picMkLst>
            <pc:docMk/>
            <pc:sldMk cId="2806937696" sldId="2076136276"/>
            <ac:picMk id="7170" creationId="{C047C5A0-BEBB-5F71-5271-AF3DFF2F4CE5}"/>
          </ac:picMkLst>
        </pc:picChg>
        <pc:picChg chg="mod">
          <ac:chgData name="Rebecca Walker" userId="5c546de3-ccee-4b47-a904-b22123fad514" providerId="ADAL" clId="{30551EF0-5340-5F67-AC6B-C72BF75B7C67}" dt="2026-05-19T20:06:19.051" v="1866" actId="1076"/>
          <ac:picMkLst>
            <pc:docMk/>
            <pc:sldMk cId="2806937696" sldId="2076136276"/>
            <ac:picMk id="7172" creationId="{DC1CAC00-D8D5-974B-A72B-0421C17988B4}"/>
          </ac:picMkLst>
        </pc:picChg>
        <pc:picChg chg="mod">
          <ac:chgData name="Rebecca Walker" userId="5c546de3-ccee-4b47-a904-b22123fad514" providerId="ADAL" clId="{30551EF0-5340-5F67-AC6B-C72BF75B7C67}" dt="2026-05-19T20:06:09.659" v="1862" actId="1076"/>
          <ac:picMkLst>
            <pc:docMk/>
            <pc:sldMk cId="2806937696" sldId="2076136276"/>
            <ac:picMk id="7174" creationId="{165A1093-DA36-A49B-33C9-69505B18D48A}"/>
          </ac:picMkLst>
        </pc:picChg>
        <pc:cxnChg chg="mod">
          <ac:chgData name="Rebecca Walker" userId="5c546de3-ccee-4b47-a904-b22123fad514" providerId="ADAL" clId="{30551EF0-5340-5F67-AC6B-C72BF75B7C67}" dt="2026-05-19T20:06:15.347" v="1865" actId="14100"/>
          <ac:cxnSpMkLst>
            <pc:docMk/>
            <pc:sldMk cId="2806937696" sldId="2076136276"/>
            <ac:cxnSpMk id="25" creationId="{38B40ADA-9288-C02C-B083-5F57B30DA3F2}"/>
          </ac:cxnSpMkLst>
        </pc:cxnChg>
      </pc:sldChg>
      <pc:sldChg chg="addSp delSp modSp mod modClrScheme chgLayout">
        <pc:chgData name="Rebecca Walker" userId="5c546de3-ccee-4b47-a904-b22123fad514" providerId="ADAL" clId="{30551EF0-5340-5F67-AC6B-C72BF75B7C67}" dt="2026-05-19T21:22:36.235" v="2820" actId="1076"/>
        <pc:sldMkLst>
          <pc:docMk/>
          <pc:sldMk cId="1987552348" sldId="2076136277"/>
        </pc:sldMkLst>
        <pc:spChg chg="add mod ord">
          <ac:chgData name="Rebecca Walker" userId="5c546de3-ccee-4b47-a904-b22123fad514" providerId="ADAL" clId="{30551EF0-5340-5F67-AC6B-C72BF75B7C67}" dt="2026-05-19T20:10:33.196" v="1942" actId="20577"/>
          <ac:spMkLst>
            <pc:docMk/>
            <pc:sldMk cId="1987552348" sldId="2076136277"/>
            <ac:spMk id="2" creationId="{360CCB7B-BDCA-11B7-D696-E99C7137FF96}"/>
          </ac:spMkLst>
        </pc:spChg>
        <pc:spChg chg="mod">
          <ac:chgData name="Rebecca Walker" userId="5c546de3-ccee-4b47-a904-b22123fad514" providerId="ADAL" clId="{30551EF0-5340-5F67-AC6B-C72BF75B7C67}" dt="2026-05-19T21:22:31.501" v="2819" actId="14100"/>
          <ac:spMkLst>
            <pc:docMk/>
            <pc:sldMk cId="1987552348" sldId="2076136277"/>
            <ac:spMk id="35" creationId="{89E1B212-4D86-319D-A7BE-E5AE0B3594D8}"/>
          </ac:spMkLst>
        </pc:spChg>
        <pc:picChg chg="mod">
          <ac:chgData name="Rebecca Walker" userId="5c546de3-ccee-4b47-a904-b22123fad514" providerId="ADAL" clId="{30551EF0-5340-5F67-AC6B-C72BF75B7C67}" dt="2026-05-19T21:22:36.235" v="2820" actId="1076"/>
          <ac:picMkLst>
            <pc:docMk/>
            <pc:sldMk cId="1987552348" sldId="2076136277"/>
            <ac:picMk id="3" creationId="{B375702A-D5F8-1906-1AA5-0657AD9663C2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18:08.520" v="2757" actId="1076"/>
        <pc:sldMkLst>
          <pc:docMk/>
          <pc:sldMk cId="1272395946" sldId="2076136278"/>
        </pc:sldMkLst>
        <pc:spChg chg="mod">
          <ac:chgData name="Rebecca Walker" userId="5c546de3-ccee-4b47-a904-b22123fad514" providerId="ADAL" clId="{30551EF0-5340-5F67-AC6B-C72BF75B7C67}" dt="2026-05-19T21:18:08.520" v="2757" actId="1076"/>
          <ac:spMkLst>
            <pc:docMk/>
            <pc:sldMk cId="1272395946" sldId="2076136278"/>
            <ac:spMk id="3" creationId="{38EE8154-9F4C-DD18-5215-8FF15DFF7E3C}"/>
          </ac:spMkLst>
        </pc:spChg>
        <pc:spChg chg="add mod ord">
          <ac:chgData name="Rebecca Walker" userId="5c546de3-ccee-4b47-a904-b22123fad514" providerId="ADAL" clId="{30551EF0-5340-5F67-AC6B-C72BF75B7C67}" dt="2026-05-19T20:11:10.130" v="1951" actId="20577"/>
          <ac:spMkLst>
            <pc:docMk/>
            <pc:sldMk cId="1272395946" sldId="2076136278"/>
            <ac:spMk id="4" creationId="{9936B525-87B2-9D27-D096-6D74992043B9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26:34.420" v="2842" actId="14100"/>
        <pc:sldMkLst>
          <pc:docMk/>
          <pc:sldMk cId="2996037427" sldId="2076136279"/>
        </pc:sldMkLst>
        <pc:spChg chg="mod">
          <ac:chgData name="Rebecca Walker" userId="5c546de3-ccee-4b47-a904-b22123fad514" providerId="ADAL" clId="{30551EF0-5340-5F67-AC6B-C72BF75B7C67}" dt="2026-05-19T21:26:34.420" v="2842" actId="14100"/>
          <ac:spMkLst>
            <pc:docMk/>
            <pc:sldMk cId="2996037427" sldId="2076136279"/>
            <ac:spMk id="3" creationId="{3D2FCFC7-233B-46EC-3105-BFE74C0BBE31}"/>
          </ac:spMkLst>
        </pc:spChg>
        <pc:spChg chg="add mod ord">
          <ac:chgData name="Rebecca Walker" userId="5c546de3-ccee-4b47-a904-b22123fad514" providerId="ADAL" clId="{30551EF0-5340-5F67-AC6B-C72BF75B7C67}" dt="2026-05-19T19:46:32.453" v="1694"/>
          <ac:spMkLst>
            <pc:docMk/>
            <pc:sldMk cId="2996037427" sldId="2076136279"/>
            <ac:spMk id="7" creationId="{FFFC8EAB-D734-77A9-283E-EF03B7EE72E4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19:53:22.927" v="1775" actId="732"/>
        <pc:sldMkLst>
          <pc:docMk/>
          <pc:sldMk cId="3007432968" sldId="2076136280"/>
        </pc:sldMkLst>
        <pc:spChg chg="mod">
          <ac:chgData name="Rebecca Walker" userId="5c546de3-ccee-4b47-a904-b22123fad514" providerId="ADAL" clId="{30551EF0-5340-5F67-AC6B-C72BF75B7C67}" dt="2026-05-19T19:52:29.038" v="1763" actId="1076"/>
          <ac:spMkLst>
            <pc:docMk/>
            <pc:sldMk cId="3007432968" sldId="2076136280"/>
            <ac:spMk id="2" creationId="{8591DD39-DD3D-9E58-4C75-ABA9A6FA0705}"/>
          </ac:spMkLst>
        </pc:spChg>
        <pc:spChg chg="mod">
          <ac:chgData name="Rebecca Walker" userId="5c546de3-ccee-4b47-a904-b22123fad514" providerId="ADAL" clId="{30551EF0-5340-5F67-AC6B-C72BF75B7C67}" dt="2026-05-19T19:53:12.717" v="1774" actId="1076"/>
          <ac:spMkLst>
            <pc:docMk/>
            <pc:sldMk cId="3007432968" sldId="2076136280"/>
            <ac:spMk id="3" creationId="{ED529031-0071-2259-B4F1-796B87E8572B}"/>
          </ac:spMkLst>
        </pc:spChg>
        <pc:spChg chg="mod">
          <ac:chgData name="Rebecca Walker" userId="5c546de3-ccee-4b47-a904-b22123fad514" providerId="ADAL" clId="{30551EF0-5340-5F67-AC6B-C72BF75B7C67}" dt="2026-05-19T19:52:44.038" v="1769" actId="14100"/>
          <ac:spMkLst>
            <pc:docMk/>
            <pc:sldMk cId="3007432968" sldId="2076136280"/>
            <ac:spMk id="4" creationId="{9A809D74-BD16-4ACD-F315-7B0A8F5A685C}"/>
          </ac:spMkLst>
        </pc:spChg>
        <pc:spChg chg="mod">
          <ac:chgData name="Rebecca Walker" userId="5c546de3-ccee-4b47-a904-b22123fad514" providerId="ADAL" clId="{30551EF0-5340-5F67-AC6B-C72BF75B7C67}" dt="2026-05-19T19:52:03.194" v="1760" actId="14100"/>
          <ac:spMkLst>
            <pc:docMk/>
            <pc:sldMk cId="3007432968" sldId="2076136280"/>
            <ac:spMk id="5" creationId="{7FDF9F2E-586F-6B4E-1493-159DDA68B029}"/>
          </ac:spMkLst>
        </pc:spChg>
        <pc:spChg chg="add mod ord">
          <ac:chgData name="Rebecca Walker" userId="5c546de3-ccee-4b47-a904-b22123fad514" providerId="ADAL" clId="{30551EF0-5340-5F67-AC6B-C72BF75B7C67}" dt="2026-05-19T19:48:59.917" v="1747"/>
          <ac:spMkLst>
            <pc:docMk/>
            <pc:sldMk cId="3007432968" sldId="2076136280"/>
            <ac:spMk id="6" creationId="{82CF2055-7FA4-B1F5-D423-5B3211437F80}"/>
          </ac:spMkLst>
        </pc:spChg>
        <pc:spChg chg="mod">
          <ac:chgData name="Rebecca Walker" userId="5c546de3-ccee-4b47-a904-b22123fad514" providerId="ADAL" clId="{30551EF0-5340-5F67-AC6B-C72BF75B7C67}" dt="2026-05-19T19:52:33.581" v="1765" actId="14100"/>
          <ac:spMkLst>
            <pc:docMk/>
            <pc:sldMk cId="3007432968" sldId="2076136280"/>
            <ac:spMk id="12" creationId="{E4C61487-4E67-5EFA-15DD-77B4BA063621}"/>
          </ac:spMkLst>
        </pc:spChg>
        <pc:picChg chg="mod modCrop">
          <ac:chgData name="Rebecca Walker" userId="5c546de3-ccee-4b47-a904-b22123fad514" providerId="ADAL" clId="{30551EF0-5340-5F67-AC6B-C72BF75B7C67}" dt="2026-05-19T19:53:22.927" v="1775" actId="732"/>
          <ac:picMkLst>
            <pc:docMk/>
            <pc:sldMk cId="3007432968" sldId="2076136280"/>
            <ac:picMk id="9" creationId="{F00A9358-8188-E136-29D6-5479FA96290D}"/>
          </ac:picMkLst>
        </pc:picChg>
        <pc:picChg chg="mod">
          <ac:chgData name="Rebecca Walker" userId="5c546de3-ccee-4b47-a904-b22123fad514" providerId="ADAL" clId="{30551EF0-5340-5F67-AC6B-C72BF75B7C67}" dt="2026-05-19T19:52:03.194" v="1760" actId="14100"/>
          <ac:picMkLst>
            <pc:docMk/>
            <pc:sldMk cId="3007432968" sldId="2076136280"/>
            <ac:picMk id="11" creationId="{7C67D27F-F5AD-4BF8-ADD6-A87FA5824383}"/>
          </ac:picMkLst>
        </pc:picChg>
        <pc:picChg chg="mod">
          <ac:chgData name="Rebecca Walker" userId="5c546de3-ccee-4b47-a904-b22123fad514" providerId="ADAL" clId="{30551EF0-5340-5F67-AC6B-C72BF75B7C67}" dt="2026-05-19T19:52:36.074" v="1767" actId="1076"/>
          <ac:picMkLst>
            <pc:docMk/>
            <pc:sldMk cId="3007432968" sldId="2076136280"/>
            <ac:picMk id="1026" creationId="{1BC5E7AC-AC58-4268-5FE3-33FB0905AC51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10:12.945" v="1936" actId="20577"/>
        <pc:sldMkLst>
          <pc:docMk/>
          <pc:sldMk cId="3096619876" sldId="2076136281"/>
        </pc:sldMkLst>
        <pc:spChg chg="add mod ord">
          <ac:chgData name="Rebecca Walker" userId="5c546de3-ccee-4b47-a904-b22123fad514" providerId="ADAL" clId="{30551EF0-5340-5F67-AC6B-C72BF75B7C67}" dt="2026-05-19T20:10:12.945" v="1936" actId="20577"/>
          <ac:spMkLst>
            <pc:docMk/>
            <pc:sldMk cId="3096619876" sldId="2076136281"/>
            <ac:spMk id="2" creationId="{5BC1497B-0E85-EB07-6C6A-9F7D951DED90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18:26.240" v="2761" actId="1076"/>
        <pc:sldMkLst>
          <pc:docMk/>
          <pc:sldMk cId="488867377" sldId="2076136282"/>
        </pc:sldMkLst>
        <pc:spChg chg="add mod ord">
          <ac:chgData name="Rebecca Walker" userId="5c546de3-ccee-4b47-a904-b22123fad514" providerId="ADAL" clId="{30551EF0-5340-5F67-AC6B-C72BF75B7C67}" dt="2026-05-19T21:09:34.061" v="2589" actId="20577"/>
          <ac:spMkLst>
            <pc:docMk/>
            <pc:sldMk cId="488867377" sldId="2076136282"/>
            <ac:spMk id="2" creationId="{1D5F7F68-84F1-6AA2-ADE2-89661E059E97}"/>
          </ac:spMkLst>
        </pc:spChg>
        <pc:spChg chg="mod">
          <ac:chgData name="Rebecca Walker" userId="5c546de3-ccee-4b47-a904-b22123fad514" providerId="ADAL" clId="{30551EF0-5340-5F67-AC6B-C72BF75B7C67}" dt="2026-05-19T21:09:38.027" v="2590" actId="1076"/>
          <ac:spMkLst>
            <pc:docMk/>
            <pc:sldMk cId="488867377" sldId="2076136282"/>
            <ac:spMk id="3" creationId="{6CE5FA31-B23A-E736-71FC-2C7459F5DC43}"/>
          </ac:spMkLst>
        </pc:spChg>
        <pc:spChg chg="mod">
          <ac:chgData name="Rebecca Walker" userId="5c546de3-ccee-4b47-a904-b22123fad514" providerId="ADAL" clId="{30551EF0-5340-5F67-AC6B-C72BF75B7C67}" dt="2026-05-19T21:18:23.082" v="2760" actId="1076"/>
          <ac:spMkLst>
            <pc:docMk/>
            <pc:sldMk cId="488867377" sldId="2076136282"/>
            <ac:spMk id="6" creationId="{D2AFCD18-661F-93E3-E2C7-0023CA966D3E}"/>
          </ac:spMkLst>
        </pc:spChg>
        <pc:spChg chg="mod">
          <ac:chgData name="Rebecca Walker" userId="5c546de3-ccee-4b47-a904-b22123fad514" providerId="ADAL" clId="{30551EF0-5340-5F67-AC6B-C72BF75B7C67}" dt="2026-05-19T21:18:26.240" v="2761" actId="1076"/>
          <ac:spMkLst>
            <pc:docMk/>
            <pc:sldMk cId="488867377" sldId="2076136282"/>
            <ac:spMk id="22" creationId="{1B7DD2BE-BA33-A3A2-9449-BB3C89D43C20}"/>
          </ac:spMkLst>
        </pc:spChg>
        <pc:picChg chg="mod modCrop">
          <ac:chgData name="Rebecca Walker" userId="5c546de3-ccee-4b47-a904-b22123fad514" providerId="ADAL" clId="{30551EF0-5340-5F67-AC6B-C72BF75B7C67}" dt="2026-05-19T21:10:04.348" v="2598" actId="732"/>
          <ac:picMkLst>
            <pc:docMk/>
            <pc:sldMk cId="488867377" sldId="2076136282"/>
            <ac:picMk id="9" creationId="{33895D8A-FFD4-B304-0A13-EB75C4BD6BA1}"/>
          </ac:picMkLst>
        </pc:picChg>
        <pc:picChg chg="mod modCrop">
          <ac:chgData name="Rebecca Walker" userId="5c546de3-ccee-4b47-a904-b22123fad514" providerId="ADAL" clId="{30551EF0-5340-5F67-AC6B-C72BF75B7C67}" dt="2026-05-19T21:10:08.892" v="2599" actId="732"/>
          <ac:picMkLst>
            <pc:docMk/>
            <pc:sldMk cId="488867377" sldId="2076136282"/>
            <ac:picMk id="13" creationId="{EAA5C00B-C51B-AAFB-586D-F336F3FE10C4}"/>
          </ac:picMkLst>
        </pc:picChg>
        <pc:picChg chg="mod">
          <ac:chgData name="Rebecca Walker" userId="5c546de3-ccee-4b47-a904-b22123fad514" providerId="ADAL" clId="{30551EF0-5340-5F67-AC6B-C72BF75B7C67}" dt="2026-05-19T21:09:47.461" v="2592" actId="1076"/>
          <ac:picMkLst>
            <pc:docMk/>
            <pc:sldMk cId="488867377" sldId="2076136282"/>
            <ac:picMk id="14" creationId="{039B0E85-E5BB-A18E-38E8-C2DF4DDC5003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27:20.682" v="2863" actId="1036"/>
        <pc:sldMkLst>
          <pc:docMk/>
          <pc:sldMk cId="926823487" sldId="2076136283"/>
        </pc:sldMkLst>
        <pc:spChg chg="mod">
          <ac:chgData name="Rebecca Walker" userId="5c546de3-ccee-4b47-a904-b22123fad514" providerId="ADAL" clId="{30551EF0-5340-5F67-AC6B-C72BF75B7C67}" dt="2026-05-19T19:43:05.437" v="1663" actId="1076"/>
          <ac:spMkLst>
            <pc:docMk/>
            <pc:sldMk cId="926823487" sldId="2076136283"/>
            <ac:spMk id="2" creationId="{BEA8615F-E1F7-6A0B-4EDF-4254F5547E54}"/>
          </ac:spMkLst>
        </pc:spChg>
        <pc:spChg chg="mod">
          <ac:chgData name="Rebecca Walker" userId="5c546de3-ccee-4b47-a904-b22123fad514" providerId="ADAL" clId="{30551EF0-5340-5F67-AC6B-C72BF75B7C67}" dt="2026-05-19T21:27:02.496" v="2852"/>
          <ac:spMkLst>
            <pc:docMk/>
            <pc:sldMk cId="926823487" sldId="2076136283"/>
            <ac:spMk id="3" creationId="{938319EE-162E-1F0B-6CC9-192B1C93C956}"/>
          </ac:spMkLst>
        </pc:spChg>
        <pc:spChg chg="add mod ord">
          <ac:chgData name="Rebecca Walker" userId="5c546de3-ccee-4b47-a904-b22123fad514" providerId="ADAL" clId="{30551EF0-5340-5F67-AC6B-C72BF75B7C67}" dt="2026-05-19T19:46:15.835" v="1689"/>
          <ac:spMkLst>
            <pc:docMk/>
            <pc:sldMk cId="926823487" sldId="2076136283"/>
            <ac:spMk id="4" creationId="{0DB7155B-E532-2821-7B10-D143C69BE545}"/>
          </ac:spMkLst>
        </pc:spChg>
        <pc:spChg chg="mod">
          <ac:chgData name="Rebecca Walker" userId="5c546de3-ccee-4b47-a904-b22123fad514" providerId="ADAL" clId="{30551EF0-5340-5F67-AC6B-C72BF75B7C67}" dt="2026-05-19T19:46:15.007" v="1688" actId="21"/>
          <ac:spMkLst>
            <pc:docMk/>
            <pc:sldMk cId="926823487" sldId="2076136283"/>
            <ac:spMk id="8" creationId="{93888F81-BFDB-9122-2987-8C7B68956887}"/>
          </ac:spMkLst>
        </pc:spChg>
        <pc:spChg chg="add mod">
          <ac:chgData name="Rebecca Walker" userId="5c546de3-ccee-4b47-a904-b22123fad514" providerId="ADAL" clId="{30551EF0-5340-5F67-AC6B-C72BF75B7C67}" dt="2026-05-19T21:27:20.682" v="2863" actId="1036"/>
          <ac:spMkLst>
            <pc:docMk/>
            <pc:sldMk cId="926823487" sldId="2076136283"/>
            <ac:spMk id="9" creationId="{394D471F-7C63-A741-E09C-788DD4340E70}"/>
          </ac:spMkLst>
        </pc:spChg>
        <pc:spChg chg="mod">
          <ac:chgData name="Rebecca Walker" userId="5c546de3-ccee-4b47-a904-b22123fad514" providerId="ADAL" clId="{30551EF0-5340-5F67-AC6B-C72BF75B7C67}" dt="2026-05-19T19:38:24.720" v="1645" actId="1036"/>
          <ac:spMkLst>
            <pc:docMk/>
            <pc:sldMk cId="926823487" sldId="2076136283"/>
            <ac:spMk id="11" creationId="{959D0E1E-8AF2-02FF-8284-68EC54EC49AA}"/>
          </ac:spMkLst>
        </pc:spChg>
        <pc:picChg chg="mod">
          <ac:chgData name="Rebecca Walker" userId="5c546de3-ccee-4b47-a904-b22123fad514" providerId="ADAL" clId="{30551EF0-5340-5F67-AC6B-C72BF75B7C67}" dt="2026-05-19T19:43:11.372" v="1664" actId="1076"/>
          <ac:picMkLst>
            <pc:docMk/>
            <pc:sldMk cId="926823487" sldId="2076136283"/>
            <ac:picMk id="13" creationId="{FB9A4D11-2B0E-9921-58AA-E63937063AED}"/>
          </ac:picMkLst>
        </pc:picChg>
        <pc:picChg chg="mod">
          <ac:chgData name="Rebecca Walker" userId="5c546de3-ccee-4b47-a904-b22123fad514" providerId="ADAL" clId="{30551EF0-5340-5F67-AC6B-C72BF75B7C67}" dt="2026-05-19T19:43:05.437" v="1663" actId="1076"/>
          <ac:picMkLst>
            <pc:docMk/>
            <pc:sldMk cId="926823487" sldId="2076136283"/>
            <ac:picMk id="1026" creationId="{53F84879-3A6B-9AC6-5012-AA6088A97141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0:47:27.253" v="2473" actId="207"/>
        <pc:sldMkLst>
          <pc:docMk/>
          <pc:sldMk cId="2867288320" sldId="2076136284"/>
        </pc:sldMkLst>
        <pc:spChg chg="mod">
          <ac:chgData name="Rebecca Walker" userId="5c546de3-ccee-4b47-a904-b22123fad514" providerId="ADAL" clId="{30551EF0-5340-5F67-AC6B-C72BF75B7C67}" dt="2026-05-19T20:40:00.525" v="2456" actId="1076"/>
          <ac:spMkLst>
            <pc:docMk/>
            <pc:sldMk cId="2867288320" sldId="2076136284"/>
            <ac:spMk id="3" creationId="{E133854B-E863-2778-6C71-9E4221EB238A}"/>
          </ac:spMkLst>
        </pc:spChg>
        <pc:spChg chg="add mod ord">
          <ac:chgData name="Rebecca Walker" userId="5c546de3-ccee-4b47-a904-b22123fad514" providerId="ADAL" clId="{30551EF0-5340-5F67-AC6B-C72BF75B7C67}" dt="2026-05-19T20:39:01.468" v="2435"/>
          <ac:spMkLst>
            <pc:docMk/>
            <pc:sldMk cId="2867288320" sldId="2076136284"/>
            <ac:spMk id="4" creationId="{5106E6E4-B085-59D9-D985-2341B54695C7}"/>
          </ac:spMkLst>
        </pc:spChg>
        <pc:spChg chg="mod">
          <ac:chgData name="Rebecca Walker" userId="5c546de3-ccee-4b47-a904-b22123fad514" providerId="ADAL" clId="{30551EF0-5340-5F67-AC6B-C72BF75B7C67}" dt="2026-05-19T20:47:27.253" v="2473" actId="207"/>
          <ac:spMkLst>
            <pc:docMk/>
            <pc:sldMk cId="2867288320" sldId="2076136284"/>
            <ac:spMk id="9" creationId="{3470F27D-2FE1-A66C-BF8D-79E6D6167DB8}"/>
          </ac:spMkLst>
        </pc:spChg>
        <pc:spChg chg="mod">
          <ac:chgData name="Rebecca Walker" userId="5c546de3-ccee-4b47-a904-b22123fad514" providerId="ADAL" clId="{30551EF0-5340-5F67-AC6B-C72BF75B7C67}" dt="2026-05-19T20:40:52.766" v="2471" actId="1076"/>
          <ac:spMkLst>
            <pc:docMk/>
            <pc:sldMk cId="2867288320" sldId="2076136284"/>
            <ac:spMk id="21" creationId="{0965B60E-E252-A14F-8F1A-28767E2E8247}"/>
          </ac:spMkLst>
        </pc:spChg>
        <pc:spChg chg="mod">
          <ac:chgData name="Rebecca Walker" userId="5c546de3-ccee-4b47-a904-b22123fad514" providerId="ADAL" clId="{30551EF0-5340-5F67-AC6B-C72BF75B7C67}" dt="2026-05-19T20:40:52.766" v="2471" actId="1076"/>
          <ac:spMkLst>
            <pc:docMk/>
            <pc:sldMk cId="2867288320" sldId="2076136284"/>
            <ac:spMk id="23" creationId="{B5A137B0-AD55-63B0-E7C4-FDF5EAF47215}"/>
          </ac:spMkLst>
        </pc:spChg>
        <pc:spChg chg="mod">
          <ac:chgData name="Rebecca Walker" userId="5c546de3-ccee-4b47-a904-b22123fad514" providerId="ADAL" clId="{30551EF0-5340-5F67-AC6B-C72BF75B7C67}" dt="2026-05-19T20:40:40.164" v="2469" actId="1076"/>
          <ac:spMkLst>
            <pc:docMk/>
            <pc:sldMk cId="2867288320" sldId="2076136284"/>
            <ac:spMk id="25" creationId="{56276A27-9DA4-A444-6C9B-81104A6E8515}"/>
          </ac:spMkLst>
        </pc:spChg>
        <pc:picChg chg="mod">
          <ac:chgData name="Rebecca Walker" userId="5c546de3-ccee-4b47-a904-b22123fad514" providerId="ADAL" clId="{30551EF0-5340-5F67-AC6B-C72BF75B7C67}" dt="2026-05-19T20:40:52.766" v="2471" actId="1076"/>
          <ac:picMkLst>
            <pc:docMk/>
            <pc:sldMk cId="2867288320" sldId="2076136284"/>
            <ac:picMk id="12" creationId="{91AB37D3-14A2-9A56-6DD0-D060C760CF86}"/>
          </ac:picMkLst>
        </pc:picChg>
        <pc:picChg chg="mod">
          <ac:chgData name="Rebecca Walker" userId="5c546de3-ccee-4b47-a904-b22123fad514" providerId="ADAL" clId="{30551EF0-5340-5F67-AC6B-C72BF75B7C67}" dt="2026-05-19T20:40:52.766" v="2471" actId="1076"/>
          <ac:picMkLst>
            <pc:docMk/>
            <pc:sldMk cId="2867288320" sldId="2076136284"/>
            <ac:picMk id="18" creationId="{D1D8A92B-EB51-90D5-C363-0A70B9A4CB33}"/>
          </ac:picMkLst>
        </pc:picChg>
        <pc:picChg chg="mod">
          <ac:chgData name="Rebecca Walker" userId="5c546de3-ccee-4b47-a904-b22123fad514" providerId="ADAL" clId="{30551EF0-5340-5F67-AC6B-C72BF75B7C67}" dt="2026-05-19T20:40:37.980" v="2468" actId="1076"/>
          <ac:picMkLst>
            <pc:docMk/>
            <pc:sldMk cId="2867288320" sldId="2076136284"/>
            <ac:picMk id="20" creationId="{1CF07D41-206F-98F0-E02D-3D379F4ED551}"/>
          </ac:picMkLst>
        </pc:picChg>
      </pc:sldChg>
      <pc:sldChg chg="addSp delSp modSp mod modClrScheme chgLayout">
        <pc:chgData name="Rebecca Walker" userId="5c546de3-ccee-4b47-a904-b22123fad514" providerId="ADAL" clId="{30551EF0-5340-5F67-AC6B-C72BF75B7C67}" dt="2026-05-19T21:22:57.013" v="2822" actId="207"/>
        <pc:sldMkLst>
          <pc:docMk/>
          <pc:sldMk cId="2792294939" sldId="2076136285"/>
        </pc:sldMkLst>
        <pc:spChg chg="add mod ord">
          <ac:chgData name="Rebecca Walker" userId="5c546de3-ccee-4b47-a904-b22123fad514" providerId="ADAL" clId="{30551EF0-5340-5F67-AC6B-C72BF75B7C67}" dt="2026-05-19T20:09:27.480" v="1925"/>
          <ac:spMkLst>
            <pc:docMk/>
            <pc:sldMk cId="2792294939" sldId="2076136285"/>
            <ac:spMk id="2" creationId="{9F687743-69B9-3661-D948-66696D5356F9}"/>
          </ac:spMkLst>
        </pc:spChg>
        <pc:spChg chg="mod">
          <ac:chgData name="Rebecca Walker" userId="5c546de3-ccee-4b47-a904-b22123fad514" providerId="ADAL" clId="{30551EF0-5340-5F67-AC6B-C72BF75B7C67}" dt="2026-05-19T20:09:52.162" v="1929" actId="255"/>
          <ac:spMkLst>
            <pc:docMk/>
            <pc:sldMk cId="2792294939" sldId="2076136285"/>
            <ac:spMk id="7" creationId="{1F28099E-0FF0-BBC0-EFB5-181DFADFD2C5}"/>
          </ac:spMkLst>
        </pc:spChg>
        <pc:spChg chg="mod">
          <ac:chgData name="Rebecca Walker" userId="5c546de3-ccee-4b47-a904-b22123fad514" providerId="ADAL" clId="{30551EF0-5340-5F67-AC6B-C72BF75B7C67}" dt="2026-05-19T20:09:16.502" v="1918" actId="1076"/>
          <ac:spMkLst>
            <pc:docMk/>
            <pc:sldMk cId="2792294939" sldId="2076136285"/>
            <ac:spMk id="10" creationId="{5B7742AA-0830-9531-CA7B-B6A8A57375D1}"/>
          </ac:spMkLst>
        </pc:spChg>
        <pc:spChg chg="mod">
          <ac:chgData name="Rebecca Walker" userId="5c546de3-ccee-4b47-a904-b22123fad514" providerId="ADAL" clId="{30551EF0-5340-5F67-AC6B-C72BF75B7C67}" dt="2026-05-19T21:22:57.013" v="2822" actId="207"/>
          <ac:spMkLst>
            <pc:docMk/>
            <pc:sldMk cId="2792294939" sldId="2076136285"/>
            <ac:spMk id="35" creationId="{F6EE0E84-34D0-EECA-8570-B92AF1DB93C4}"/>
          </ac:spMkLst>
        </pc:spChg>
      </pc:sldChg>
      <pc:sldChg chg="addSp delSp modSp mod modClrScheme chgLayout">
        <pc:chgData name="Rebecca Walker" userId="5c546de3-ccee-4b47-a904-b22123fad514" providerId="ADAL" clId="{30551EF0-5340-5F67-AC6B-C72BF75B7C67}" dt="2026-05-19T21:20:34.382" v="2790" actId="1076"/>
        <pc:sldMkLst>
          <pc:docMk/>
          <pc:sldMk cId="3594178680" sldId="2076136286"/>
        </pc:sldMkLst>
        <pc:spChg chg="add mod ord">
          <ac:chgData name="Rebecca Walker" userId="5c546de3-ccee-4b47-a904-b22123fad514" providerId="ADAL" clId="{30551EF0-5340-5F67-AC6B-C72BF75B7C67}" dt="2026-05-19T20:34:09.438" v="2358" actId="20577"/>
          <ac:spMkLst>
            <pc:docMk/>
            <pc:sldMk cId="3594178680" sldId="2076136286"/>
            <ac:spMk id="2" creationId="{C6D2EBCD-797F-2B4C-D3CF-4CC846869BA2}"/>
          </ac:spMkLst>
        </pc:spChg>
        <pc:spChg chg="mod">
          <ac:chgData name="Rebecca Walker" userId="5c546de3-ccee-4b47-a904-b22123fad514" providerId="ADAL" clId="{30551EF0-5340-5F67-AC6B-C72BF75B7C67}" dt="2026-05-19T20:31:13.115" v="2293" actId="14100"/>
          <ac:spMkLst>
            <pc:docMk/>
            <pc:sldMk cId="3594178680" sldId="2076136286"/>
            <ac:spMk id="5" creationId="{0AF55872-2685-BF94-735B-E81457339560}"/>
          </ac:spMkLst>
        </pc:spChg>
        <pc:spChg chg="mod">
          <ac:chgData name="Rebecca Walker" userId="5c546de3-ccee-4b47-a904-b22123fad514" providerId="ADAL" clId="{30551EF0-5340-5F67-AC6B-C72BF75B7C67}" dt="2026-05-19T21:20:17.407" v="2788" actId="1076"/>
          <ac:spMkLst>
            <pc:docMk/>
            <pc:sldMk cId="3594178680" sldId="2076136286"/>
            <ac:spMk id="12" creationId="{20217111-36CF-55B7-9A06-408AF103E4AD}"/>
          </ac:spMkLst>
        </pc:spChg>
        <pc:spChg chg="mod">
          <ac:chgData name="Rebecca Walker" userId="5c546de3-ccee-4b47-a904-b22123fad514" providerId="ADAL" clId="{30551EF0-5340-5F67-AC6B-C72BF75B7C67}" dt="2026-05-19T21:20:34.382" v="2790" actId="1076"/>
          <ac:spMkLst>
            <pc:docMk/>
            <pc:sldMk cId="3594178680" sldId="2076136286"/>
            <ac:spMk id="15" creationId="{31671F7C-06BD-31E9-822B-6A526674AE00}"/>
          </ac:spMkLst>
        </pc:spChg>
        <pc:spChg chg="mod">
          <ac:chgData name="Rebecca Walker" userId="5c546de3-ccee-4b47-a904-b22123fad514" providerId="ADAL" clId="{30551EF0-5340-5F67-AC6B-C72BF75B7C67}" dt="2026-05-19T20:31:05.622" v="2291" actId="14100"/>
          <ac:spMkLst>
            <pc:docMk/>
            <pc:sldMk cId="3594178680" sldId="2076136286"/>
            <ac:spMk id="17" creationId="{6687F726-FD4B-349E-0AAF-6D302F9ACA98}"/>
          </ac:spMkLst>
        </pc:spChg>
        <pc:picChg chg="mod">
          <ac:chgData name="Rebecca Walker" userId="5c546de3-ccee-4b47-a904-b22123fad514" providerId="ADAL" clId="{30551EF0-5340-5F67-AC6B-C72BF75B7C67}" dt="2026-05-19T20:31:02.115" v="2290" actId="14100"/>
          <ac:picMkLst>
            <pc:docMk/>
            <pc:sldMk cId="3594178680" sldId="2076136286"/>
            <ac:picMk id="6" creationId="{D5BE05C0-2A77-FD2E-2B30-B11A1E8D6DE1}"/>
          </ac:picMkLst>
        </pc:picChg>
        <pc:cxnChg chg="mod">
          <ac:chgData name="Rebecca Walker" userId="5c546de3-ccee-4b47-a904-b22123fad514" providerId="ADAL" clId="{30551EF0-5340-5F67-AC6B-C72BF75B7C67}" dt="2026-05-19T20:31:09.822" v="2292" actId="14100"/>
          <ac:cxnSpMkLst>
            <pc:docMk/>
            <pc:sldMk cId="3594178680" sldId="2076136286"/>
            <ac:cxnSpMk id="16" creationId="{59D94B90-FA15-4EDF-4F4B-75DD1C5C38A6}"/>
          </ac:cxnSpMkLst>
        </pc:cxnChg>
      </pc:sldChg>
      <pc:sldChg chg="addSp delSp modSp mod modClrScheme chgLayout">
        <pc:chgData name="Rebecca Walker" userId="5c546de3-ccee-4b47-a904-b22123fad514" providerId="ADAL" clId="{30551EF0-5340-5F67-AC6B-C72BF75B7C67}" dt="2026-05-19T20:14:26.464" v="2062" actId="478"/>
        <pc:sldMkLst>
          <pc:docMk/>
          <pc:sldMk cId="400434776" sldId="2076136287"/>
        </pc:sldMkLst>
        <pc:spChg chg="add mod ord">
          <ac:chgData name="Rebecca Walker" userId="5c546de3-ccee-4b47-a904-b22123fad514" providerId="ADAL" clId="{30551EF0-5340-5F67-AC6B-C72BF75B7C67}" dt="2026-05-19T20:11:39.316" v="1958" actId="20577"/>
          <ac:spMkLst>
            <pc:docMk/>
            <pc:sldMk cId="400434776" sldId="2076136287"/>
            <ac:spMk id="3" creationId="{8F269B63-D553-419F-2A99-158DB4814A95}"/>
          </ac:spMkLst>
        </pc:spChg>
        <pc:spChg chg="mod">
          <ac:chgData name="Rebecca Walker" userId="5c546de3-ccee-4b47-a904-b22123fad514" providerId="ADAL" clId="{30551EF0-5340-5F67-AC6B-C72BF75B7C67}" dt="2026-05-19T20:14:00.980" v="1997" actId="1076"/>
          <ac:spMkLst>
            <pc:docMk/>
            <pc:sldMk cId="400434776" sldId="2076136287"/>
            <ac:spMk id="7" creationId="{5360740C-14D0-8F46-C252-286875B73D2A}"/>
          </ac:spMkLst>
        </pc:spChg>
        <pc:spChg chg="mod">
          <ac:chgData name="Rebecca Walker" userId="5c546de3-ccee-4b47-a904-b22123fad514" providerId="ADAL" clId="{30551EF0-5340-5F67-AC6B-C72BF75B7C67}" dt="2026-05-19T20:13:35.963" v="1991" actId="1076"/>
          <ac:spMkLst>
            <pc:docMk/>
            <pc:sldMk cId="400434776" sldId="2076136287"/>
            <ac:spMk id="9" creationId="{B03CF36B-D8E9-2047-4863-7840656CDE2C}"/>
          </ac:spMkLst>
        </pc:spChg>
        <pc:spChg chg="add mod">
          <ac:chgData name="Rebecca Walker" userId="5c546de3-ccee-4b47-a904-b22123fad514" providerId="ADAL" clId="{30551EF0-5340-5F67-AC6B-C72BF75B7C67}" dt="2026-05-19T20:13:35.963" v="1991" actId="1076"/>
          <ac:spMkLst>
            <pc:docMk/>
            <pc:sldMk cId="400434776" sldId="2076136287"/>
            <ac:spMk id="10" creationId="{6A890A96-700B-BFC0-02FF-9CB02FD96F06}"/>
          </ac:spMkLst>
        </pc:spChg>
        <pc:spChg chg="mod">
          <ac:chgData name="Rebecca Walker" userId="5c546de3-ccee-4b47-a904-b22123fad514" providerId="ADAL" clId="{30551EF0-5340-5F67-AC6B-C72BF75B7C67}" dt="2026-05-19T20:13:51.404" v="1996" actId="1076"/>
          <ac:spMkLst>
            <pc:docMk/>
            <pc:sldMk cId="400434776" sldId="2076136287"/>
            <ac:spMk id="12" creationId="{656A7FE2-BDB3-3957-B5D5-DAF159D80B70}"/>
          </ac:spMkLst>
        </pc:spChg>
        <pc:spChg chg="mod">
          <ac:chgData name="Rebecca Walker" userId="5c546de3-ccee-4b47-a904-b22123fad514" providerId="ADAL" clId="{30551EF0-5340-5F67-AC6B-C72BF75B7C67}" dt="2026-05-19T20:13:45.803" v="1994" actId="113"/>
          <ac:spMkLst>
            <pc:docMk/>
            <pc:sldMk cId="400434776" sldId="2076136287"/>
            <ac:spMk id="22" creationId="{9875EB6B-04C1-9417-35CA-77AB7A4D0C23}"/>
          </ac:spMkLst>
        </pc:spChg>
        <pc:spChg chg="mod">
          <ac:chgData name="Rebecca Walker" userId="5c546de3-ccee-4b47-a904-b22123fad514" providerId="ADAL" clId="{30551EF0-5340-5F67-AC6B-C72BF75B7C67}" dt="2026-05-19T20:13:39.062" v="1992" actId="1076"/>
          <ac:spMkLst>
            <pc:docMk/>
            <pc:sldMk cId="400434776" sldId="2076136287"/>
            <ac:spMk id="23" creationId="{D34F8845-C437-60DA-42B8-C0C127AB1129}"/>
          </ac:spMkLst>
        </pc:spChg>
        <pc:spChg chg="mod">
          <ac:chgData name="Rebecca Walker" userId="5c546de3-ccee-4b47-a904-b22123fad514" providerId="ADAL" clId="{30551EF0-5340-5F67-AC6B-C72BF75B7C67}" dt="2026-05-19T20:14:00.980" v="1997" actId="1076"/>
          <ac:spMkLst>
            <pc:docMk/>
            <pc:sldMk cId="400434776" sldId="2076136287"/>
            <ac:spMk id="25" creationId="{141F8FED-83DC-CEA4-B1CE-C65CA02FF420}"/>
          </ac:spMkLst>
        </pc:spChg>
        <pc:picChg chg="mod">
          <ac:chgData name="Rebecca Walker" userId="5c546de3-ccee-4b47-a904-b22123fad514" providerId="ADAL" clId="{30551EF0-5340-5F67-AC6B-C72BF75B7C67}" dt="2026-05-19T20:14:00.980" v="1997" actId="1076"/>
          <ac:picMkLst>
            <pc:docMk/>
            <pc:sldMk cId="400434776" sldId="2076136287"/>
            <ac:picMk id="4" creationId="{E3095527-C46F-D9B7-803E-B8404F467967}"/>
          </ac:picMkLst>
        </pc:picChg>
        <pc:picChg chg="mod">
          <ac:chgData name="Rebecca Walker" userId="5c546de3-ccee-4b47-a904-b22123fad514" providerId="ADAL" clId="{30551EF0-5340-5F67-AC6B-C72BF75B7C67}" dt="2026-05-19T20:14:00.980" v="1997" actId="1076"/>
          <ac:picMkLst>
            <pc:docMk/>
            <pc:sldMk cId="400434776" sldId="2076136287"/>
            <ac:picMk id="6" creationId="{49AA3799-662D-9D8F-16CB-27515883AE38}"/>
          </ac:picMkLst>
        </pc:picChg>
        <pc:picChg chg="mod">
          <ac:chgData name="Rebecca Walker" userId="5c546de3-ccee-4b47-a904-b22123fad514" providerId="ADAL" clId="{30551EF0-5340-5F67-AC6B-C72BF75B7C67}" dt="2026-05-19T20:13:35.963" v="1991" actId="1076"/>
          <ac:picMkLst>
            <pc:docMk/>
            <pc:sldMk cId="400434776" sldId="2076136287"/>
            <ac:picMk id="19" creationId="{A50077F4-7DFD-5E42-921C-378BD500CA44}"/>
          </ac:picMkLst>
        </pc:picChg>
        <pc:picChg chg="mod">
          <ac:chgData name="Rebecca Walker" userId="5c546de3-ccee-4b47-a904-b22123fad514" providerId="ADAL" clId="{30551EF0-5340-5F67-AC6B-C72BF75B7C67}" dt="2026-05-19T20:14:00.980" v="1997" actId="1076"/>
          <ac:picMkLst>
            <pc:docMk/>
            <pc:sldMk cId="400434776" sldId="2076136287"/>
            <ac:picMk id="1026" creationId="{95406728-1D1D-5A61-0FE2-3D4B8183D77E}"/>
          </ac:picMkLst>
        </pc:picChg>
        <pc:picChg chg="mod">
          <ac:chgData name="Rebecca Walker" userId="5c546de3-ccee-4b47-a904-b22123fad514" providerId="ADAL" clId="{30551EF0-5340-5F67-AC6B-C72BF75B7C67}" dt="2026-05-19T20:13:35.963" v="1991" actId="1076"/>
          <ac:picMkLst>
            <pc:docMk/>
            <pc:sldMk cId="400434776" sldId="2076136287"/>
            <ac:picMk id="1030" creationId="{8E8881AC-79F0-DA94-5F1B-CC1AF6DB8960}"/>
          </ac:picMkLst>
        </pc:picChg>
      </pc:sldChg>
      <pc:sldMasterChg chg="modSldLayout">
        <pc:chgData name="Rebecca Walker" userId="5c546de3-ccee-4b47-a904-b22123fad514" providerId="ADAL" clId="{30551EF0-5340-5F67-AC6B-C72BF75B7C67}" dt="2026-04-29T13:13:05.141" v="19" actId="478"/>
        <pc:sldMasterMkLst>
          <pc:docMk/>
          <pc:sldMasterMk cId="4083981185" sldId="2147483660"/>
        </pc:sldMasterMkLst>
        <pc:sldLayoutChg chg="addSp delSp modSp mod">
          <pc:chgData name="Rebecca Walker" userId="5c546de3-ccee-4b47-a904-b22123fad514" providerId="ADAL" clId="{30551EF0-5340-5F67-AC6B-C72BF75B7C67}" dt="2026-04-29T13:13:05.141" v="19" actId="478"/>
          <pc:sldLayoutMkLst>
            <pc:docMk/>
            <pc:sldMasterMk cId="4083981185" sldId="2147483660"/>
            <pc:sldLayoutMk cId="542039176" sldId="2147483662"/>
          </pc:sldLayoutMkLst>
          <pc:picChg chg="add mod">
            <ac:chgData name="Rebecca Walker" userId="5c546de3-ccee-4b47-a904-b22123fad514" providerId="ADAL" clId="{30551EF0-5340-5F67-AC6B-C72BF75B7C67}" dt="2026-04-29T13:12:33.090" v="10" actId="1076"/>
            <ac:picMkLst>
              <pc:docMk/>
              <pc:sldMasterMk cId="4083981185" sldId="2147483660"/>
              <pc:sldLayoutMk cId="542039176" sldId="2147483662"/>
              <ac:picMk id="2" creationId="{5E1EA038-AC33-72E7-FDE1-DA41D402978A}"/>
            </ac:picMkLst>
          </pc:picChg>
        </pc:sldLayoutChg>
      </pc:sldMasterChg>
      <pc:sldMasterChg chg="modSldLayout">
        <pc:chgData name="Rebecca Walker" userId="5c546de3-ccee-4b47-a904-b22123fad514" providerId="ADAL" clId="{30551EF0-5340-5F67-AC6B-C72BF75B7C67}" dt="2026-05-19T21:15:09.621" v="2738" actId="2711"/>
        <pc:sldMasterMkLst>
          <pc:docMk/>
          <pc:sldMasterMk cId="2143634752" sldId="2147483674"/>
        </pc:sldMasterMkLst>
        <pc:sldLayoutChg chg="addSp modSp mod">
          <pc:chgData name="Rebecca Walker" userId="5c546de3-ccee-4b47-a904-b22123fad514" providerId="ADAL" clId="{30551EF0-5340-5F67-AC6B-C72BF75B7C67}" dt="2026-05-19T20:17:26.290" v="2072" actId="1076"/>
          <pc:sldLayoutMkLst>
            <pc:docMk/>
            <pc:sldMasterMk cId="2143634752" sldId="2147483674"/>
            <pc:sldLayoutMk cId="4173832133" sldId="2147483676"/>
          </pc:sldLayoutMkLst>
          <pc:spChg chg="mod">
            <ac:chgData name="Rebecca Walker" userId="5c546de3-ccee-4b47-a904-b22123fad514" providerId="ADAL" clId="{30551EF0-5340-5F67-AC6B-C72BF75B7C67}" dt="2026-05-19T20:17:26.290" v="2072" actId="1076"/>
            <ac:spMkLst>
              <pc:docMk/>
              <pc:sldMasterMk cId="2143634752" sldId="2147483674"/>
              <pc:sldLayoutMk cId="4173832133" sldId="2147483676"/>
              <ac:spMk id="7" creationId="{184ACEA5-121F-10EC-334B-1BA3CF7B6A4A}"/>
            </ac:spMkLst>
          </pc:spChg>
          <pc:cxnChg chg="add mod">
            <ac:chgData name="Rebecca Walker" userId="5c546de3-ccee-4b47-a904-b22123fad514" providerId="ADAL" clId="{30551EF0-5340-5F67-AC6B-C72BF75B7C67}" dt="2026-05-19T20:17:17.348" v="2071" actId="1076"/>
            <ac:cxnSpMkLst>
              <pc:docMk/>
              <pc:sldMasterMk cId="2143634752" sldId="2147483674"/>
              <pc:sldLayoutMk cId="4173832133" sldId="2147483676"/>
              <ac:cxnSpMk id="2" creationId="{F6713751-8F91-AF1F-52D2-02CB57139F41}"/>
            </ac:cxnSpMkLst>
          </pc:cxnChg>
        </pc:sldLayoutChg>
        <pc:sldLayoutChg chg="modSp mod">
          <pc:chgData name="Rebecca Walker" userId="5c546de3-ccee-4b47-a904-b22123fad514" providerId="ADAL" clId="{30551EF0-5340-5F67-AC6B-C72BF75B7C67}" dt="2026-04-29T14:36:28.578" v="1583" actId="1076"/>
          <pc:sldLayoutMkLst>
            <pc:docMk/>
            <pc:sldMasterMk cId="2143634752" sldId="2147483674"/>
            <pc:sldLayoutMk cId="2155427301" sldId="2147483687"/>
          </pc:sldLayoutMkLst>
          <pc:picChg chg="mod">
            <ac:chgData name="Rebecca Walker" userId="5c546de3-ccee-4b47-a904-b22123fad514" providerId="ADAL" clId="{30551EF0-5340-5F67-AC6B-C72BF75B7C67}" dt="2026-04-29T14:36:28.578" v="1583" actId="1076"/>
            <ac:picMkLst>
              <pc:docMk/>
              <pc:sldMasterMk cId="2143634752" sldId="2147483674"/>
              <pc:sldLayoutMk cId="2155427301" sldId="2147483687"/>
              <ac:picMk id="12" creationId="{8820D142-1A9B-3078-0A12-89DF7FC8F319}"/>
            </ac:picMkLst>
          </pc:picChg>
        </pc:sldLayoutChg>
        <pc:sldLayoutChg chg="addSp delSp modSp mod">
          <pc:chgData name="Rebecca Walker" userId="5c546de3-ccee-4b47-a904-b22123fad514" providerId="ADAL" clId="{30551EF0-5340-5F67-AC6B-C72BF75B7C67}" dt="2026-05-19T21:15:09.621" v="2738" actId="2711"/>
          <pc:sldLayoutMkLst>
            <pc:docMk/>
            <pc:sldMasterMk cId="2143634752" sldId="2147483674"/>
            <pc:sldLayoutMk cId="3881837671" sldId="2147483719"/>
          </pc:sldLayoutMkLst>
          <pc:spChg chg="add del mod">
            <ac:chgData name="Rebecca Walker" userId="5c546de3-ccee-4b47-a904-b22123fad514" providerId="ADAL" clId="{30551EF0-5340-5F67-AC6B-C72BF75B7C67}" dt="2026-05-19T21:15:09.621" v="2738" actId="2711"/>
            <ac:spMkLst>
              <pc:docMk/>
              <pc:sldMasterMk cId="2143634752" sldId="2147483674"/>
              <pc:sldLayoutMk cId="3881837671" sldId="2147483719"/>
              <ac:spMk id="12" creationId="{F54FA930-9215-9390-B36E-79ED57878515}"/>
            </ac:spMkLst>
          </pc:spChg>
          <pc:picChg chg="mod">
            <ac:chgData name="Rebecca Walker" userId="5c546de3-ccee-4b47-a904-b22123fad514" providerId="ADAL" clId="{30551EF0-5340-5F67-AC6B-C72BF75B7C67}" dt="2026-05-19T21:14:07.257" v="2727" actId="29295"/>
            <ac:picMkLst>
              <pc:docMk/>
              <pc:sldMasterMk cId="2143634752" sldId="2147483674"/>
              <pc:sldLayoutMk cId="3881837671" sldId="2147483719"/>
              <ac:picMk id="2" creationId="{180C17BF-0F4B-3823-E41D-E90077387CCB}"/>
            </ac:picMkLst>
          </pc:picChg>
        </pc:sldLayoutChg>
      </pc:sldMasterChg>
    </pc:docChg>
  </pc:docChgLst>
  <pc:docChgLst>
    <pc:chgData name="Michael Escamilla" userId="S::michael.escamilla@patchmypc.com::708bb49d-411d-48cf-b63d-ffba9b8b4d3f" providerId="AD" clId="Web-{250DE6A7-FC7E-520B-52CB-B485E0C8D175}"/>
    <pc:docChg chg="modSld">
      <pc:chgData name="Michael Escamilla" userId="S::michael.escamilla@patchmypc.com::708bb49d-411d-48cf-b63d-ffba9b8b4d3f" providerId="AD" clId="Web-{250DE6A7-FC7E-520B-52CB-B485E0C8D175}" dt="2026-05-18T22:28:12.250" v="10" actId="20577"/>
      <pc:docMkLst>
        <pc:docMk/>
      </pc:docMkLst>
      <pc:sldChg chg="modSp">
        <pc:chgData name="Michael Escamilla" userId="S::michael.escamilla@patchmypc.com::708bb49d-411d-48cf-b63d-ffba9b8b4d3f" providerId="AD" clId="Web-{250DE6A7-FC7E-520B-52CB-B485E0C8D175}" dt="2026-05-18T22:23:04.068" v="4" actId="20577"/>
        <pc:sldMkLst>
          <pc:docMk/>
          <pc:sldMk cId="0" sldId="279"/>
        </pc:sldMkLst>
        <pc:spChg chg="mod">
          <ac:chgData name="Michael Escamilla" userId="S::michael.escamilla@patchmypc.com::708bb49d-411d-48cf-b63d-ffba9b8b4d3f" providerId="AD" clId="Web-{250DE6A7-FC7E-520B-52CB-B485E0C8D175}" dt="2026-05-18T22:23:04.068" v="4" actId="20577"/>
          <ac:spMkLst>
            <pc:docMk/>
            <pc:sldMk cId="0" sldId="279"/>
            <ac:spMk id="15" creationId="{9515E911-3F59-75FF-C823-EF3DD14FA3E5}"/>
          </ac:spMkLst>
        </pc:spChg>
      </pc:sldChg>
      <pc:sldChg chg="modSp">
        <pc:chgData name="Michael Escamilla" userId="S::michael.escamilla@patchmypc.com::708bb49d-411d-48cf-b63d-ffba9b8b4d3f" providerId="AD" clId="Web-{250DE6A7-FC7E-520B-52CB-B485E0C8D175}" dt="2026-05-18T22:28:12.250" v="10" actId="20577"/>
        <pc:sldMkLst>
          <pc:docMk/>
          <pc:sldMk cId="0" sldId="281"/>
        </pc:sldMkLst>
        <pc:spChg chg="mod">
          <ac:chgData name="Michael Escamilla" userId="S::michael.escamilla@patchmypc.com::708bb49d-411d-48cf-b63d-ffba9b8b4d3f" providerId="AD" clId="Web-{250DE6A7-FC7E-520B-52CB-B485E0C8D175}" dt="2026-05-18T22:28:12.250" v="10" actId="20577"/>
          <ac:spMkLst>
            <pc:docMk/>
            <pc:sldMk cId="0" sldId="281"/>
            <ac:spMk id="3" creationId="{82B35DFB-8ACD-84E4-0B79-A8A017DD6A42}"/>
          </ac:spMkLst>
        </pc:spChg>
      </pc:sldChg>
      <pc:sldChg chg="modNotes">
        <pc:chgData name="Michael Escamilla" userId="S::michael.escamilla@patchmypc.com::708bb49d-411d-48cf-b63d-ffba9b8b4d3f" providerId="AD" clId="Web-{250DE6A7-FC7E-520B-52CB-B485E0C8D175}" dt="2026-05-18T22:02:12.525" v="3"/>
        <pc:sldMkLst>
          <pc:docMk/>
          <pc:sldMk cId="1299791306" sldId="2076136270"/>
        </pc:sldMkLst>
      </pc:sldChg>
    </pc:docChg>
  </pc:docChgLst>
  <pc:docChgLst>
    <pc:chgData name="jsuther@microsoft.com" userId="S::urn:spo:guest#jsuther@microsoft.com::" providerId="AD" clId="Web-{3E8731C6-6556-6C3B-F557-FC3E20819362}"/>
    <pc:docChg chg="modSld">
      <pc:chgData name="jsuther@microsoft.com" userId="S::urn:spo:guest#jsuther@microsoft.com::" providerId="AD" clId="Web-{3E8731C6-6556-6C3B-F557-FC3E20819362}" dt="2026-04-29T14:48:00.344" v="88" actId="20577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7B5C7-D4F2-1748-B372-047983C42880}" type="datetimeFigureOut">
              <a:rPr lang="en-US" smtClean="0"/>
              <a:t>5/22/26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27104-F971-8849-AA4D-CCAA3774B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8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5958-E65C-AA40-CD03-2C80D5741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8EA9A-B2FE-BD18-FD54-7703C84E5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A0E9B-9E4A-9D84-74D2-A72B202B0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C2A4B-8976-BA54-7056-88CC59563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27104-F971-8849-AA4D-CCAA3774B6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66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4645E-1609-0F94-3CD6-C9A841A77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3EC38-AA77-B996-8FF9-404A8CA21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CFC7E-1F03-6D9C-F96D-67B5C1A82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D2AB-90F6-3AB8-FFC6-46BF45126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F40A-D534-4355-8EBB-8D9E7E3817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59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602D9-5992-7E9A-E1BF-CF599DF8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B0EC54-4F8D-0BD4-F16F-4A348215F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CB934-E096-3F8D-773C-D9DDFAD66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D0B5A-CC90-8DBC-F575-CC97E6137F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09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9D9B7-641A-9B56-4F45-02942B3B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145C3-2FDF-5D8A-E096-7486004ED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56D5D-E8D9-7218-2BB2-C5C3DDD19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FA0A1-EFCA-18AC-297A-944FBF32A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11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2F792-D7EA-0049-6800-D0AF16E36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435D1-7722-7518-2A53-32B4A4920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FA242-9772-546F-1AEC-2AFFDEA91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7C61D-9CFB-CD13-A98C-1F9A058ABB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6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6B989-7D9E-3BFF-2C68-6A0556FC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2D157-90BE-3B43-C9A0-707A3D46E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B773D-D333-0EDF-B758-51E16A6C9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66C02-05FD-2D81-71D6-513FB117E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3290-0A9F-3010-EC5C-26E821423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5EE42-3A49-7239-A15C-30E5702DC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55762-885B-9AD8-3751-28640D511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B9E87-5B15-4DCD-7BF0-97D09EFB25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45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2647C-CF6B-0D42-147A-C0101617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9E3362-EE50-8BA7-6D40-742103C53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F40B2-09F7-83A3-C8F2-B2BFF93BF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198FC-4AFE-80CA-5A6B-8BD787C17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37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D520-15B0-DD2C-9D81-96257B959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3993A-45E4-8948-F6DD-03D857F86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AE04F-67A4-58DC-885C-56BD561AC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1C26F-2E7B-7960-87F2-4A9AFDB2B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CC19-2AA0-E92D-EE85-0BF1181C6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36CBE-93E6-51F1-46D1-889BAD49A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24BF3-6CDA-E6D3-933D-2B58504F5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316AC-0D5E-10CA-94D5-8D14C86F0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0945-7C94-6145-5CB6-CF6CD916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F0311-8CAD-E406-15F9-2B17B290A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F0E4B-4BF1-49C3-3E5D-E94C23F71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04AAF-12B7-4141-FF5F-C5D83E669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83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2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698F9-F23F-A58A-D990-52E351DB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8D032-9174-53D8-AF48-650B0A0ED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778CA-2CCD-61FC-0DD3-67D5F04AB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FCC63-1277-26C2-B862-1255BF037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502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5C6D-827E-7CBA-CA90-9568B325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CB8DB-6155-7B81-9E71-8451E2F83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02766F-ED53-6316-3C32-9D9E43715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D039F-B04B-4A4A-09C8-587701220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4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99D9-B0C3-4BEB-E1A4-EE704A3E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3BAB6-BAFD-7C11-4FE8-26C9AF105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AAD90-41EA-0626-E0E8-68BB81353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18056-77F2-42A2-5D5E-3DAA42D19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AA53F-E485-CA81-3A31-381577177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4E12E-1A25-288B-ADC1-D0BCC1948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D9341-6E77-3F1C-E243-C3B64F21C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FE710-E5A1-8F46-511B-87ED750990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D8EC4-AC58-F79A-B352-CA6E988C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C1FD1-A1F7-4E6C-A072-0F275D07A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8F51C-B39E-A6E7-6699-FE51A3469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3FCCA-6D8A-7177-AEF1-C57FE82464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1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FA8D-9B71-2FF6-75F7-390016EB9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21A87-4992-E06F-285C-EA62ADC0E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C86861-F6A1-AA29-0578-8AFEAAF5E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48617-9586-2B9E-AC18-B913AA4000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8597D-EC47-1EAC-E024-FFFB3DEC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80C03-0252-667A-CA8F-777FE75B3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29F9F-B3A6-D85E-8357-53FC8C3BB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214D-61BE-A7FB-0C46-11C44EB33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7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07B9-4A9F-F803-68A9-8B21A552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888AD-63A7-9303-D546-92B96A2D0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3CA3C-A994-3B5E-B63A-97255DEB2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1B339-FB44-9527-36F7-93CF1A28F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6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98F13-AAF9-1E5C-E662-AC69D9E3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0E73EC-BB8B-D1E9-3B4C-1E5332191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D7624-1F18-F8BA-31F2-E2432E5FD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5872C-8325-0763-600B-3C6BDDC04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8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183C8-43B2-0F9A-B855-E7FDF6478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8F6A5-D3AB-18C9-9121-94AAFAADA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5BB7C-C480-7423-43B1-46DE82D54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16DE5-8BE1-454F-F81A-B39A7C361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9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390A7-F7DF-0511-D7EE-342B7D0B7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21D4C-1D95-7D2D-EAE5-CA1B51E27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438DC-5208-0663-D871-6FC426A4B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17240-DE75-5784-B097-9BE6F438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5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0FDD-A355-C917-DE5B-93799CD86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6EC5D-9D6A-42C9-9566-B7E82CD6F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B3127-2997-4337-13DA-61A7371F7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D95B-4BB0-F218-41A6-DD025740E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1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D00D-028C-02F0-0975-199446607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FD8C7-41AD-D74A-FECA-BB9BA9F65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F0DF8-D79E-355C-36BB-B641F38BF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D8055-E501-D9BF-3A76-A917321D93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3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CFCF-C92B-3575-C5A0-9567833A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4A788-ADB3-79BB-DFA1-1E79D1AE2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A3C49-7052-A8CE-DA00-9B52E7644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E9CB-CE2C-DB05-3601-CE3A748C79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4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D389-AF22-EDD1-5D59-59732A2C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E18C7-2AD3-D39A-0A11-1D600E78E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B00F5-3C64-38CF-7B6B-27021BA2B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A579-A493-9396-8CEB-AD40DF987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6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bg>
      <p:bgPr>
        <a:solidFill>
          <a:srgbClr val="1515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3046CF2-8694-9855-CBDA-52F5B226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46319" y="52418"/>
            <a:ext cx="7345679" cy="6805582"/>
          </a:xfrm>
          <a:prstGeom prst="rect">
            <a:avLst/>
          </a:prstGeom>
          <a:noFill/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C9627-DE4B-4385-404E-E376EA541A25}"/>
              </a:ext>
            </a:extLst>
          </p:cNvPr>
          <p:cNvSpPr txBox="1"/>
          <p:nvPr userDrawn="1"/>
        </p:nvSpPr>
        <p:spPr>
          <a:xfrm>
            <a:off x="2094614" y="9994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EB1AD-96D1-B848-C4CE-AADCE7CD12AF}"/>
              </a:ext>
            </a:extLst>
          </p:cNvPr>
          <p:cNvCxnSpPr>
            <a:cxnSpLocks/>
          </p:cNvCxnSpPr>
          <p:nvPr userDrawn="1"/>
        </p:nvCxnSpPr>
        <p:spPr>
          <a:xfrm>
            <a:off x="1941364" y="3926698"/>
            <a:ext cx="0" cy="51938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44;p28">
            <a:extLst>
              <a:ext uri="{FF2B5EF4-FFF2-40B4-BE49-F238E27FC236}">
                <a16:creationId xmlns:a16="http://schemas.microsoft.com/office/drawing/2014/main" id="{772F9C6E-3A07-C459-4106-9D4BF5E738F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2242999" y="3926698"/>
            <a:ext cx="7502808" cy="519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3000" b="0" i="0" spc="6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FDDB44-4DCB-84AF-3840-5783E8D49C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702" y="2112263"/>
            <a:ext cx="8639104" cy="14821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7A01B5-9D7B-BE8F-7604-494576F1F527}"/>
              </a:ext>
            </a:extLst>
          </p:cNvPr>
          <p:cNvSpPr txBox="1"/>
          <p:nvPr userDrawn="1"/>
        </p:nvSpPr>
        <p:spPr>
          <a:xfrm>
            <a:off x="9745804" y="6249819"/>
            <a:ext cx="2446194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000" b="1" i="0" spc="300">
                <a:solidFill>
                  <a:srgbClr val="1BBC9B"/>
                </a:solidFill>
                <a:latin typeface="Poppins" pitchFamily="2" charset="77"/>
                <a:cs typeface="Poppins" pitchFamily="2" charset="77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09374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D18915A-D99B-D8BA-AC7B-B9237D671BCA}"/>
              </a:ext>
            </a:extLst>
          </p:cNvPr>
          <p:cNvSpPr txBox="1"/>
          <p:nvPr userDrawn="1"/>
        </p:nvSpPr>
        <p:spPr>
          <a:xfrm>
            <a:off x="644717" y="703406"/>
            <a:ext cx="153934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rgbClr val="0490DA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Agenda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9C5D0320-32BB-E40D-3045-7219AD01BD4D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4718" y="1608605"/>
            <a:ext cx="10371114" cy="440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90DA"/>
              </a:buClr>
              <a:buSzPct val="125000"/>
              <a:buFont typeface="+mj-lt"/>
              <a:buAutoNum type="arabicPeriod"/>
              <a:tabLst/>
              <a:defRPr sz="2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bg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CAF16D23-95CE-CF2B-8C50-5A623441CB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2005229"/>
            <a:ext cx="3629170" cy="209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3200" b="1" i="0" spc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592009B-88E2-C33B-DD88-A91952B9A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7314" y="1938970"/>
            <a:ext cx="5898164" cy="40857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56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-5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26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184ACEA5-121F-10EC-334B-1BA3CF7B6A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6032" y="698943"/>
            <a:ext cx="10388687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3D5E6D-2D47-2811-12F2-9FF2F83C2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321292"/>
            <a:ext cx="10388686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-5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713751-8F91-AF1F-52D2-02CB57139F4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98943"/>
            <a:ext cx="0" cy="305398"/>
          </a:xfrm>
          <a:prstGeom prst="line">
            <a:avLst/>
          </a:prstGeom>
          <a:ln w="165100" cap="rnd">
            <a:gradFill>
              <a:gsLst>
                <a:gs pos="0">
                  <a:srgbClr val="1BBC9B"/>
                </a:gs>
                <a:gs pos="100000">
                  <a:srgbClr val="0490DA"/>
                </a:gs>
              </a:gsLst>
              <a:lin ang="9000000" scaled="0"/>
            </a:gra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3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184ACEA5-121F-10EC-334B-1BA3CF7B6A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3"/>
            <a:ext cx="10388687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03D5E6D-2D47-2811-12F2-9FF2F83C2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321292"/>
            <a:ext cx="3928527" cy="4960237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-5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756D9D2-D594-EAB3-1373-19839FE1A7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848" y="1321292"/>
            <a:ext cx="3928527" cy="375760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-5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Google Shape;84;g9a74927944_2_2">
            <a:extLst>
              <a:ext uri="{FF2B5EF4-FFF2-40B4-BE49-F238E27FC236}">
                <a16:creationId xmlns:a16="http://schemas.microsoft.com/office/drawing/2014/main" id="{1C198CC8-B63E-BDFA-49D2-6D3C544734C9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20848" y="5436704"/>
            <a:ext cx="6644008" cy="85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1" u="none" strike="noStrike" cap="none">
                <a:solidFill>
                  <a:srgbClr val="1BBC9B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39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C70F7C0-DBC5-3302-205D-C507DBA949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566876"/>
            <a:ext cx="3587047" cy="46024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260"/>
              </a:lnSpc>
              <a:spcBef>
                <a:spcPts val="4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b="0" i="0" spc="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Google Shape;44;p28">
            <a:extLst>
              <a:ext uri="{FF2B5EF4-FFF2-40B4-BE49-F238E27FC236}">
                <a16:creationId xmlns:a16="http://schemas.microsoft.com/office/drawing/2014/main" id="{EADEDB48-C763-AF6E-5012-53A2786D35BB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144" y="683181"/>
            <a:ext cx="3587047" cy="63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4A9DB75-EA2D-D8DE-1963-4F3899C695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1807" y="0"/>
            <a:ext cx="7660193" cy="6169025"/>
          </a:xfrm>
          <a:custGeom>
            <a:avLst/>
            <a:gdLst>
              <a:gd name="connsiteX0" fmla="*/ 0 w 7660193"/>
              <a:gd name="connsiteY0" fmla="*/ 0 h 6169025"/>
              <a:gd name="connsiteX1" fmla="*/ 7660193 w 7660193"/>
              <a:gd name="connsiteY1" fmla="*/ 0 h 6169025"/>
              <a:gd name="connsiteX2" fmla="*/ 7660193 w 7660193"/>
              <a:gd name="connsiteY2" fmla="*/ 6084372 h 6169025"/>
              <a:gd name="connsiteX3" fmla="*/ 6177109 w 7660193"/>
              <a:gd name="connsiteY3" fmla="*/ 6084372 h 6169025"/>
              <a:gd name="connsiteX4" fmla="*/ 6098850 w 7660193"/>
              <a:gd name="connsiteY4" fmla="*/ 6136246 h 6169025"/>
              <a:gd name="connsiteX5" fmla="*/ 6092232 w 7660193"/>
              <a:gd name="connsiteY5" fmla="*/ 6169025 h 6169025"/>
              <a:gd name="connsiteX6" fmla="*/ 0 w 7660193"/>
              <a:gd name="connsiteY6" fmla="*/ 6169025 h 616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0193" h="6169025">
                <a:moveTo>
                  <a:pt x="0" y="0"/>
                </a:moveTo>
                <a:lnTo>
                  <a:pt x="7660193" y="0"/>
                </a:lnTo>
                <a:lnTo>
                  <a:pt x="7660193" y="6084372"/>
                </a:lnTo>
                <a:lnTo>
                  <a:pt x="6177109" y="6084372"/>
                </a:lnTo>
                <a:cubicBezTo>
                  <a:pt x="6141928" y="6084372"/>
                  <a:pt x="6111743" y="6105762"/>
                  <a:pt x="6098850" y="6136246"/>
                </a:cubicBezTo>
                <a:lnTo>
                  <a:pt x="6092232" y="6169025"/>
                </a:lnTo>
                <a:lnTo>
                  <a:pt x="0" y="6169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8DD42F2-D7F3-A30C-8145-7363DF4BEC31}"/>
              </a:ext>
            </a:extLst>
          </p:cNvPr>
          <p:cNvSpPr>
            <a:spLocks/>
          </p:cNvSpPr>
          <p:nvPr userDrawn="1"/>
        </p:nvSpPr>
        <p:spPr>
          <a:xfrm rot="5400000">
            <a:off x="11455664" y="5252690"/>
            <a:ext cx="169867" cy="1833231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solidFill>
            <a:srgbClr val="049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5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2211504-6AF6-B606-98CE-B68372A1B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5" y="2043828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303C36-43AC-AF4F-0C23-664D121B2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145" y="2814934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44;p28">
            <a:extLst>
              <a:ext uri="{FF2B5EF4-FFF2-40B4-BE49-F238E27FC236}">
                <a16:creationId xmlns:a16="http://schemas.microsoft.com/office/drawing/2014/main" id="{3BCE1698-5024-7B82-99C5-0F25388BA7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4"/>
            <a:ext cx="10388687" cy="38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0C30D17-826B-47FF-DB2F-C5DBB27E3C11}"/>
              </a:ext>
            </a:extLst>
          </p:cNvPr>
          <p:cNvSpPr/>
          <p:nvPr userDrawn="1"/>
        </p:nvSpPr>
        <p:spPr>
          <a:xfrm rot="5400000">
            <a:off x="850988" y="1653429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29697DA-200E-C067-7CED-F1F78E3BE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0422" y="2043829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CB22F64-F996-0403-7055-4EA9EC22B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0422" y="2814935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B95C17B3-7424-63F8-EB21-F9894901C505}"/>
              </a:ext>
            </a:extLst>
          </p:cNvPr>
          <p:cNvSpPr/>
          <p:nvPr userDrawn="1"/>
        </p:nvSpPr>
        <p:spPr>
          <a:xfrm rot="5400000">
            <a:off x="4454265" y="1653430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62A57DE-455F-A27C-7DA3-9767D7D5DF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3705" y="2043829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623198C-427F-4F27-4A4E-EA3746AE88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33705" y="2814935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42C91FA4-96B7-F414-7C99-FDC3512296F0}"/>
              </a:ext>
            </a:extLst>
          </p:cNvPr>
          <p:cNvSpPr/>
          <p:nvPr userDrawn="1"/>
        </p:nvSpPr>
        <p:spPr>
          <a:xfrm rot="5400000">
            <a:off x="8057548" y="1653430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14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4;p28">
            <a:extLst>
              <a:ext uri="{FF2B5EF4-FFF2-40B4-BE49-F238E27FC236}">
                <a16:creationId xmlns:a16="http://schemas.microsoft.com/office/drawing/2014/main" id="{BD9C5097-CA63-D720-0182-DD7DBABE04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4"/>
            <a:ext cx="10388687" cy="38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13B2D79-3F4C-8D0A-BF38-23E396A071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146" y="3833090"/>
            <a:ext cx="2805171" cy="615238"/>
          </a:xfrm>
          <a:prstGeom prst="rect">
            <a:avLst/>
          </a:prstGeom>
        </p:spPr>
        <p:txBody>
          <a:bodyPr lIns="0" rIns="0"/>
          <a:lstStyle>
            <a:lvl1pPr marL="0" indent="0" algn="ctr">
              <a:lnSpc>
                <a:spcPts val="19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3DFDBF-29DE-6764-84FD-1272C64DE6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146" y="4576882"/>
            <a:ext cx="2805171" cy="1804396"/>
          </a:xfrm>
          <a:prstGeom prst="rect">
            <a:avLst/>
          </a:prstGeom>
        </p:spPr>
        <p:txBody>
          <a:bodyPr lIns="0" rIns="0"/>
          <a:lstStyle>
            <a:lvl1pPr marL="0" indent="0" algn="ctr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spc="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nline Image Placeholder 13">
            <a:extLst>
              <a:ext uri="{FF2B5EF4-FFF2-40B4-BE49-F238E27FC236}">
                <a16:creationId xmlns:a16="http://schemas.microsoft.com/office/drawing/2014/main" id="{2DD3B5E6-ADEB-03E7-2C9F-156CE3BA2CC2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652522" y="3006836"/>
            <a:ext cx="754418" cy="7544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25DC12-E13F-87DA-79BC-D899CB5708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3" y="1378920"/>
            <a:ext cx="10388687" cy="85724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260"/>
              </a:lnSpc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-50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843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12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9062D0-45C1-E2B7-D1EA-D297B92B8E8E}"/>
              </a:ext>
            </a:extLst>
          </p:cNvPr>
          <p:cNvSpPr>
            <a:spLocks/>
          </p:cNvSpPr>
          <p:nvPr userDrawn="1"/>
        </p:nvSpPr>
        <p:spPr>
          <a:xfrm>
            <a:off x="0" y="1672683"/>
            <a:ext cx="12192000" cy="477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5" name="Google Shape;32;p25">
            <a:extLst>
              <a:ext uri="{FF2B5EF4-FFF2-40B4-BE49-F238E27FC236}">
                <a16:creationId xmlns:a16="http://schemas.microsoft.com/office/drawing/2014/main" id="{FBFAC65F-B31B-E0F9-A06D-996AF08E7052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302741" y="845025"/>
            <a:ext cx="4844527" cy="525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9B8F62-2FFD-D937-F88C-EB779634BBC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8183" y="1973935"/>
            <a:ext cx="5277380" cy="412197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160"/>
              </a:lnSpc>
              <a:spcBef>
                <a:spcPts val="2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0" baseline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2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2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3F1EB2-204E-E5DC-4457-2264847A079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71600" y="845025"/>
            <a:ext cx="4513963" cy="7148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9144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3pPr>
            <a:lvl4pPr marL="13716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4pPr>
            <a:lvl5pPr marL="18288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9C36E52-821C-19C5-137C-938905E2F98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8183" y="762089"/>
            <a:ext cx="585788" cy="5873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r>
              <a:rPr lang="en-US"/>
              <a:t>White icon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0EA981A-0BF7-45CE-574D-0F00264CFBF8}"/>
              </a:ext>
            </a:extLst>
          </p:cNvPr>
          <p:cNvSpPr/>
          <p:nvPr userDrawn="1"/>
        </p:nvSpPr>
        <p:spPr>
          <a:xfrm rot="5400000" flipH="1">
            <a:off x="650851" y="5572581"/>
            <a:ext cx="132651" cy="1742163"/>
          </a:xfrm>
          <a:custGeom>
            <a:avLst/>
            <a:gdLst>
              <a:gd name="connsiteX0" fmla="*/ 134912 w 269824"/>
              <a:gd name="connsiteY0" fmla="*/ 0 h 3222886"/>
              <a:gd name="connsiteX1" fmla="*/ 269824 w 269824"/>
              <a:gd name="connsiteY1" fmla="*/ 134912 h 3222886"/>
              <a:gd name="connsiteX2" fmla="*/ 269823 w 269824"/>
              <a:gd name="connsiteY2" fmla="*/ 134917 h 3222886"/>
              <a:gd name="connsiteX3" fmla="*/ 269823 w 269824"/>
              <a:gd name="connsiteY3" fmla="*/ 3087969 h 3222886"/>
              <a:gd name="connsiteX4" fmla="*/ 269824 w 269824"/>
              <a:gd name="connsiteY4" fmla="*/ 3087974 h 3222886"/>
              <a:gd name="connsiteX5" fmla="*/ 134912 w 269824"/>
              <a:gd name="connsiteY5" fmla="*/ 3222886 h 3222886"/>
              <a:gd name="connsiteX6" fmla="*/ 0 w 269824"/>
              <a:gd name="connsiteY6" fmla="*/ 3087974 h 3222886"/>
              <a:gd name="connsiteX7" fmla="*/ 0 w 269824"/>
              <a:gd name="connsiteY7" fmla="*/ 134912 h 3222886"/>
              <a:gd name="connsiteX8" fmla="*/ 0 w 269824"/>
              <a:gd name="connsiteY8" fmla="*/ 134911 h 3222886"/>
              <a:gd name="connsiteX9" fmla="*/ 0 w 269824"/>
              <a:gd name="connsiteY9" fmla="*/ 134911 h 3222886"/>
              <a:gd name="connsiteX10" fmla="*/ 10602 w 269824"/>
              <a:gd name="connsiteY10" fmla="*/ 82398 h 3222886"/>
              <a:gd name="connsiteX11" fmla="*/ 134912 w 269824"/>
              <a:gd name="connsiteY11" fmla="*/ 0 h 3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824" h="3222886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3087969"/>
                </a:lnTo>
                <a:lnTo>
                  <a:pt x="269824" y="3087974"/>
                </a:lnTo>
                <a:cubicBezTo>
                  <a:pt x="269824" y="3162484"/>
                  <a:pt x="209422" y="3222886"/>
                  <a:pt x="134912" y="3222886"/>
                </a:cubicBezTo>
                <a:cubicBezTo>
                  <a:pt x="60402" y="3222886"/>
                  <a:pt x="0" y="3162484"/>
                  <a:pt x="0" y="3087974"/>
                </a:cubicBezTo>
                <a:lnTo>
                  <a:pt x="0" y="134912"/>
                </a:lnTo>
                <a:lnTo>
                  <a:pt x="0" y="134911"/>
                </a:lnTo>
                <a:lnTo>
                  <a:pt x="0" y="134911"/>
                </a:lnTo>
                <a:lnTo>
                  <a:pt x="10602" y="82398"/>
                </a:lnTo>
                <a:cubicBezTo>
                  <a:pt x="31083" y="33976"/>
                  <a:pt x="79030" y="0"/>
                  <a:pt x="134912" y="0"/>
                </a:cubicBezTo>
                <a:close/>
              </a:path>
            </a:pathLst>
          </a:custGeom>
          <a:gradFill>
            <a:gsLst>
              <a:gs pos="27000">
                <a:srgbClr val="0490DA"/>
              </a:gs>
              <a:gs pos="80000">
                <a:srgbClr val="1BBC9B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36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CBDA2B-654D-ABBD-8EC2-9F578C88508F}"/>
              </a:ext>
            </a:extLst>
          </p:cNvPr>
          <p:cNvCxnSpPr>
            <a:cxnSpLocks/>
          </p:cNvCxnSpPr>
          <p:nvPr userDrawn="1"/>
        </p:nvCxnSpPr>
        <p:spPr>
          <a:xfrm>
            <a:off x="3465788" y="2592371"/>
            <a:ext cx="0" cy="42656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ED629-5602-0948-1E35-C58682E8F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5" t="-1379" r="-3125" b="-2270"/>
          <a:stretch>
            <a:fillRect/>
          </a:stretch>
        </p:blipFill>
        <p:spPr>
          <a:xfrm>
            <a:off x="608204" y="1988559"/>
            <a:ext cx="2496447" cy="243532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C47F72-C9C7-9E3D-1D42-BD6A4B465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2978" y="2264561"/>
            <a:ext cx="7058871" cy="40919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65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F3957AC-B875-C8A8-B8AB-504558E7613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4597" y="2150801"/>
            <a:ext cx="262382" cy="2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1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bg>
      <p:bgPr>
        <a:solidFill>
          <a:srgbClr val="00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86906E-B779-6571-1B4C-DA3141BB5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rcRect/>
          <a:stretch/>
        </p:blipFill>
        <p:spPr>
          <a:xfrm>
            <a:off x="161" y="-12524"/>
            <a:ext cx="1365771" cy="6963364"/>
          </a:xfrm>
          <a:prstGeom prst="rect">
            <a:avLst/>
          </a:prstGeom>
        </p:spPr>
      </p:pic>
      <p:sp>
        <p:nvSpPr>
          <p:cNvPr id="12" name="Google Shape;44;p28">
            <a:extLst>
              <a:ext uri="{FF2B5EF4-FFF2-40B4-BE49-F238E27FC236}">
                <a16:creationId xmlns:a16="http://schemas.microsoft.com/office/drawing/2014/main" id="{FB8C28B8-7941-9885-2BF9-ECB1E971774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2136649" y="5201270"/>
            <a:ext cx="7592568" cy="34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600" b="0" i="0" cap="all" spc="6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9">
            <a:extLst>
              <a:ext uri="{FF2B5EF4-FFF2-40B4-BE49-F238E27FC236}">
                <a16:creationId xmlns:a16="http://schemas.microsoft.com/office/drawing/2014/main" id="{B12A73EA-07AB-18BB-7F86-51AA41970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6649" y="3193773"/>
            <a:ext cx="7592568" cy="148708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55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Image 0" descr="/mnt/data/user-PgwqPuu1GM9ji3uSP9RdbMkg/727357505fde4454a15d72cccfdc2dd2/mnt/data/template_unzip/ppt/media/image5.png">
            <a:extLst>
              <a:ext uri="{FF2B5EF4-FFF2-40B4-BE49-F238E27FC236}">
                <a16:creationId xmlns:a16="http://schemas.microsoft.com/office/drawing/2014/main" id="{5E1EA038-AC33-72E7-FDE1-DA41D40297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8380" y="1599747"/>
            <a:ext cx="3884552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9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;p24">
            <a:extLst>
              <a:ext uri="{FF2B5EF4-FFF2-40B4-BE49-F238E27FC236}">
                <a16:creationId xmlns:a16="http://schemas.microsoft.com/office/drawing/2014/main" id="{F523EB6A-E270-56DD-87FC-9E735C422125}"/>
              </a:ext>
            </a:extLst>
          </p:cNvPr>
          <p:cNvSpPr/>
          <p:nvPr userDrawn="1"/>
        </p:nvSpPr>
        <p:spPr>
          <a:xfrm rot="10800000">
            <a:off x="-6" y="-3"/>
            <a:ext cx="1659471" cy="6858002"/>
          </a:xfrm>
          <a:prstGeom prst="rect">
            <a:avLst/>
          </a:prstGeom>
          <a:gradFill flip="none" rotWithShape="1">
            <a:gsLst>
              <a:gs pos="80000">
                <a:srgbClr val="0490DA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n-US"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820D142-1A9B-3078-0A12-89DF7FC8F3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955" t="-1" r="-1" b="-5027"/>
          <a:stretch>
            <a:fillRect/>
          </a:stretch>
        </p:blipFill>
        <p:spPr>
          <a:xfrm rot="10800000">
            <a:off x="10455172" y="5253318"/>
            <a:ext cx="1373756" cy="11807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E0C0084-83C4-2E87-117A-615B6E4706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413" y="653345"/>
            <a:ext cx="1296543" cy="112427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00C022D-75D5-CC08-9CEB-85B346862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6886" y="806823"/>
            <a:ext cx="8033562" cy="53224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427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9E16CBD9-1095-8D5C-01FE-16EB54309DF2}"/>
              </a:ext>
            </a:extLst>
          </p:cNvPr>
          <p:cNvSpPr/>
          <p:nvPr userDrawn="1"/>
        </p:nvSpPr>
        <p:spPr>
          <a:xfrm rot="10800000">
            <a:off x="-6" y="-3"/>
            <a:ext cx="1659471" cy="6858002"/>
          </a:xfrm>
          <a:prstGeom prst="rect">
            <a:avLst/>
          </a:prstGeom>
          <a:gradFill flip="none" rotWithShape="1">
            <a:gsLst>
              <a:gs pos="80000">
                <a:srgbClr val="0490DA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n-US"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3C23A4-DA9B-81E5-C8EA-014DC441CC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955" t="-1" r="-1" b="-5027"/>
          <a:stretch>
            <a:fillRect/>
          </a:stretch>
        </p:blipFill>
        <p:spPr>
          <a:xfrm rot="10800000">
            <a:off x="10455172" y="4585447"/>
            <a:ext cx="1373756" cy="118079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1E3BB-F7AA-CD86-AA34-F2735BB79D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413" y="653345"/>
            <a:ext cx="1296543" cy="112427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DED8CB-86E8-11B2-F683-A94C2E7FED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6885" y="5168519"/>
            <a:ext cx="8791639" cy="1276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500" b="0" i="0" spc="30" baseline="0" dirty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911B330-A6FF-7EB5-0D92-D839D4C60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6885" y="777748"/>
            <a:ext cx="8791639" cy="3995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18912-FC49-2859-03DE-D75E83E5FF6D}"/>
              </a:ext>
            </a:extLst>
          </p:cNvPr>
          <p:cNvSpPr txBox="1"/>
          <p:nvPr userDrawn="1"/>
        </p:nvSpPr>
        <p:spPr>
          <a:xfrm>
            <a:off x="11676529" y="5163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3C0546-2BD1-99A9-C833-679E8F42FD22}"/>
              </a:ext>
            </a:extLst>
          </p:cNvPr>
          <p:cNvCxnSpPr>
            <a:cxnSpLocks/>
          </p:cNvCxnSpPr>
          <p:nvPr userDrawn="1"/>
        </p:nvCxnSpPr>
        <p:spPr>
          <a:xfrm>
            <a:off x="2266885" y="4998192"/>
            <a:ext cx="8791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19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CFD740B8-32E1-B32A-C0AC-BD9EEB3D8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2527744"/>
            <a:ext cx="3629170" cy="13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3200" b="1" i="0" spc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32;p25">
            <a:extLst>
              <a:ext uri="{FF2B5EF4-FFF2-40B4-BE49-F238E27FC236}">
                <a16:creationId xmlns:a16="http://schemas.microsoft.com/office/drawing/2014/main" id="{AD0F3243-15DA-E9C7-F2DF-F321E688661F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4616817" y="0"/>
            <a:ext cx="4041408" cy="443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32;p25">
            <a:extLst>
              <a:ext uri="{FF2B5EF4-FFF2-40B4-BE49-F238E27FC236}">
                <a16:creationId xmlns:a16="http://schemas.microsoft.com/office/drawing/2014/main" id="{4498E03C-6DBB-2D72-FBE1-BCE07593159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16817" y="4767263"/>
            <a:ext cx="4041408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32;p25">
            <a:extLst>
              <a:ext uri="{FF2B5EF4-FFF2-40B4-BE49-F238E27FC236}">
                <a16:creationId xmlns:a16="http://schemas.microsoft.com/office/drawing/2014/main" id="{CC8EFF3A-14C9-FF92-9C66-58ED721721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985326" y="3065541"/>
            <a:ext cx="3206673" cy="379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32;p25">
            <a:extLst>
              <a:ext uri="{FF2B5EF4-FFF2-40B4-BE49-F238E27FC236}">
                <a16:creationId xmlns:a16="http://schemas.microsoft.com/office/drawing/2014/main" id="{38B42CDC-6F27-FEAA-8996-63572AC718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985327" y="414337"/>
            <a:ext cx="2169746" cy="230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333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;p25">
            <a:extLst>
              <a:ext uri="{FF2B5EF4-FFF2-40B4-BE49-F238E27FC236}">
                <a16:creationId xmlns:a16="http://schemas.microsoft.com/office/drawing/2014/main" id="{2CF5B43C-D5DD-0C12-5ACF-88D889E25DC0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0" y="0"/>
            <a:ext cx="7374577" cy="635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0E31DC-F551-661D-269A-4FC07260A6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708" y="2661555"/>
            <a:ext cx="3384469" cy="3691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spcBef>
                <a:spcPts val="4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1" dirty="0" smtClean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345E97F-0C02-8DD4-4802-747756C52353}"/>
              </a:ext>
            </a:extLst>
          </p:cNvPr>
          <p:cNvSpPr/>
          <p:nvPr userDrawn="1"/>
        </p:nvSpPr>
        <p:spPr>
          <a:xfrm rot="5400000">
            <a:off x="8308198" y="1711801"/>
            <a:ext cx="124497" cy="1487042"/>
          </a:xfrm>
          <a:custGeom>
            <a:avLst/>
            <a:gdLst>
              <a:gd name="connsiteX0" fmla="*/ 134912 w 269824"/>
              <a:gd name="connsiteY0" fmla="*/ 0 h 3222886"/>
              <a:gd name="connsiteX1" fmla="*/ 269824 w 269824"/>
              <a:gd name="connsiteY1" fmla="*/ 134912 h 3222886"/>
              <a:gd name="connsiteX2" fmla="*/ 269823 w 269824"/>
              <a:gd name="connsiteY2" fmla="*/ 134917 h 3222886"/>
              <a:gd name="connsiteX3" fmla="*/ 269823 w 269824"/>
              <a:gd name="connsiteY3" fmla="*/ 3087969 h 3222886"/>
              <a:gd name="connsiteX4" fmla="*/ 269824 w 269824"/>
              <a:gd name="connsiteY4" fmla="*/ 3087974 h 3222886"/>
              <a:gd name="connsiteX5" fmla="*/ 134912 w 269824"/>
              <a:gd name="connsiteY5" fmla="*/ 3222886 h 3222886"/>
              <a:gd name="connsiteX6" fmla="*/ 0 w 269824"/>
              <a:gd name="connsiteY6" fmla="*/ 3087974 h 3222886"/>
              <a:gd name="connsiteX7" fmla="*/ 0 w 269824"/>
              <a:gd name="connsiteY7" fmla="*/ 134912 h 3222886"/>
              <a:gd name="connsiteX8" fmla="*/ 0 w 269824"/>
              <a:gd name="connsiteY8" fmla="*/ 134911 h 3222886"/>
              <a:gd name="connsiteX9" fmla="*/ 0 w 269824"/>
              <a:gd name="connsiteY9" fmla="*/ 134911 h 3222886"/>
              <a:gd name="connsiteX10" fmla="*/ 10602 w 269824"/>
              <a:gd name="connsiteY10" fmla="*/ 82398 h 3222886"/>
              <a:gd name="connsiteX11" fmla="*/ 134912 w 269824"/>
              <a:gd name="connsiteY11" fmla="*/ 0 h 3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824" h="3222886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3087969"/>
                </a:lnTo>
                <a:lnTo>
                  <a:pt x="269824" y="3087974"/>
                </a:lnTo>
                <a:cubicBezTo>
                  <a:pt x="269824" y="3162484"/>
                  <a:pt x="209422" y="3222886"/>
                  <a:pt x="134912" y="3222886"/>
                </a:cubicBezTo>
                <a:cubicBezTo>
                  <a:pt x="60402" y="3222886"/>
                  <a:pt x="0" y="3162484"/>
                  <a:pt x="0" y="3087974"/>
                </a:cubicBezTo>
                <a:lnTo>
                  <a:pt x="0" y="134912"/>
                </a:lnTo>
                <a:lnTo>
                  <a:pt x="0" y="134911"/>
                </a:lnTo>
                <a:lnTo>
                  <a:pt x="0" y="134911"/>
                </a:lnTo>
                <a:lnTo>
                  <a:pt x="10602" y="82398"/>
                </a:lnTo>
                <a:cubicBezTo>
                  <a:pt x="31083" y="33976"/>
                  <a:pt x="79030" y="0"/>
                  <a:pt x="134912" y="0"/>
                </a:cubicBezTo>
                <a:close/>
              </a:path>
            </a:pathLst>
          </a:custGeom>
          <a:solidFill>
            <a:srgbClr val="4EA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51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F91344-842F-3493-F70D-4F24A8D22721}"/>
              </a:ext>
            </a:extLst>
          </p:cNvPr>
          <p:cNvSpPr txBox="1"/>
          <p:nvPr userDrawn="1"/>
        </p:nvSpPr>
        <p:spPr>
          <a:xfrm>
            <a:off x="-192010" y="1069207"/>
            <a:ext cx="3488201" cy="69249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5000" b="1">
                <a:solidFill>
                  <a:srgbClr val="0490DA">
                    <a:alpha val="9919"/>
                  </a:srgbClr>
                </a:solidFill>
                <a:latin typeface="+mj-lt"/>
                <a:cs typeface="Poppins" panose="00000500000000000000" pitchFamily="2" charset="0"/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AD277-849B-244D-41DE-10F841BEBA20}"/>
              </a:ext>
            </a:extLst>
          </p:cNvPr>
          <p:cNvSpPr txBox="1"/>
          <p:nvPr userDrawn="1"/>
        </p:nvSpPr>
        <p:spPr>
          <a:xfrm>
            <a:off x="617600" y="624157"/>
            <a:ext cx="18689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</a:t>
            </a:r>
            <a:r>
              <a:rPr lang="en-US" sz="24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C88FC-BE96-725F-DD06-F2785603E58D}"/>
              </a:ext>
            </a:extLst>
          </p:cNvPr>
          <p:cNvSpPr txBox="1"/>
          <p:nvPr userDrawn="1"/>
        </p:nvSpPr>
        <p:spPr>
          <a:xfrm>
            <a:off x="609557" y="5393508"/>
            <a:ext cx="30931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 spc="10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ASKED BY (TEAM MEMBER)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864AE4-F96D-6E4E-925A-3765780CF4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600" y="1190143"/>
            <a:ext cx="10057488" cy="36607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600" b="0" i="1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bg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Google Shape;13;p23">
            <a:extLst>
              <a:ext uri="{FF2B5EF4-FFF2-40B4-BE49-F238E27FC236}">
                <a16:creationId xmlns:a16="http://schemas.microsoft.com/office/drawing/2014/main" id="{11023E2F-5D21-418F-555A-015B02EECBC5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E97C9F-35C0-3330-A9A2-673073F191CC}"/>
              </a:ext>
            </a:extLst>
          </p:cNvPr>
          <p:cNvSpPr/>
          <p:nvPr userDrawn="1"/>
        </p:nvSpPr>
        <p:spPr>
          <a:xfrm>
            <a:off x="0" y="0"/>
            <a:ext cx="167325" cy="6858000"/>
          </a:xfrm>
          <a:prstGeom prst="rect">
            <a:avLst/>
          </a:prstGeom>
          <a:gradFill>
            <a:gsLst>
              <a:gs pos="99000">
                <a:schemeClr val="accent1">
                  <a:lumMod val="50000"/>
                </a:schemeClr>
              </a:gs>
              <a:gs pos="24000">
                <a:srgbClr val="0490DA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FFDDA9-BCCE-6C09-5A56-8302EE103303}"/>
              </a:ext>
            </a:extLst>
          </p:cNvPr>
          <p:cNvCxnSpPr>
            <a:cxnSpLocks/>
          </p:cNvCxnSpPr>
          <p:nvPr userDrawn="1"/>
        </p:nvCxnSpPr>
        <p:spPr>
          <a:xfrm>
            <a:off x="609557" y="5196853"/>
            <a:ext cx="366473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84;g9a74927944_2_2">
            <a:extLst>
              <a:ext uri="{FF2B5EF4-FFF2-40B4-BE49-F238E27FC236}">
                <a16:creationId xmlns:a16="http://schemas.microsoft.com/office/drawing/2014/main" id="{998E5770-C76F-275B-C425-D0443EE0680D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5192190" y="5700541"/>
            <a:ext cx="366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600" b="0" i="0" u="none" strike="noStrike" cap="none">
                <a:solidFill>
                  <a:schemeClr val="accent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16AC0C-BD60-D439-13D5-1751F53E64F5}"/>
              </a:ext>
            </a:extLst>
          </p:cNvPr>
          <p:cNvSpPr txBox="1"/>
          <p:nvPr userDrawn="1"/>
        </p:nvSpPr>
        <p:spPr>
          <a:xfrm>
            <a:off x="5181557" y="5393508"/>
            <a:ext cx="36647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0" i="0" spc="10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ANSWERED BY (PRESENTER/TEAM)</a:t>
            </a:r>
          </a:p>
        </p:txBody>
      </p:sp>
      <p:sp>
        <p:nvSpPr>
          <p:cNvPr id="19" name="Google Shape;84;g9a74927944_2_2">
            <a:extLst>
              <a:ext uri="{FF2B5EF4-FFF2-40B4-BE49-F238E27FC236}">
                <a16:creationId xmlns:a16="http://schemas.microsoft.com/office/drawing/2014/main" id="{FBC3E892-ECEE-7DF6-C4A0-C87D7F670CD7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609557" y="5700541"/>
            <a:ext cx="366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600" b="0" i="0" u="none" strike="noStrike" cap="none">
                <a:solidFill>
                  <a:schemeClr val="accent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40843B-CC57-5D45-7863-31050C2D9D65}"/>
              </a:ext>
            </a:extLst>
          </p:cNvPr>
          <p:cNvCxnSpPr>
            <a:cxnSpLocks/>
          </p:cNvCxnSpPr>
          <p:nvPr userDrawn="1"/>
        </p:nvCxnSpPr>
        <p:spPr>
          <a:xfrm>
            <a:off x="5154663" y="5196853"/>
            <a:ext cx="366473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81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g9a74927944_2_2">
            <a:extLst>
              <a:ext uri="{FF2B5EF4-FFF2-40B4-BE49-F238E27FC236}">
                <a16:creationId xmlns:a16="http://schemas.microsoft.com/office/drawing/2014/main" id="{C267428A-5DFD-0246-3B6C-246E18CD9B13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094074" y="4020363"/>
            <a:ext cx="6007396" cy="1901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2600" b="0" i="0" u="none" strike="noStrike" cap="none">
                <a:solidFill>
                  <a:srgbClr val="0490DA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1F0E8-BC77-0506-185D-B14ECB71B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8000"/>
          </a:blip>
          <a:srcRect/>
          <a:stretch/>
        </p:blipFill>
        <p:spPr>
          <a:xfrm>
            <a:off x="161" y="-12524"/>
            <a:ext cx="1365771" cy="6963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91DB5-D5E2-58F5-0A9D-992CB1405A98}"/>
              </a:ext>
            </a:extLst>
          </p:cNvPr>
          <p:cNvSpPr txBox="1"/>
          <p:nvPr userDrawn="1"/>
        </p:nvSpPr>
        <p:spPr>
          <a:xfrm>
            <a:off x="2094614" y="9994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06E839-BAD2-3974-A685-79A8E470C7B0}"/>
              </a:ext>
            </a:extLst>
          </p:cNvPr>
          <p:cNvCxnSpPr>
            <a:cxnSpLocks/>
          </p:cNvCxnSpPr>
          <p:nvPr userDrawn="1"/>
        </p:nvCxnSpPr>
        <p:spPr>
          <a:xfrm>
            <a:off x="5606902" y="3803052"/>
            <a:ext cx="978195" cy="0"/>
          </a:xfrm>
          <a:prstGeom prst="line">
            <a:avLst/>
          </a:prstGeom>
          <a:ln>
            <a:solidFill>
              <a:srgbClr val="0490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5CC8FC-999D-94EF-970C-52C42B795BAF}"/>
              </a:ext>
            </a:extLst>
          </p:cNvPr>
          <p:cNvSpPr txBox="1"/>
          <p:nvPr userDrawn="1"/>
        </p:nvSpPr>
        <p:spPr>
          <a:xfrm>
            <a:off x="4303842" y="3150637"/>
            <a:ext cx="3584314" cy="59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4200" b="1" i="0" u="none" strike="noStrike" cap="none">
                <a:solidFill>
                  <a:schemeClr val="bg2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ICEBREAKER</a:t>
            </a:r>
          </a:p>
        </p:txBody>
      </p:sp>
      <p:pic>
        <p:nvPicPr>
          <p:cNvPr id="7" name="Picture 6" descr="A close up of a ice cube&#10;&#10;AI-generated content may be incorrect.">
            <a:extLst>
              <a:ext uri="{FF2B5EF4-FFF2-40B4-BE49-F238E27FC236}">
                <a16:creationId xmlns:a16="http://schemas.microsoft.com/office/drawing/2014/main" id="{21F06C0F-010A-EE0A-1CB6-978BB9487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14" y="1930203"/>
            <a:ext cx="1365771" cy="12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">
            <a:extLst>
              <a:ext uri="{FF2B5EF4-FFF2-40B4-BE49-F238E27FC236}">
                <a16:creationId xmlns:a16="http://schemas.microsoft.com/office/drawing/2014/main" id="{07D2C77F-F49F-1B69-DD05-1A53A6E7053E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4718" y="1608605"/>
            <a:ext cx="10371114" cy="440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90DA"/>
              </a:buClr>
              <a:buSzPct val="125000"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tx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A3075-4BB8-6FAC-5744-740A30DEE1F9}"/>
              </a:ext>
            </a:extLst>
          </p:cNvPr>
          <p:cNvSpPr txBox="1"/>
          <p:nvPr userDrawn="1"/>
        </p:nvSpPr>
        <p:spPr>
          <a:xfrm>
            <a:off x="644717" y="703406"/>
            <a:ext cx="153934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rgbClr val="0490DA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0784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9556766B-D21D-0B96-8902-B0723F44F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3" y="1953585"/>
            <a:ext cx="3944857" cy="111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4C597D-3878-FE54-2848-244E58306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4260" y="1063256"/>
            <a:ext cx="5901569" cy="489097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56A072C-1264-BC88-13D8-F59C95B78827}"/>
              </a:ext>
            </a:extLst>
          </p:cNvPr>
          <p:cNvSpPr/>
          <p:nvPr userDrawn="1"/>
        </p:nvSpPr>
        <p:spPr>
          <a:xfrm rot="5400000" flipH="1">
            <a:off x="1027523" y="1293656"/>
            <a:ext cx="81775" cy="882534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solidFill>
            <a:srgbClr val="1BBC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68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 Col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9556766B-D21D-0B96-8902-B0723F44F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3"/>
            <a:ext cx="10388687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4C597D-3878-FE54-2848-244E58306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321292"/>
            <a:ext cx="10388686" cy="470001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0757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-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9556766B-D21D-0B96-8902-B0723F44F9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1879156"/>
            <a:ext cx="6454141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4C597D-3878-FE54-2848-244E58306A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2509284"/>
            <a:ext cx="6454140" cy="351202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87ED-9AFA-68AC-9D3E-8B57868137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2158" y="1879156"/>
            <a:ext cx="3848617" cy="41422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9820704-8ED5-3F47-70D4-6F8F57355C00}"/>
              </a:ext>
            </a:extLst>
          </p:cNvPr>
          <p:cNvSpPr/>
          <p:nvPr userDrawn="1"/>
        </p:nvSpPr>
        <p:spPr>
          <a:xfrm rot="5400000" flipH="1">
            <a:off x="1027523" y="1293656"/>
            <a:ext cx="81775" cy="882534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solidFill>
            <a:srgbClr val="1BBC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2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bg>
      <p:bgPr>
        <a:gradFill flip="none" rotWithShape="1">
          <a:gsLst>
            <a:gs pos="55000">
              <a:srgbClr val="151521">
                <a:lumMod val="98000"/>
              </a:srgbClr>
            </a:gs>
            <a:gs pos="11000">
              <a:srgbClr val="00294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3F9D6C-BB96-9737-390A-D279FC783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884" y="2756177"/>
            <a:ext cx="7843364" cy="1345646"/>
          </a:xfrm>
          <a:prstGeom prst="rect">
            <a:avLst/>
          </a:prstGeom>
        </p:spPr>
      </p:pic>
      <p:sp>
        <p:nvSpPr>
          <p:cNvPr id="18" name="Google Shape;44;p28">
            <a:extLst>
              <a:ext uri="{FF2B5EF4-FFF2-40B4-BE49-F238E27FC236}">
                <a16:creationId xmlns:a16="http://schemas.microsoft.com/office/drawing/2014/main" id="{BEB24D9F-42FF-1086-63F1-36D606CD117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256959" y="5128495"/>
            <a:ext cx="2597010" cy="28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000" b="0" i="0" cap="all" spc="150" baseline="0">
                <a:solidFill>
                  <a:srgbClr val="1BBC9B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36DC13-CE93-CE1B-13FC-9DB2C2B06B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8000"/>
          </a:blip>
          <a:srcRect/>
          <a:stretch/>
        </p:blipFill>
        <p:spPr>
          <a:xfrm>
            <a:off x="161" y="-12524"/>
            <a:ext cx="1365771" cy="6963364"/>
          </a:xfrm>
          <a:prstGeom prst="rect">
            <a:avLst/>
          </a:prstGeom>
        </p:spPr>
      </p:pic>
      <p:sp>
        <p:nvSpPr>
          <p:cNvPr id="2" name="Google Shape;44;p28">
            <a:extLst>
              <a:ext uri="{FF2B5EF4-FFF2-40B4-BE49-F238E27FC236}">
                <a16:creationId xmlns:a16="http://schemas.microsoft.com/office/drawing/2014/main" id="{C873848A-FB24-5C92-9F03-0B4B850F1A67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256959" y="4468172"/>
            <a:ext cx="6841198" cy="435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000" b="0" i="0" spc="6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141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4;g9a74927944_2_2">
            <a:extLst>
              <a:ext uri="{FF2B5EF4-FFF2-40B4-BE49-F238E27FC236}">
                <a16:creationId xmlns:a16="http://schemas.microsoft.com/office/drawing/2014/main" id="{7CC7DF6A-1CA2-0144-1DC9-B8AFC5D24EA9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09039" y="5474407"/>
            <a:ext cx="7996400" cy="26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400" b="0" i="0" u="none" strike="noStrike" cap="none">
                <a:solidFill>
                  <a:srgbClr val="0490DA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83;g9a74927944_2_2">
            <a:extLst>
              <a:ext uri="{FF2B5EF4-FFF2-40B4-BE49-F238E27FC236}">
                <a16:creationId xmlns:a16="http://schemas.microsoft.com/office/drawing/2014/main" id="{B262DE28-18C5-69CF-C04B-48B43BFE10D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95883" y="4388178"/>
            <a:ext cx="7996400" cy="86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3000" b="1" i="0" u="none" strike="noStrike" cap="all" baseline="0">
                <a:solidFill>
                  <a:srgbClr val="0490DA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B2662-4B58-F057-C617-F02037918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4" t="-4135" r="-6660" b="19562"/>
          <a:stretch>
            <a:fillRect/>
          </a:stretch>
        </p:blipFill>
        <p:spPr>
          <a:xfrm>
            <a:off x="-10634" y="223424"/>
            <a:ext cx="5273749" cy="60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2AC80-1497-68D8-3C16-3D09233B0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</a:blip>
          <a:srcRect/>
          <a:stretch/>
        </p:blipFill>
        <p:spPr>
          <a:xfrm>
            <a:off x="161" y="-12524"/>
            <a:ext cx="1365771" cy="6963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19520-D817-3298-235E-82C09D00E078}"/>
              </a:ext>
            </a:extLst>
          </p:cNvPr>
          <p:cNvSpPr txBox="1"/>
          <p:nvPr userDrawn="1"/>
        </p:nvSpPr>
        <p:spPr>
          <a:xfrm>
            <a:off x="2094614" y="9994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8271A0-E832-FB9E-9BEB-649B640C5E5F}"/>
              </a:ext>
            </a:extLst>
          </p:cNvPr>
          <p:cNvCxnSpPr>
            <a:cxnSpLocks/>
          </p:cNvCxnSpPr>
          <p:nvPr userDrawn="1"/>
        </p:nvCxnSpPr>
        <p:spPr>
          <a:xfrm>
            <a:off x="1674190" y="4197433"/>
            <a:ext cx="8643701" cy="0"/>
          </a:xfrm>
          <a:prstGeom prst="line">
            <a:avLst/>
          </a:prstGeom>
          <a:ln>
            <a:solidFill>
              <a:srgbClr val="0490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AE8B8E-7C21-2E55-1FE1-0F1D411E0C9B}"/>
              </a:ext>
            </a:extLst>
          </p:cNvPr>
          <p:cNvSpPr txBox="1"/>
          <p:nvPr userDrawn="1"/>
        </p:nvSpPr>
        <p:spPr>
          <a:xfrm>
            <a:off x="2409568" y="369467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6" name="Google Shape;44;p28">
            <a:extLst>
              <a:ext uri="{FF2B5EF4-FFF2-40B4-BE49-F238E27FC236}">
                <a16:creationId xmlns:a16="http://schemas.microsoft.com/office/drawing/2014/main" id="{7E1D1B72-A34E-2E14-8F3D-D3545F9681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74190" y="3360989"/>
            <a:ext cx="8643701" cy="74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4300" b="0" i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84;g9a74927944_2_2">
            <a:extLst>
              <a:ext uri="{FF2B5EF4-FFF2-40B4-BE49-F238E27FC236}">
                <a16:creationId xmlns:a16="http://schemas.microsoft.com/office/drawing/2014/main" id="{7AC19198-261D-2D7F-8E05-464DEED36FA2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674190" y="4324515"/>
            <a:ext cx="5666292" cy="4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2000" b="0" i="0" u="none" strike="noStrike" cap="none">
                <a:solidFill>
                  <a:srgbClr val="1BBC9B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72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872156-EEF3-77F9-1A49-EFB9AE0AD6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33F2F-0BFC-6A57-0234-B6D5C5CE8633}"/>
              </a:ext>
            </a:extLst>
          </p:cNvPr>
          <p:cNvSpPr/>
          <p:nvPr userDrawn="1"/>
        </p:nvSpPr>
        <p:spPr>
          <a:xfrm>
            <a:off x="127591" y="127590"/>
            <a:ext cx="11940362" cy="6602819"/>
          </a:xfrm>
          <a:prstGeom prst="rect">
            <a:avLst/>
          </a:prstGeom>
          <a:noFill/>
          <a:ln w="2540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ABCE4A-333E-D006-CE02-3E66B2677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9" t="-5543" r="-9419" b="-5546"/>
          <a:stretch>
            <a:fillRect/>
          </a:stretch>
        </p:blipFill>
        <p:spPr>
          <a:xfrm>
            <a:off x="5717761" y="2326272"/>
            <a:ext cx="760022" cy="7104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E086C4-599E-FA71-072C-EA24BDCBE2A1}"/>
              </a:ext>
            </a:extLst>
          </p:cNvPr>
          <p:cNvCxnSpPr>
            <a:cxnSpLocks/>
          </p:cNvCxnSpPr>
          <p:nvPr userDrawn="1"/>
        </p:nvCxnSpPr>
        <p:spPr>
          <a:xfrm>
            <a:off x="5852607" y="3237017"/>
            <a:ext cx="490330" cy="0"/>
          </a:xfrm>
          <a:prstGeom prst="line">
            <a:avLst/>
          </a:prstGeom>
          <a:ln>
            <a:solidFill>
              <a:srgbClr val="6DBA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E5EF3D-2880-E81D-55DC-8E75203B1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2697" y="3720092"/>
            <a:ext cx="7550150" cy="112712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200" b="0" i="0">
                <a:solidFill>
                  <a:srgbClr val="0490DA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3200" b="0" i="0">
                <a:solidFill>
                  <a:srgbClr val="0490DA"/>
                </a:solidFill>
                <a:latin typeface="Poppins Medium" pitchFamily="2" charset="77"/>
                <a:cs typeface="Poppins Medium" pitchFamily="2" charset="77"/>
              </a:defRPr>
            </a:lvl2pPr>
            <a:lvl3pPr marL="914400" indent="0" algn="ctr">
              <a:buNone/>
              <a:defRPr sz="3200" b="0" i="0">
                <a:solidFill>
                  <a:srgbClr val="0490DA"/>
                </a:solidFill>
                <a:latin typeface="Poppins Medium" pitchFamily="2" charset="77"/>
                <a:cs typeface="Poppins Medium" pitchFamily="2" charset="77"/>
              </a:defRPr>
            </a:lvl3pPr>
            <a:lvl4pPr marL="1371600" indent="0" algn="ctr">
              <a:buNone/>
              <a:defRPr sz="3200" b="0" i="0">
                <a:solidFill>
                  <a:srgbClr val="0490DA"/>
                </a:solidFill>
                <a:latin typeface="Poppins Medium" pitchFamily="2" charset="77"/>
                <a:cs typeface="Poppins Medium" pitchFamily="2" charset="77"/>
              </a:defRPr>
            </a:lvl4pPr>
            <a:lvl5pPr marL="1828800" indent="0" algn="ctr">
              <a:buNone/>
              <a:defRPr sz="3200" b="0" i="0">
                <a:solidFill>
                  <a:srgbClr val="0490DA"/>
                </a:solidFill>
                <a:latin typeface="Poppins Medium" pitchFamily="2" charset="77"/>
                <a:cs typeface="Poppins Medium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63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4;p28">
            <a:extLst>
              <a:ext uri="{FF2B5EF4-FFF2-40B4-BE49-F238E27FC236}">
                <a16:creationId xmlns:a16="http://schemas.microsoft.com/office/drawing/2014/main" id="{CB810103-C0C5-DBCB-A210-2A7C6E7FD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2037887"/>
            <a:ext cx="3629170" cy="216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3200" b="1" i="0" spc="0" baseline="0">
                <a:gradFill>
                  <a:gsLst>
                    <a:gs pos="55000">
                      <a:srgbClr val="1BBC9B"/>
                    </a:gs>
                    <a:gs pos="12000">
                      <a:srgbClr val="0490DA"/>
                    </a:gs>
                  </a:gsLst>
                  <a:path path="circle">
                    <a:fillToRect l="100000" b="100000"/>
                  </a:path>
                </a:gra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6F68AF-24FD-3948-3D61-0756750DAA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7314" y="2003526"/>
            <a:ext cx="5898164" cy="3847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6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789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Callout - 2 co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4;p28">
            <a:extLst>
              <a:ext uri="{FF2B5EF4-FFF2-40B4-BE49-F238E27FC236}">
                <a16:creationId xmlns:a16="http://schemas.microsoft.com/office/drawing/2014/main" id="{EC99FFAD-4529-B8D7-4AED-1ED5312C1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3"/>
            <a:ext cx="10388687" cy="4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40A8A1-2762-2F53-3886-CE426671DD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321292"/>
            <a:ext cx="3928527" cy="483776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60C6D2-5049-F012-117A-93505DCA35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0848" y="1321292"/>
            <a:ext cx="3928527" cy="375760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Google Shape;84;g9a74927944_2_2">
            <a:extLst>
              <a:ext uri="{FF2B5EF4-FFF2-40B4-BE49-F238E27FC236}">
                <a16:creationId xmlns:a16="http://schemas.microsoft.com/office/drawing/2014/main" id="{D1703C9C-9D4A-CA91-D451-EA7FD330F10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20848" y="5436704"/>
            <a:ext cx="6644008" cy="85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1" u="none" strike="noStrike" cap="none">
                <a:solidFill>
                  <a:srgbClr val="1BBC9B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927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ontent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58C7560-F685-5810-B256-B7493E5EF2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4" y="1566876"/>
            <a:ext cx="3587047" cy="46024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260"/>
              </a:lnSpc>
              <a:spcBef>
                <a:spcPts val="4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C668E967-C625-A343-BCB2-7FDB97A22D72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627144" y="683181"/>
            <a:ext cx="3587047" cy="63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80BB17-667F-C617-4407-36482269C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1807" y="0"/>
            <a:ext cx="7660193" cy="6169025"/>
          </a:xfrm>
          <a:custGeom>
            <a:avLst/>
            <a:gdLst>
              <a:gd name="connsiteX0" fmla="*/ 0 w 7660193"/>
              <a:gd name="connsiteY0" fmla="*/ 0 h 6169025"/>
              <a:gd name="connsiteX1" fmla="*/ 7660193 w 7660193"/>
              <a:gd name="connsiteY1" fmla="*/ 0 h 6169025"/>
              <a:gd name="connsiteX2" fmla="*/ 7660193 w 7660193"/>
              <a:gd name="connsiteY2" fmla="*/ 6084372 h 6169025"/>
              <a:gd name="connsiteX3" fmla="*/ 6177109 w 7660193"/>
              <a:gd name="connsiteY3" fmla="*/ 6084372 h 6169025"/>
              <a:gd name="connsiteX4" fmla="*/ 6098850 w 7660193"/>
              <a:gd name="connsiteY4" fmla="*/ 6136246 h 6169025"/>
              <a:gd name="connsiteX5" fmla="*/ 6092232 w 7660193"/>
              <a:gd name="connsiteY5" fmla="*/ 6169025 h 6169025"/>
              <a:gd name="connsiteX6" fmla="*/ 0 w 7660193"/>
              <a:gd name="connsiteY6" fmla="*/ 6169025 h 616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0193" h="6169025">
                <a:moveTo>
                  <a:pt x="0" y="0"/>
                </a:moveTo>
                <a:lnTo>
                  <a:pt x="7660193" y="0"/>
                </a:lnTo>
                <a:lnTo>
                  <a:pt x="7660193" y="6084372"/>
                </a:lnTo>
                <a:lnTo>
                  <a:pt x="6177109" y="6084372"/>
                </a:lnTo>
                <a:cubicBezTo>
                  <a:pt x="6141928" y="6084372"/>
                  <a:pt x="6111743" y="6105762"/>
                  <a:pt x="6098850" y="6136246"/>
                </a:cubicBezTo>
                <a:lnTo>
                  <a:pt x="6092232" y="6169025"/>
                </a:lnTo>
                <a:lnTo>
                  <a:pt x="0" y="61690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 b="0" i="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D7D577F-1E60-3934-17E9-CC63852069DD}"/>
              </a:ext>
            </a:extLst>
          </p:cNvPr>
          <p:cNvSpPr>
            <a:spLocks/>
          </p:cNvSpPr>
          <p:nvPr userDrawn="1"/>
        </p:nvSpPr>
        <p:spPr>
          <a:xfrm rot="5400000">
            <a:off x="11455664" y="5252690"/>
            <a:ext cx="169867" cy="1833231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81000">
                <a:srgbClr val="0490DA"/>
              </a:gs>
              <a:gs pos="22000">
                <a:srgbClr val="4EA72E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28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x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92F49D-D5E1-3783-5BA0-D3245C984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145" y="2043828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9101358-E48D-740F-925A-01AA350176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145" y="2814934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3AF00B62-CFEC-F21B-D63E-F2904E22F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4"/>
            <a:ext cx="10388687" cy="38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882A7E4-4D73-837F-F141-9D269B94701E}"/>
              </a:ext>
            </a:extLst>
          </p:cNvPr>
          <p:cNvSpPr/>
          <p:nvPr userDrawn="1"/>
        </p:nvSpPr>
        <p:spPr>
          <a:xfrm rot="5400000">
            <a:off x="850988" y="1653429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227A7E-00E7-6334-F4FC-1DACE7B93B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0422" y="2043829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0FCB-FBF8-C447-FB6C-94A2E9A67A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0422" y="2814935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9AD5EA6-DCCD-46C6-90F3-34C40AAD250A}"/>
              </a:ext>
            </a:extLst>
          </p:cNvPr>
          <p:cNvSpPr/>
          <p:nvPr userDrawn="1"/>
        </p:nvSpPr>
        <p:spPr>
          <a:xfrm rot="5400000">
            <a:off x="4454265" y="1653430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B55B83-4A2F-49A0-C685-D9CB192FA6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33705" y="2043829"/>
            <a:ext cx="3120995" cy="65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000" b="1" i="0" spc="0" baseline="0" dirty="0" smtClean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CCECC6D-FCB9-9F2D-E416-B057DA18A1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33705" y="2814935"/>
            <a:ext cx="3120992" cy="31286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6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3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lang="en-US" sz="1500" b="0" i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b="0" i="0" cap="all" baseline="0" dirty="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24068C2-365F-1336-10F3-765C3C9619D2}"/>
              </a:ext>
            </a:extLst>
          </p:cNvPr>
          <p:cNvSpPr/>
          <p:nvPr userDrawn="1"/>
        </p:nvSpPr>
        <p:spPr>
          <a:xfrm rot="5400000">
            <a:off x="8057548" y="1653430"/>
            <a:ext cx="45719" cy="493408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gradFill>
            <a:gsLst>
              <a:gs pos="0">
                <a:srgbClr val="1BBC9B"/>
              </a:gs>
              <a:gs pos="100000">
                <a:srgbClr val="0490DA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4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x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28E83F3-B958-1B51-672D-8ABD53CAC4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025" y="1764096"/>
            <a:ext cx="3048000" cy="977195"/>
          </a:xfrm>
          <a:prstGeom prst="roundRect">
            <a:avLst/>
          </a:prstGeom>
          <a:solidFill>
            <a:srgbClr val="6DBA44"/>
          </a:solidFill>
        </p:spPr>
        <p:txBody>
          <a:bodyPr lIns="274320" tIns="274320" rIns="274320" bIns="27432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E8F14B65-3C0A-6522-B553-2D7E7E05E9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88219" y="1755560"/>
            <a:ext cx="3048000" cy="977195"/>
          </a:xfrm>
          <a:prstGeom prst="roundRect">
            <a:avLst/>
          </a:prstGeom>
          <a:solidFill>
            <a:srgbClr val="0490DA"/>
          </a:solidFill>
        </p:spPr>
        <p:txBody>
          <a:bodyPr lIns="274320" tIns="274320" rIns="274320" bIns="27432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B0B75D96-D4C2-3B1D-0E4B-EEB582CC1B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9548" y="1755560"/>
            <a:ext cx="3048000" cy="977195"/>
          </a:xfrm>
          <a:prstGeom prst="roundRect">
            <a:avLst/>
          </a:prstGeom>
          <a:solidFill>
            <a:srgbClr val="002949"/>
          </a:solidFill>
        </p:spPr>
        <p:txBody>
          <a:bodyPr lIns="274320" tIns="274320" rIns="274320" bIns="27432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3AF00B62-CFEC-F21B-D63E-F2904E22F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4"/>
            <a:ext cx="10388687" cy="38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9483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x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E8F14B65-3C0A-6522-B553-2D7E7E05E9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23421" y="1616229"/>
            <a:ext cx="8292409" cy="977195"/>
          </a:xfrm>
          <a:prstGeom prst="rect">
            <a:avLst/>
          </a:prstGeom>
          <a:solidFill>
            <a:srgbClr val="0490DA">
              <a:alpha val="74924"/>
            </a:srgbClr>
          </a:solidFill>
        </p:spPr>
        <p:txBody>
          <a:bodyPr lIns="548640" tIns="182880" rIns="182880" bIns="182880"/>
          <a:lstStyle>
            <a:lvl1pPr marL="0" indent="0" algn="l">
              <a:lnSpc>
                <a:spcPts val="1720"/>
              </a:lnSpc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33DBA53E-FE83-51AB-96D3-900CAEB937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23421" y="2713829"/>
            <a:ext cx="8292409" cy="977195"/>
          </a:xfrm>
          <a:prstGeom prst="rect">
            <a:avLst/>
          </a:prstGeom>
          <a:solidFill>
            <a:srgbClr val="1BBC9B">
              <a:alpha val="81928"/>
            </a:srgbClr>
          </a:solidFill>
        </p:spPr>
        <p:txBody>
          <a:bodyPr lIns="548640" tIns="182880" rIns="182880" bIns="182880"/>
          <a:lstStyle>
            <a:lvl1pPr marL="0" indent="0" algn="l">
              <a:lnSpc>
                <a:spcPts val="1720"/>
              </a:lnSpc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84690147-6ACB-55DA-FCF5-DE3A2572C8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23421" y="3809476"/>
            <a:ext cx="8292409" cy="977195"/>
          </a:xfrm>
          <a:prstGeom prst="rect">
            <a:avLst/>
          </a:prstGeom>
          <a:solidFill>
            <a:srgbClr val="6DBA44">
              <a:alpha val="80000"/>
            </a:srgbClr>
          </a:solidFill>
        </p:spPr>
        <p:txBody>
          <a:bodyPr lIns="548640" tIns="182880" rIns="182880" bIns="182880"/>
          <a:lstStyle>
            <a:lvl1pPr marL="0" indent="0" algn="l">
              <a:lnSpc>
                <a:spcPts val="1720"/>
              </a:lnSpc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CA72B1EC-927C-3566-A069-B87CC35397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23421" y="4905940"/>
            <a:ext cx="8292409" cy="977195"/>
          </a:xfrm>
          <a:prstGeom prst="rect">
            <a:avLst/>
          </a:prstGeom>
          <a:solidFill>
            <a:srgbClr val="002949">
              <a:alpha val="80110"/>
            </a:srgbClr>
          </a:solidFill>
        </p:spPr>
        <p:txBody>
          <a:bodyPr lIns="548640" tIns="182880" rIns="182880" bIns="182880"/>
          <a:lstStyle>
            <a:lvl1pPr marL="0" indent="0" algn="l">
              <a:lnSpc>
                <a:spcPts val="1720"/>
              </a:lnSpc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28E83F3-B958-1B51-672D-8ABD53CAC4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144" y="1615240"/>
            <a:ext cx="2415254" cy="977195"/>
          </a:xfrm>
          <a:prstGeom prst="roundRect">
            <a:avLst/>
          </a:prstGeom>
          <a:solidFill>
            <a:srgbClr val="0490DA"/>
          </a:solidFill>
        </p:spPr>
        <p:txBody>
          <a:bodyPr lIns="91440" tIns="91440" rIns="91440" bIns="91440" anchor="ctr" anchorCtr="0"/>
          <a:lstStyle>
            <a:lvl1pPr marL="0" indent="0" algn="l">
              <a:lnSpc>
                <a:spcPts val="1760"/>
              </a:lnSpc>
              <a:buNone/>
              <a:defRPr sz="1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44;p28">
            <a:extLst>
              <a:ext uri="{FF2B5EF4-FFF2-40B4-BE49-F238E27FC236}">
                <a16:creationId xmlns:a16="http://schemas.microsoft.com/office/drawing/2014/main" id="{3AF00B62-CFEC-F21B-D63E-F2904E22F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698944"/>
            <a:ext cx="10388687" cy="38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400" b="1" i="0" spc="5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7BAAE20-C1A8-F8CB-8345-F8D64C78DE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7144" y="2712840"/>
            <a:ext cx="2415254" cy="977195"/>
          </a:xfrm>
          <a:prstGeom prst="roundRect">
            <a:avLst/>
          </a:prstGeom>
          <a:solidFill>
            <a:srgbClr val="1BBC9B"/>
          </a:solidFill>
        </p:spPr>
        <p:txBody>
          <a:bodyPr lIns="91440" tIns="91440" rIns="91440" bIns="91440" anchor="ctr"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7D6D753-338F-992B-955B-74C66B18460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7144" y="3808487"/>
            <a:ext cx="2415254" cy="977195"/>
          </a:xfrm>
          <a:prstGeom prst="roundRect">
            <a:avLst/>
          </a:prstGeom>
          <a:solidFill>
            <a:srgbClr val="6DBA44"/>
          </a:solidFill>
        </p:spPr>
        <p:txBody>
          <a:bodyPr lIns="91440" tIns="91440" rIns="91440" bIns="91440" anchor="ctr"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1C20433-B3C4-CF30-ECEC-0883FC2A5A4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7144" y="4908126"/>
            <a:ext cx="2415254" cy="977195"/>
          </a:xfrm>
          <a:prstGeom prst="roundRect">
            <a:avLst/>
          </a:prstGeom>
          <a:solidFill>
            <a:srgbClr val="002949"/>
          </a:solidFill>
        </p:spPr>
        <p:txBody>
          <a:bodyPr lIns="91440" tIns="91440" rIns="91440" bIns="91440" anchor="ctr"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504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Content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2;p25">
            <a:extLst>
              <a:ext uri="{FF2B5EF4-FFF2-40B4-BE49-F238E27FC236}">
                <a16:creationId xmlns:a16="http://schemas.microsoft.com/office/drawing/2014/main" id="{DA20C7C5-B9E5-330D-0B6F-24B9B84541FF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302741" y="845025"/>
            <a:ext cx="4844527" cy="525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A52F9A-8A81-D989-FEAA-D576B85BCC0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8183" y="1973935"/>
            <a:ext cx="5277380" cy="412197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2360"/>
              </a:lnSpc>
              <a:spcBef>
                <a:spcPts val="4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None/>
              <a:defRPr lang="en-US" sz="1800" b="0" i="0" spc="0" baseline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2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200"/>
              </a:spcBef>
              <a:buClr>
                <a:srgbClr val="0490DA"/>
              </a:buClr>
              <a:buSzPct val="100000"/>
              <a:buFontTx/>
              <a:buNone/>
              <a:tabLst/>
              <a:defRPr lang="en-US" sz="1300" b="0" i="0" dirty="0" smtClean="0">
                <a:solidFill>
                  <a:schemeClr val="bg2">
                    <a:lumMod val="2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B948162-52FC-6103-E29B-EF96F28C2D2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71600" y="845025"/>
            <a:ext cx="4513963" cy="7148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0490DA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2pPr>
            <a:lvl3pPr marL="9144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3pPr>
            <a:lvl4pPr marL="13716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4pPr>
            <a:lvl5pPr marL="1828800" indent="0">
              <a:buNone/>
              <a:defRPr sz="2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E6C97EA1-CA97-405B-0FD8-1D153F1EC3D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8183" y="762089"/>
            <a:ext cx="585788" cy="5873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"/>
            </a:lvl1pPr>
          </a:lstStyle>
          <a:p>
            <a:r>
              <a:rPr lang="en-US"/>
              <a:t>White icon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91A613C-3E92-D698-8B6C-1C7F7EE855D1}"/>
              </a:ext>
            </a:extLst>
          </p:cNvPr>
          <p:cNvSpPr/>
          <p:nvPr userDrawn="1"/>
        </p:nvSpPr>
        <p:spPr>
          <a:xfrm rot="5400000" flipH="1">
            <a:off x="2470258" y="-1189206"/>
            <a:ext cx="181096" cy="2378412"/>
          </a:xfrm>
          <a:custGeom>
            <a:avLst/>
            <a:gdLst>
              <a:gd name="connsiteX0" fmla="*/ 134912 w 269824"/>
              <a:gd name="connsiteY0" fmla="*/ 0 h 3222886"/>
              <a:gd name="connsiteX1" fmla="*/ 269824 w 269824"/>
              <a:gd name="connsiteY1" fmla="*/ 134912 h 3222886"/>
              <a:gd name="connsiteX2" fmla="*/ 269823 w 269824"/>
              <a:gd name="connsiteY2" fmla="*/ 134917 h 3222886"/>
              <a:gd name="connsiteX3" fmla="*/ 269823 w 269824"/>
              <a:gd name="connsiteY3" fmla="*/ 3087969 h 3222886"/>
              <a:gd name="connsiteX4" fmla="*/ 269824 w 269824"/>
              <a:gd name="connsiteY4" fmla="*/ 3087974 h 3222886"/>
              <a:gd name="connsiteX5" fmla="*/ 134912 w 269824"/>
              <a:gd name="connsiteY5" fmla="*/ 3222886 h 3222886"/>
              <a:gd name="connsiteX6" fmla="*/ 0 w 269824"/>
              <a:gd name="connsiteY6" fmla="*/ 3087974 h 3222886"/>
              <a:gd name="connsiteX7" fmla="*/ 0 w 269824"/>
              <a:gd name="connsiteY7" fmla="*/ 134912 h 3222886"/>
              <a:gd name="connsiteX8" fmla="*/ 0 w 269824"/>
              <a:gd name="connsiteY8" fmla="*/ 134911 h 3222886"/>
              <a:gd name="connsiteX9" fmla="*/ 0 w 269824"/>
              <a:gd name="connsiteY9" fmla="*/ 134911 h 3222886"/>
              <a:gd name="connsiteX10" fmla="*/ 10602 w 269824"/>
              <a:gd name="connsiteY10" fmla="*/ 82398 h 3222886"/>
              <a:gd name="connsiteX11" fmla="*/ 134912 w 269824"/>
              <a:gd name="connsiteY11" fmla="*/ 0 h 3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824" h="3222886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3087969"/>
                </a:lnTo>
                <a:lnTo>
                  <a:pt x="269824" y="3087974"/>
                </a:lnTo>
                <a:cubicBezTo>
                  <a:pt x="269824" y="3162484"/>
                  <a:pt x="209422" y="3222886"/>
                  <a:pt x="134912" y="3222886"/>
                </a:cubicBezTo>
                <a:cubicBezTo>
                  <a:pt x="60402" y="3222886"/>
                  <a:pt x="0" y="3162484"/>
                  <a:pt x="0" y="3087974"/>
                </a:cubicBezTo>
                <a:lnTo>
                  <a:pt x="0" y="134912"/>
                </a:lnTo>
                <a:lnTo>
                  <a:pt x="0" y="134911"/>
                </a:lnTo>
                <a:lnTo>
                  <a:pt x="0" y="134911"/>
                </a:lnTo>
                <a:lnTo>
                  <a:pt x="10602" y="82398"/>
                </a:lnTo>
                <a:cubicBezTo>
                  <a:pt x="31083" y="33976"/>
                  <a:pt x="79030" y="0"/>
                  <a:pt x="134912" y="0"/>
                </a:cubicBezTo>
                <a:close/>
              </a:path>
            </a:pathLst>
          </a:custGeom>
          <a:gradFill>
            <a:gsLst>
              <a:gs pos="27000">
                <a:srgbClr val="0490DA"/>
              </a:gs>
              <a:gs pos="80000">
                <a:srgbClr val="1BBC9B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328BE1-EA1D-90B9-5527-254A872B80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2000">
                <a:srgbClr val="002949"/>
              </a:gs>
              <a:gs pos="5000">
                <a:srgbClr val="0490DA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99E9A-EE55-E5C3-9B4E-4DD2FF778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1" t="8663" b="10769"/>
          <a:stretch>
            <a:fillRect/>
          </a:stretch>
        </p:blipFill>
        <p:spPr>
          <a:xfrm>
            <a:off x="1948526" y="1"/>
            <a:ext cx="8294948" cy="6858000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FB84FCF1-C173-611F-DCF4-9A83B91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3206454"/>
            <a:ext cx="9637485" cy="1873772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65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Google Shape;44;p28">
            <a:extLst>
              <a:ext uri="{FF2B5EF4-FFF2-40B4-BE49-F238E27FC236}">
                <a16:creationId xmlns:a16="http://schemas.microsoft.com/office/drawing/2014/main" id="{D2E0DDCD-68F1-54DD-2DC6-285CCEE4487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1427738" y="5487761"/>
            <a:ext cx="9336524" cy="30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600" b="0" i="0" cap="all" spc="150" baseline="0">
                <a:solidFill>
                  <a:srgbClr val="1BBC9B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BD9596-3FFB-D454-05E9-64B13B19CB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734" y="691135"/>
            <a:ext cx="2239324" cy="384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0043FB-FC99-DF4C-9D8F-3262476DA6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1853" y="-873513"/>
            <a:ext cx="2683239" cy="4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88F0D3-415E-93C4-E1BF-E49F46C2E9CA}"/>
              </a:ext>
            </a:extLst>
          </p:cNvPr>
          <p:cNvCxnSpPr>
            <a:cxnSpLocks/>
          </p:cNvCxnSpPr>
          <p:nvPr userDrawn="1"/>
        </p:nvCxnSpPr>
        <p:spPr>
          <a:xfrm>
            <a:off x="3465788" y="2592371"/>
            <a:ext cx="0" cy="4265629"/>
          </a:xfrm>
          <a:prstGeom prst="line">
            <a:avLst/>
          </a:prstGeom>
          <a:ln w="19050">
            <a:solidFill>
              <a:srgbClr val="002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83B89C3-32CB-ED7A-3034-92C61DB387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5" t="-1379" r="-3125" b="-2270"/>
          <a:stretch>
            <a:fillRect/>
          </a:stretch>
        </p:blipFill>
        <p:spPr>
          <a:xfrm>
            <a:off x="608204" y="1988559"/>
            <a:ext cx="2496447" cy="2435325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C2828F37-13C0-4D9D-804D-94A52ED91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2978" y="2264562"/>
            <a:ext cx="7058871" cy="39748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6000"/>
              </a:lnSpc>
              <a:buNone/>
              <a:defRPr sz="6500" b="0" i="1">
                <a:solidFill>
                  <a:srgbClr val="002949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7000" b="0" i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08F6C-857D-B30B-3079-DA7457913A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4597" y="2150801"/>
            <a:ext cx="262382" cy="2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2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447460AB-802C-9955-8623-C6724AF60CE9}"/>
              </a:ext>
            </a:extLst>
          </p:cNvPr>
          <p:cNvSpPr/>
          <p:nvPr userDrawn="1"/>
        </p:nvSpPr>
        <p:spPr>
          <a:xfrm rot="10800000">
            <a:off x="-8" y="-4"/>
            <a:ext cx="1903963" cy="6324603"/>
          </a:xfrm>
          <a:prstGeom prst="rect">
            <a:avLst/>
          </a:prstGeom>
          <a:gradFill flip="none" rotWithShape="1">
            <a:gsLst>
              <a:gs pos="80000">
                <a:srgbClr val="0490DA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n-US"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4436459-6C01-63AE-77C8-0532172256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955" t="-1" r="-1" b="-5027"/>
          <a:stretch>
            <a:fillRect/>
          </a:stretch>
        </p:blipFill>
        <p:spPr>
          <a:xfrm rot="10800000">
            <a:off x="10455172" y="4948518"/>
            <a:ext cx="1373756" cy="11807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57F2DCD-02FA-9AD8-C0FE-8FCFB2CB71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413" y="653345"/>
            <a:ext cx="1296543" cy="112427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4AAEFE-4ED2-B24D-C0CD-E8274E64F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6886" y="806823"/>
            <a:ext cx="8033562" cy="53224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36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toe 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6;p24">
            <a:extLst>
              <a:ext uri="{FF2B5EF4-FFF2-40B4-BE49-F238E27FC236}">
                <a16:creationId xmlns:a16="http://schemas.microsoft.com/office/drawing/2014/main" id="{A63E632A-EC79-256E-555A-BC693AB8D4D5}"/>
              </a:ext>
            </a:extLst>
          </p:cNvPr>
          <p:cNvSpPr/>
          <p:nvPr userDrawn="1"/>
        </p:nvSpPr>
        <p:spPr>
          <a:xfrm rot="10800000">
            <a:off x="-8" y="-4"/>
            <a:ext cx="1903963" cy="6324603"/>
          </a:xfrm>
          <a:prstGeom prst="rect">
            <a:avLst/>
          </a:prstGeom>
          <a:gradFill flip="none" rotWithShape="1">
            <a:gsLst>
              <a:gs pos="80000">
                <a:srgbClr val="0490DA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lang="en-US"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830D54-3A59-9103-B9A7-2610D8CB9A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955" t="-1" r="-1" b="-5027"/>
          <a:stretch>
            <a:fillRect/>
          </a:stretch>
        </p:blipFill>
        <p:spPr>
          <a:xfrm rot="10800000">
            <a:off x="10455172" y="4585447"/>
            <a:ext cx="1373756" cy="11807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BCE9EF1-E0E3-A730-F00F-1AFB04C36F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413" y="653345"/>
            <a:ext cx="1296543" cy="112427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8C804B-7388-1920-6690-D0F2D91683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6885" y="5168520"/>
            <a:ext cx="8791639" cy="9117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500" b="0" i="0" spc="30" baseline="0" dirty="0" smtClean="0">
                <a:solidFill>
                  <a:schemeClr val="bg2">
                    <a:lumMod val="25000"/>
                  </a:schemeClr>
                </a:solidFill>
                <a:latin typeface="Poppins Medium" pitchFamily="2" charset="77"/>
                <a:cs typeface="Poppins Medium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38DB24-8F5E-D4C9-346B-80ECA820A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66885" y="777748"/>
            <a:ext cx="8791639" cy="39959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rgbClr val="0490DA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7029D-C632-5378-FC7E-DD43DBF58C7B}"/>
              </a:ext>
            </a:extLst>
          </p:cNvPr>
          <p:cNvSpPr txBox="1"/>
          <p:nvPr userDrawn="1"/>
        </p:nvSpPr>
        <p:spPr>
          <a:xfrm>
            <a:off x="11676529" y="5163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47072-348D-EBA0-48A6-BBF2B6EFCE34}"/>
              </a:ext>
            </a:extLst>
          </p:cNvPr>
          <p:cNvCxnSpPr>
            <a:cxnSpLocks/>
          </p:cNvCxnSpPr>
          <p:nvPr userDrawn="1"/>
        </p:nvCxnSpPr>
        <p:spPr>
          <a:xfrm>
            <a:off x="2266885" y="4998192"/>
            <a:ext cx="8791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02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Coll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28">
            <a:extLst>
              <a:ext uri="{FF2B5EF4-FFF2-40B4-BE49-F238E27FC236}">
                <a16:creationId xmlns:a16="http://schemas.microsoft.com/office/drawing/2014/main" id="{D696A436-AB67-06EA-007B-9405A40829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7144" y="2527744"/>
            <a:ext cx="3629170" cy="13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3200" b="1" i="0" spc="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32;p25">
            <a:extLst>
              <a:ext uri="{FF2B5EF4-FFF2-40B4-BE49-F238E27FC236}">
                <a16:creationId xmlns:a16="http://schemas.microsoft.com/office/drawing/2014/main" id="{E2FD11A4-6BF9-6C90-DC66-B3332561B7D2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4616817" y="0"/>
            <a:ext cx="4041408" cy="443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32;p25">
            <a:extLst>
              <a:ext uri="{FF2B5EF4-FFF2-40B4-BE49-F238E27FC236}">
                <a16:creationId xmlns:a16="http://schemas.microsoft.com/office/drawing/2014/main" id="{2F14FDD8-D901-9778-3505-4AE6DCFDF74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616817" y="4767263"/>
            <a:ext cx="4041408" cy="209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2;p25">
            <a:extLst>
              <a:ext uri="{FF2B5EF4-FFF2-40B4-BE49-F238E27FC236}">
                <a16:creationId xmlns:a16="http://schemas.microsoft.com/office/drawing/2014/main" id="{9C50FCE5-B9FB-8398-EBA9-FE077EA613E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985326" y="3065541"/>
            <a:ext cx="3206673" cy="379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32;p25">
            <a:extLst>
              <a:ext uri="{FF2B5EF4-FFF2-40B4-BE49-F238E27FC236}">
                <a16:creationId xmlns:a16="http://schemas.microsoft.com/office/drawing/2014/main" id="{9E4ECB23-666D-C20C-CCE8-671AE8CBC73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985327" y="414337"/>
            <a:ext cx="2169746" cy="230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295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;p25">
            <a:extLst>
              <a:ext uri="{FF2B5EF4-FFF2-40B4-BE49-F238E27FC236}">
                <a16:creationId xmlns:a16="http://schemas.microsoft.com/office/drawing/2014/main" id="{FAB34D5F-BF16-A4E3-D03D-6CE930123123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0" y="1"/>
            <a:ext cx="7374577" cy="631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8452EED-E518-C92F-7164-87DC0B7BB9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7708" y="2661556"/>
            <a:ext cx="3384469" cy="3513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80"/>
              </a:lnSpc>
              <a:spcBef>
                <a:spcPts val="4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800" b="0" i="1" dirty="0" smtClean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2400" b="0" i="1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3BE3EE-3D9D-5D16-2F30-0D739A3B1C94}"/>
              </a:ext>
            </a:extLst>
          </p:cNvPr>
          <p:cNvSpPr/>
          <p:nvPr userDrawn="1"/>
        </p:nvSpPr>
        <p:spPr>
          <a:xfrm rot="5400000">
            <a:off x="8308198" y="1711801"/>
            <a:ext cx="124497" cy="1487042"/>
          </a:xfrm>
          <a:custGeom>
            <a:avLst/>
            <a:gdLst>
              <a:gd name="connsiteX0" fmla="*/ 134912 w 269824"/>
              <a:gd name="connsiteY0" fmla="*/ 0 h 3222886"/>
              <a:gd name="connsiteX1" fmla="*/ 269824 w 269824"/>
              <a:gd name="connsiteY1" fmla="*/ 134912 h 3222886"/>
              <a:gd name="connsiteX2" fmla="*/ 269823 w 269824"/>
              <a:gd name="connsiteY2" fmla="*/ 134917 h 3222886"/>
              <a:gd name="connsiteX3" fmla="*/ 269823 w 269824"/>
              <a:gd name="connsiteY3" fmla="*/ 3087969 h 3222886"/>
              <a:gd name="connsiteX4" fmla="*/ 269824 w 269824"/>
              <a:gd name="connsiteY4" fmla="*/ 3087974 h 3222886"/>
              <a:gd name="connsiteX5" fmla="*/ 134912 w 269824"/>
              <a:gd name="connsiteY5" fmla="*/ 3222886 h 3222886"/>
              <a:gd name="connsiteX6" fmla="*/ 0 w 269824"/>
              <a:gd name="connsiteY6" fmla="*/ 3087974 h 3222886"/>
              <a:gd name="connsiteX7" fmla="*/ 0 w 269824"/>
              <a:gd name="connsiteY7" fmla="*/ 134912 h 3222886"/>
              <a:gd name="connsiteX8" fmla="*/ 0 w 269824"/>
              <a:gd name="connsiteY8" fmla="*/ 134911 h 3222886"/>
              <a:gd name="connsiteX9" fmla="*/ 0 w 269824"/>
              <a:gd name="connsiteY9" fmla="*/ 134911 h 3222886"/>
              <a:gd name="connsiteX10" fmla="*/ 10602 w 269824"/>
              <a:gd name="connsiteY10" fmla="*/ 82398 h 3222886"/>
              <a:gd name="connsiteX11" fmla="*/ 134912 w 269824"/>
              <a:gd name="connsiteY11" fmla="*/ 0 h 32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9824" h="3222886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3087969"/>
                </a:lnTo>
                <a:lnTo>
                  <a:pt x="269824" y="3087974"/>
                </a:lnTo>
                <a:cubicBezTo>
                  <a:pt x="269824" y="3162484"/>
                  <a:pt x="209422" y="3222886"/>
                  <a:pt x="134912" y="3222886"/>
                </a:cubicBezTo>
                <a:cubicBezTo>
                  <a:pt x="60402" y="3222886"/>
                  <a:pt x="0" y="3162484"/>
                  <a:pt x="0" y="3087974"/>
                </a:cubicBezTo>
                <a:lnTo>
                  <a:pt x="0" y="134912"/>
                </a:lnTo>
                <a:lnTo>
                  <a:pt x="0" y="134911"/>
                </a:lnTo>
                <a:lnTo>
                  <a:pt x="0" y="134911"/>
                </a:lnTo>
                <a:lnTo>
                  <a:pt x="10602" y="82398"/>
                </a:lnTo>
                <a:cubicBezTo>
                  <a:pt x="31083" y="33976"/>
                  <a:pt x="79030" y="0"/>
                  <a:pt x="134912" y="0"/>
                </a:cubicBezTo>
                <a:close/>
              </a:path>
            </a:pathLst>
          </a:custGeom>
          <a:solidFill>
            <a:srgbClr val="4EA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3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83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91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Anniversa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6;p24">
            <a:extLst>
              <a:ext uri="{FF2B5EF4-FFF2-40B4-BE49-F238E27FC236}">
                <a16:creationId xmlns:a16="http://schemas.microsoft.com/office/drawing/2014/main" id="{30059006-1743-4B75-5FBF-780D40CF796E}"/>
              </a:ext>
            </a:extLst>
          </p:cNvPr>
          <p:cNvSpPr/>
          <p:nvPr userDrawn="1"/>
        </p:nvSpPr>
        <p:spPr>
          <a:xfrm rot="10800000">
            <a:off x="-3" y="0"/>
            <a:ext cx="3362518" cy="6314400"/>
          </a:xfrm>
          <a:prstGeom prst="rect">
            <a:avLst/>
          </a:prstGeom>
          <a:gradFill flip="none" rotWithShape="1">
            <a:gsLst>
              <a:gs pos="100000">
                <a:srgbClr val="1BBC9B"/>
              </a:gs>
              <a:gs pos="13000">
                <a:srgbClr val="0490DA"/>
              </a:gs>
            </a:gsLst>
            <a:lin ang="156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4" name="Google Shape;32;p25">
            <a:extLst>
              <a:ext uri="{FF2B5EF4-FFF2-40B4-BE49-F238E27FC236}">
                <a16:creationId xmlns:a16="http://schemas.microsoft.com/office/drawing/2014/main" id="{901DB18D-581F-BB80-9447-98435D25B33B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732407" y="1182029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65705A-CE0C-E03C-5E28-B34B124F1B3E}"/>
              </a:ext>
            </a:extLst>
          </p:cNvPr>
          <p:cNvSpPr txBox="1"/>
          <p:nvPr userDrawn="1"/>
        </p:nvSpPr>
        <p:spPr>
          <a:xfrm>
            <a:off x="617135" y="797242"/>
            <a:ext cx="2611819" cy="788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Work</a:t>
            </a:r>
          </a:p>
          <a:p>
            <a:pPr algn="l">
              <a:lnSpc>
                <a:spcPts val="3000"/>
              </a:lnSpc>
            </a:pPr>
            <a:r>
              <a:rPr lang="en-US" sz="277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Anniversaries</a:t>
            </a:r>
          </a:p>
        </p:txBody>
      </p:sp>
      <p:sp>
        <p:nvSpPr>
          <p:cNvPr id="16" name="Google Shape;83;g9a74927944_2_2">
            <a:extLst>
              <a:ext uri="{FF2B5EF4-FFF2-40B4-BE49-F238E27FC236}">
                <a16:creationId xmlns:a16="http://schemas.microsoft.com/office/drawing/2014/main" id="{04F76C9E-C8A6-E40F-77D2-43DE43B167CC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600761" y="2838491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Google Shape;32;p25">
            <a:extLst>
              <a:ext uri="{FF2B5EF4-FFF2-40B4-BE49-F238E27FC236}">
                <a16:creationId xmlns:a16="http://schemas.microsoft.com/office/drawing/2014/main" id="{B66F30DB-4269-2181-C822-D64EA7810CF5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5806806" y="1182029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Google Shape;32;p25">
            <a:extLst>
              <a:ext uri="{FF2B5EF4-FFF2-40B4-BE49-F238E27FC236}">
                <a16:creationId xmlns:a16="http://schemas.microsoft.com/office/drawing/2014/main" id="{EFF7B08D-1F1B-7F88-1336-27CED3C19A81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9707780" y="1182029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9" name="Google Shape;83;g9a74927944_2_2">
            <a:extLst>
              <a:ext uri="{FF2B5EF4-FFF2-40B4-BE49-F238E27FC236}">
                <a16:creationId xmlns:a16="http://schemas.microsoft.com/office/drawing/2014/main" id="{E27BEC43-9B6B-3138-7361-F0863C9D68C0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3666183" y="3013743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93FBA0-E3EC-84AD-5F3B-7C02597F434D}"/>
              </a:ext>
            </a:extLst>
          </p:cNvPr>
          <p:cNvSpPr txBox="1"/>
          <p:nvPr userDrawn="1"/>
        </p:nvSpPr>
        <p:spPr>
          <a:xfrm>
            <a:off x="617135" y="520154"/>
            <a:ext cx="18094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i="1">
                <a:solidFill>
                  <a:schemeClr val="bg1"/>
                </a:solidFill>
                <a:latin typeface="+mn-lt"/>
                <a:cs typeface="Poppins" panose="00000500000000000000" pitchFamily="2" charset="0"/>
              </a:rPr>
              <a:t>Hooray!</a:t>
            </a:r>
          </a:p>
        </p:txBody>
      </p:sp>
      <p:sp>
        <p:nvSpPr>
          <p:cNvPr id="21" name="Google Shape;32;p25">
            <a:extLst>
              <a:ext uri="{FF2B5EF4-FFF2-40B4-BE49-F238E27FC236}">
                <a16:creationId xmlns:a16="http://schemas.microsoft.com/office/drawing/2014/main" id="{CC444E4A-0DA0-9F57-5A24-6C183C0F72A6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7795163" y="1182029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2" name="Google Shape;83;g9a74927944_2_2">
            <a:extLst>
              <a:ext uri="{FF2B5EF4-FFF2-40B4-BE49-F238E27FC236}">
                <a16:creationId xmlns:a16="http://schemas.microsoft.com/office/drawing/2014/main" id="{1142832D-215A-3EDF-261D-CC02ED4A8B39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5675160" y="2838491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Google Shape;83;g9a74927944_2_2">
            <a:extLst>
              <a:ext uri="{FF2B5EF4-FFF2-40B4-BE49-F238E27FC236}">
                <a16:creationId xmlns:a16="http://schemas.microsoft.com/office/drawing/2014/main" id="{962640EC-48F8-79D9-BAA2-3821C7051EAC}"/>
              </a:ext>
            </a:extLst>
          </p:cNvPr>
          <p:cNvSpPr txBox="1">
            <a:spLocks noGrp="1"/>
          </p:cNvSpPr>
          <p:nvPr>
            <p:ph type="body" idx="31"/>
          </p:nvPr>
        </p:nvSpPr>
        <p:spPr>
          <a:xfrm>
            <a:off x="5740582" y="3013743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Google Shape;83;g9a74927944_2_2">
            <a:extLst>
              <a:ext uri="{FF2B5EF4-FFF2-40B4-BE49-F238E27FC236}">
                <a16:creationId xmlns:a16="http://schemas.microsoft.com/office/drawing/2014/main" id="{16444793-05D9-087C-9C11-D54B49A2561D}"/>
              </a:ext>
            </a:extLst>
          </p:cNvPr>
          <p:cNvSpPr txBox="1">
            <a:spLocks noGrp="1"/>
          </p:cNvSpPr>
          <p:nvPr>
            <p:ph type="body" idx="32"/>
          </p:nvPr>
        </p:nvSpPr>
        <p:spPr>
          <a:xfrm>
            <a:off x="7663517" y="2838491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Google Shape;83;g9a74927944_2_2">
            <a:extLst>
              <a:ext uri="{FF2B5EF4-FFF2-40B4-BE49-F238E27FC236}">
                <a16:creationId xmlns:a16="http://schemas.microsoft.com/office/drawing/2014/main" id="{CF5335DF-D6BB-DD9F-179F-AF8103D2E55B}"/>
              </a:ext>
            </a:extLst>
          </p:cNvPr>
          <p:cNvSpPr txBox="1">
            <a:spLocks noGrp="1"/>
          </p:cNvSpPr>
          <p:nvPr>
            <p:ph type="body" idx="33"/>
          </p:nvPr>
        </p:nvSpPr>
        <p:spPr>
          <a:xfrm>
            <a:off x="7728939" y="3013743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Google Shape;83;g9a74927944_2_2">
            <a:extLst>
              <a:ext uri="{FF2B5EF4-FFF2-40B4-BE49-F238E27FC236}">
                <a16:creationId xmlns:a16="http://schemas.microsoft.com/office/drawing/2014/main" id="{9E5E35C2-5BB2-809D-1264-39CAC18A8F1C}"/>
              </a:ext>
            </a:extLst>
          </p:cNvPr>
          <p:cNvSpPr txBox="1">
            <a:spLocks noGrp="1"/>
          </p:cNvSpPr>
          <p:nvPr>
            <p:ph type="body" idx="34"/>
          </p:nvPr>
        </p:nvSpPr>
        <p:spPr>
          <a:xfrm>
            <a:off x="9576134" y="2838491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Google Shape;83;g9a74927944_2_2">
            <a:extLst>
              <a:ext uri="{FF2B5EF4-FFF2-40B4-BE49-F238E27FC236}">
                <a16:creationId xmlns:a16="http://schemas.microsoft.com/office/drawing/2014/main" id="{9F977E07-84C8-F32B-71EC-4F856F415101}"/>
              </a:ext>
            </a:extLst>
          </p:cNvPr>
          <p:cNvSpPr txBox="1">
            <a:spLocks noGrp="1"/>
          </p:cNvSpPr>
          <p:nvPr>
            <p:ph type="body" idx="35"/>
          </p:nvPr>
        </p:nvSpPr>
        <p:spPr>
          <a:xfrm>
            <a:off x="9641556" y="3013743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</a:t>
            </a:r>
          </a:p>
        </p:txBody>
      </p:sp>
      <p:sp>
        <p:nvSpPr>
          <p:cNvPr id="28" name="Google Shape;32;p25">
            <a:extLst>
              <a:ext uri="{FF2B5EF4-FFF2-40B4-BE49-F238E27FC236}">
                <a16:creationId xmlns:a16="http://schemas.microsoft.com/office/drawing/2014/main" id="{0E198DFD-14DC-4D2C-6F4A-A4E8B1CE594F}"/>
              </a:ext>
            </a:extLst>
          </p:cNvPr>
          <p:cNvSpPr>
            <a:spLocks noGrp="1"/>
          </p:cNvSpPr>
          <p:nvPr>
            <p:ph type="pic" idx="36"/>
          </p:nvPr>
        </p:nvSpPr>
        <p:spPr>
          <a:xfrm>
            <a:off x="3732407" y="3716507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0" name="Google Shape;32;p25">
            <a:extLst>
              <a:ext uri="{FF2B5EF4-FFF2-40B4-BE49-F238E27FC236}">
                <a16:creationId xmlns:a16="http://schemas.microsoft.com/office/drawing/2014/main" id="{8B4CD636-1D43-9FDE-978E-80AB380F7DDE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>
            <a:off x="5806806" y="3716507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1" name="Google Shape;32;p25">
            <a:extLst>
              <a:ext uri="{FF2B5EF4-FFF2-40B4-BE49-F238E27FC236}">
                <a16:creationId xmlns:a16="http://schemas.microsoft.com/office/drawing/2014/main" id="{4685AF23-5252-7260-CE1A-2051EE57E47A}"/>
              </a:ext>
            </a:extLst>
          </p:cNvPr>
          <p:cNvSpPr>
            <a:spLocks noGrp="1"/>
          </p:cNvSpPr>
          <p:nvPr>
            <p:ph type="pic" idx="39"/>
          </p:nvPr>
        </p:nvSpPr>
        <p:spPr>
          <a:xfrm>
            <a:off x="9707780" y="3716507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3" name="Google Shape;32;p25">
            <a:extLst>
              <a:ext uri="{FF2B5EF4-FFF2-40B4-BE49-F238E27FC236}">
                <a16:creationId xmlns:a16="http://schemas.microsoft.com/office/drawing/2014/main" id="{C7174A7B-A619-4C5C-1CCE-A2113122B343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>
            <a:off x="7795163" y="3716507"/>
            <a:ext cx="1543786" cy="1529387"/>
          </a:xfrm>
          <a:prstGeom prst="ellipse">
            <a:avLst/>
          </a:prstGeom>
          <a:noFill/>
          <a:ln w="38100">
            <a:gradFill>
              <a:gsLst>
                <a:gs pos="0">
                  <a:srgbClr val="0490DA"/>
                </a:gs>
                <a:gs pos="99000">
                  <a:srgbClr val="1BBC9B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0" name="Google Shape;31;p25">
            <a:extLst>
              <a:ext uri="{FF2B5EF4-FFF2-40B4-BE49-F238E27FC236}">
                <a16:creationId xmlns:a16="http://schemas.microsoft.com/office/drawing/2014/main" id="{2016138C-7F4B-DAC9-7087-7ECAF0D380E2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617135" y="2559732"/>
            <a:ext cx="2305091" cy="26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8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2FF3C54-D03B-FD27-0DD1-967DE0ED06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256" y="543600"/>
            <a:ext cx="591916" cy="593283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8B68B970-7BC9-18BA-9ECE-90ECC9276D4D}"/>
              </a:ext>
            </a:extLst>
          </p:cNvPr>
          <p:cNvSpPr/>
          <p:nvPr userDrawn="1"/>
        </p:nvSpPr>
        <p:spPr>
          <a:xfrm rot="5400000">
            <a:off x="1117538" y="1731021"/>
            <a:ext cx="110606" cy="1193677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solidFill>
            <a:srgbClr val="1BBC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Google Shape;83;g9a74927944_2_2">
            <a:extLst>
              <a:ext uri="{FF2B5EF4-FFF2-40B4-BE49-F238E27FC236}">
                <a16:creationId xmlns:a16="http://schemas.microsoft.com/office/drawing/2014/main" id="{C0CED3D8-10D1-5814-0355-6347A776561A}"/>
              </a:ext>
            </a:extLst>
          </p:cNvPr>
          <p:cNvSpPr txBox="1">
            <a:spLocks noGrp="1"/>
          </p:cNvSpPr>
          <p:nvPr>
            <p:ph type="body" idx="42"/>
          </p:nvPr>
        </p:nvSpPr>
        <p:spPr>
          <a:xfrm>
            <a:off x="3600761" y="5403862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6" name="Google Shape;83;g9a74927944_2_2">
            <a:extLst>
              <a:ext uri="{FF2B5EF4-FFF2-40B4-BE49-F238E27FC236}">
                <a16:creationId xmlns:a16="http://schemas.microsoft.com/office/drawing/2014/main" id="{EFF8D0CC-0AC9-0D4D-C79B-F34C5FF8BC95}"/>
              </a:ext>
            </a:extLst>
          </p:cNvPr>
          <p:cNvSpPr txBox="1">
            <a:spLocks noGrp="1"/>
          </p:cNvSpPr>
          <p:nvPr>
            <p:ph type="body" idx="43"/>
          </p:nvPr>
        </p:nvSpPr>
        <p:spPr>
          <a:xfrm>
            <a:off x="3666183" y="5579114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7" name="Google Shape;83;g9a74927944_2_2">
            <a:extLst>
              <a:ext uri="{FF2B5EF4-FFF2-40B4-BE49-F238E27FC236}">
                <a16:creationId xmlns:a16="http://schemas.microsoft.com/office/drawing/2014/main" id="{BE981602-C3BE-769E-C3BC-C6CE384008FD}"/>
              </a:ext>
            </a:extLst>
          </p:cNvPr>
          <p:cNvSpPr txBox="1">
            <a:spLocks noGrp="1"/>
          </p:cNvSpPr>
          <p:nvPr>
            <p:ph type="body" idx="44"/>
          </p:nvPr>
        </p:nvSpPr>
        <p:spPr>
          <a:xfrm>
            <a:off x="5675160" y="5403862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8" name="Google Shape;83;g9a74927944_2_2">
            <a:extLst>
              <a:ext uri="{FF2B5EF4-FFF2-40B4-BE49-F238E27FC236}">
                <a16:creationId xmlns:a16="http://schemas.microsoft.com/office/drawing/2014/main" id="{8C9EA65E-5826-C42A-B014-41DF67F5015A}"/>
              </a:ext>
            </a:extLst>
          </p:cNvPr>
          <p:cNvSpPr txBox="1">
            <a:spLocks noGrp="1"/>
          </p:cNvSpPr>
          <p:nvPr>
            <p:ph type="body" idx="45"/>
          </p:nvPr>
        </p:nvSpPr>
        <p:spPr>
          <a:xfrm>
            <a:off x="5740582" y="5579114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9" name="Google Shape;83;g9a74927944_2_2">
            <a:extLst>
              <a:ext uri="{FF2B5EF4-FFF2-40B4-BE49-F238E27FC236}">
                <a16:creationId xmlns:a16="http://schemas.microsoft.com/office/drawing/2014/main" id="{549E35C2-6375-C0E3-30A2-46CC2AEECD98}"/>
              </a:ext>
            </a:extLst>
          </p:cNvPr>
          <p:cNvSpPr txBox="1">
            <a:spLocks noGrp="1"/>
          </p:cNvSpPr>
          <p:nvPr>
            <p:ph type="body" idx="46"/>
          </p:nvPr>
        </p:nvSpPr>
        <p:spPr>
          <a:xfrm>
            <a:off x="7663517" y="5403862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0" name="Google Shape;83;g9a74927944_2_2">
            <a:extLst>
              <a:ext uri="{FF2B5EF4-FFF2-40B4-BE49-F238E27FC236}">
                <a16:creationId xmlns:a16="http://schemas.microsoft.com/office/drawing/2014/main" id="{DAC2EFD2-F40E-9680-EBA5-1A2DFBBC1317}"/>
              </a:ext>
            </a:extLst>
          </p:cNvPr>
          <p:cNvSpPr txBox="1">
            <a:spLocks noGrp="1"/>
          </p:cNvSpPr>
          <p:nvPr>
            <p:ph type="body" idx="47"/>
          </p:nvPr>
        </p:nvSpPr>
        <p:spPr>
          <a:xfrm>
            <a:off x="7728939" y="5579114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1" name="Google Shape;83;g9a74927944_2_2">
            <a:extLst>
              <a:ext uri="{FF2B5EF4-FFF2-40B4-BE49-F238E27FC236}">
                <a16:creationId xmlns:a16="http://schemas.microsoft.com/office/drawing/2014/main" id="{E21CDAEC-82B6-9433-4A88-90989DCFE347}"/>
              </a:ext>
            </a:extLst>
          </p:cNvPr>
          <p:cNvSpPr txBox="1">
            <a:spLocks noGrp="1"/>
          </p:cNvSpPr>
          <p:nvPr>
            <p:ph type="body" idx="48"/>
          </p:nvPr>
        </p:nvSpPr>
        <p:spPr>
          <a:xfrm>
            <a:off x="9576134" y="5403862"/>
            <a:ext cx="1807078" cy="16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000" b="0" i="0" u="none" strike="noStrike" cap="none">
                <a:solidFill>
                  <a:srgbClr val="0490DA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2" name="Google Shape;83;g9a74927944_2_2">
            <a:extLst>
              <a:ext uri="{FF2B5EF4-FFF2-40B4-BE49-F238E27FC236}">
                <a16:creationId xmlns:a16="http://schemas.microsoft.com/office/drawing/2014/main" id="{58E28CD3-B4B4-537C-8CDB-7AECFCF9F022}"/>
              </a:ext>
            </a:extLst>
          </p:cNvPr>
          <p:cNvSpPr txBox="1">
            <a:spLocks noGrp="1"/>
          </p:cNvSpPr>
          <p:nvPr>
            <p:ph type="body" idx="49"/>
          </p:nvPr>
        </p:nvSpPr>
        <p:spPr>
          <a:xfrm>
            <a:off x="9641556" y="5579114"/>
            <a:ext cx="1676234" cy="12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57022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6;p24">
            <a:extLst>
              <a:ext uri="{FF2B5EF4-FFF2-40B4-BE49-F238E27FC236}">
                <a16:creationId xmlns:a16="http://schemas.microsoft.com/office/drawing/2014/main" id="{74CE448B-6C35-4F76-8ECD-13F1E2589B70}"/>
              </a:ext>
            </a:extLst>
          </p:cNvPr>
          <p:cNvSpPr/>
          <p:nvPr userDrawn="1"/>
        </p:nvSpPr>
        <p:spPr>
          <a:xfrm rot="10800000">
            <a:off x="-1" y="0"/>
            <a:ext cx="4058739" cy="6314883"/>
          </a:xfrm>
          <a:prstGeom prst="rect">
            <a:avLst/>
          </a:prstGeom>
          <a:gradFill flip="none" rotWithShape="1">
            <a:gsLst>
              <a:gs pos="74000">
                <a:srgbClr val="002949"/>
              </a:gs>
              <a:gs pos="12000">
                <a:srgbClr val="0490D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6" name="Google Shape;31;p25">
            <a:extLst>
              <a:ext uri="{FF2B5EF4-FFF2-40B4-BE49-F238E27FC236}">
                <a16:creationId xmlns:a16="http://schemas.microsoft.com/office/drawing/2014/main" id="{EBE44C90-2866-B39E-4EDF-B2EF7BC1F63B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603980" y="839372"/>
            <a:ext cx="3006727" cy="1091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0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err="1"/>
              <a:t>Firstname</a:t>
            </a:r>
            <a:endParaRPr lang="en-US"/>
          </a:p>
          <a:p>
            <a:r>
              <a:rPr lang="en-US"/>
              <a:t>Lastname</a:t>
            </a:r>
            <a:endParaRPr/>
          </a:p>
        </p:txBody>
      </p:sp>
      <p:sp>
        <p:nvSpPr>
          <p:cNvPr id="17" name="Google Shape;204;p52">
            <a:extLst>
              <a:ext uri="{FF2B5EF4-FFF2-40B4-BE49-F238E27FC236}">
                <a16:creationId xmlns:a16="http://schemas.microsoft.com/office/drawing/2014/main" id="{91DFCAE5-14AB-AFDB-2C58-AB35F5917B3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3981" y="2160129"/>
            <a:ext cx="3006727" cy="309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CF0F5-63B5-F47C-8FC6-8A22A9CD0063}"/>
              </a:ext>
            </a:extLst>
          </p:cNvPr>
          <p:cNvSpPr txBox="1"/>
          <p:nvPr userDrawn="1"/>
        </p:nvSpPr>
        <p:spPr>
          <a:xfrm>
            <a:off x="603981" y="526946"/>
            <a:ext cx="29593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Team Member </a:t>
            </a:r>
            <a:r>
              <a:rPr lang="en-US" sz="1400" b="1" i="0" spc="10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SPOTLIGHT</a:t>
            </a:r>
          </a:p>
        </p:txBody>
      </p:sp>
      <p:sp>
        <p:nvSpPr>
          <p:cNvPr id="19" name="Google Shape;31;p25">
            <a:extLst>
              <a:ext uri="{FF2B5EF4-FFF2-40B4-BE49-F238E27FC236}">
                <a16:creationId xmlns:a16="http://schemas.microsoft.com/office/drawing/2014/main" id="{600EA490-613C-A126-9342-0A373AEDD9B2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1540624" y="5485750"/>
            <a:ext cx="2022707" cy="22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01, 2023</a:t>
            </a:r>
            <a:endParaRPr/>
          </a:p>
        </p:txBody>
      </p:sp>
      <p:sp>
        <p:nvSpPr>
          <p:cNvPr id="20" name="Google Shape;31;p25">
            <a:extLst>
              <a:ext uri="{FF2B5EF4-FFF2-40B4-BE49-F238E27FC236}">
                <a16:creationId xmlns:a16="http://schemas.microsoft.com/office/drawing/2014/main" id="{081FAAF6-6984-6522-E26C-017AE5EF75A0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1069571" y="5865741"/>
            <a:ext cx="2493761" cy="22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Patch My PC Title</a:t>
            </a: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99714-0308-5DBF-3B21-952C69E017B7}"/>
              </a:ext>
            </a:extLst>
          </p:cNvPr>
          <p:cNvSpPr txBox="1"/>
          <p:nvPr userDrawn="1"/>
        </p:nvSpPr>
        <p:spPr>
          <a:xfrm>
            <a:off x="603980" y="5526873"/>
            <a:ext cx="8929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START DATE: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42F13D-147C-C8AB-E3B4-46C435DB2D53}"/>
              </a:ext>
            </a:extLst>
          </p:cNvPr>
          <p:cNvSpPr txBox="1"/>
          <p:nvPr userDrawn="1"/>
        </p:nvSpPr>
        <p:spPr>
          <a:xfrm>
            <a:off x="603980" y="5931425"/>
            <a:ext cx="4655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TITLE:</a:t>
            </a:r>
          </a:p>
        </p:txBody>
      </p:sp>
      <p:sp>
        <p:nvSpPr>
          <p:cNvPr id="23" name="Google Shape;204;p52">
            <a:extLst>
              <a:ext uri="{FF2B5EF4-FFF2-40B4-BE49-F238E27FC236}">
                <a16:creationId xmlns:a16="http://schemas.microsoft.com/office/drawing/2014/main" id="{C65DE2B0-C5CE-AA6C-5CA8-44ECAFE2BDA7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7931696" y="3445317"/>
            <a:ext cx="3439137" cy="263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4" name="Google Shape;204;p52">
            <a:extLst>
              <a:ext uri="{FF2B5EF4-FFF2-40B4-BE49-F238E27FC236}">
                <a16:creationId xmlns:a16="http://schemas.microsoft.com/office/drawing/2014/main" id="{1143F6DE-5F9C-9966-3736-55F2F8A409C8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4285931" y="3445318"/>
            <a:ext cx="3498192" cy="263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0D3DEA-EB66-4647-ED02-39F0B98164BC}"/>
              </a:ext>
            </a:extLst>
          </p:cNvPr>
          <p:cNvSpPr txBox="1"/>
          <p:nvPr userDrawn="1"/>
        </p:nvSpPr>
        <p:spPr>
          <a:xfrm>
            <a:off x="4264788" y="541045"/>
            <a:ext cx="14822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 i="0">
                <a:solidFill>
                  <a:srgbClr val="0490DA"/>
                </a:solidFill>
                <a:latin typeface="Poppins" pitchFamily="2" charset="77"/>
                <a:cs typeface="Poppins" pitchFamily="2" charset="77"/>
              </a:rPr>
              <a:t>FUN FACTS: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64EFE35-2402-B82A-E8C5-DB071C58E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5931" y="879362"/>
            <a:ext cx="7084902" cy="2356207"/>
          </a:xfrm>
          <a:prstGeom prst="rect">
            <a:avLst/>
          </a:prstGeom>
        </p:spPr>
        <p:txBody>
          <a:bodyPr lIns="0" rIns="0"/>
          <a:lstStyle>
            <a:lvl1pPr marL="231775" indent="-231775">
              <a:buClr>
                <a:srgbClr val="0490DA"/>
              </a:buClr>
              <a:buSzPct val="108000"/>
              <a:buFont typeface="Courier New" panose="02070309020205020404" pitchFamily="49" charset="0"/>
              <a:buChar char="o"/>
              <a:tabLst/>
              <a:defRPr lang="en-US" sz="1800" b="0" i="0" spc="-50" baseline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b="0" i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i="1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7" name="Picture 4" descr="🕺 - Man Dancing Emoji meaning, copy and paste emoticon - (◕‿◕) SYMBL">
            <a:extLst>
              <a:ext uri="{FF2B5EF4-FFF2-40B4-BE49-F238E27FC236}">
                <a16:creationId xmlns:a16="http://schemas.microsoft.com/office/drawing/2014/main" id="{F2BA9272-7D5E-8312-4998-D665B1361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030" y="185816"/>
            <a:ext cx="682262" cy="68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🌟 Glowing Star Emoji">
            <a:extLst>
              <a:ext uri="{FF2B5EF4-FFF2-40B4-BE49-F238E27FC236}">
                <a16:creationId xmlns:a16="http://schemas.microsoft.com/office/drawing/2014/main" id="{3FF1D400-E13C-1BC9-2BD6-CDF47F3A5A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223" y="526947"/>
            <a:ext cx="476980" cy="4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08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Celeb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893FF7-87A5-BB91-A1F8-F11B68782ECF}"/>
              </a:ext>
            </a:extLst>
          </p:cNvPr>
          <p:cNvSpPr/>
          <p:nvPr userDrawn="1"/>
        </p:nvSpPr>
        <p:spPr>
          <a:xfrm flipV="1">
            <a:off x="0" y="2715696"/>
            <a:ext cx="12188952" cy="35270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6;p24">
            <a:extLst>
              <a:ext uri="{FF2B5EF4-FFF2-40B4-BE49-F238E27FC236}">
                <a16:creationId xmlns:a16="http://schemas.microsoft.com/office/drawing/2014/main" id="{A0E72F00-1A4B-3200-B33A-8A5F0388799B}"/>
              </a:ext>
            </a:extLst>
          </p:cNvPr>
          <p:cNvSpPr/>
          <p:nvPr userDrawn="1"/>
        </p:nvSpPr>
        <p:spPr>
          <a:xfrm rot="10800000">
            <a:off x="-2" y="-2"/>
            <a:ext cx="4858441" cy="6315299"/>
          </a:xfrm>
          <a:prstGeom prst="rect">
            <a:avLst/>
          </a:prstGeom>
          <a:gradFill flip="none" rotWithShape="1">
            <a:gsLst>
              <a:gs pos="100000">
                <a:srgbClr val="005F91"/>
              </a:gs>
              <a:gs pos="39000">
                <a:srgbClr val="1BBC9B"/>
              </a:gs>
            </a:gsLst>
            <a:lin ang="13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9" name="Google Shape;31;p25">
            <a:extLst>
              <a:ext uri="{FF2B5EF4-FFF2-40B4-BE49-F238E27FC236}">
                <a16:creationId xmlns:a16="http://schemas.microsoft.com/office/drawing/2014/main" id="{A8C804DE-279F-2EAF-DE97-BA38BAA350F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705619" y="4528828"/>
            <a:ext cx="3447199" cy="97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err="1"/>
              <a:t>Firstname</a:t>
            </a:r>
            <a:endParaRPr lang="en-US"/>
          </a:p>
          <a:p>
            <a:r>
              <a:rPr lang="en-US"/>
              <a:t>Lastname</a:t>
            </a:r>
            <a:endParaRPr/>
          </a:p>
        </p:txBody>
      </p:sp>
      <p:sp>
        <p:nvSpPr>
          <p:cNvPr id="10" name="Google Shape;204;p52">
            <a:extLst>
              <a:ext uri="{FF2B5EF4-FFF2-40B4-BE49-F238E27FC236}">
                <a16:creationId xmlns:a16="http://schemas.microsoft.com/office/drawing/2014/main" id="{F4A31FE3-B151-E736-6C5F-E5877526073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261554" y="4067763"/>
            <a:ext cx="2428871" cy="193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Google Shape;31;p25">
            <a:extLst>
              <a:ext uri="{FF2B5EF4-FFF2-40B4-BE49-F238E27FC236}">
                <a16:creationId xmlns:a16="http://schemas.microsoft.com/office/drawing/2014/main" id="{B98425C4-29C1-14AA-0DFD-BDAF345A19C3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705620" y="5632815"/>
            <a:ext cx="3447198" cy="27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Patch My PC Title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6C012-6DC5-7786-4C47-3E3D312EB718}"/>
              </a:ext>
            </a:extLst>
          </p:cNvPr>
          <p:cNvSpPr txBox="1"/>
          <p:nvPr userDrawn="1"/>
        </p:nvSpPr>
        <p:spPr>
          <a:xfrm>
            <a:off x="1077851" y="1040560"/>
            <a:ext cx="2702734" cy="276999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i="0" spc="150" baseline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Let’s Celebrate!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1E2512-F37E-C2FC-C0F7-4ADDD4DD97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1555" y="1779793"/>
            <a:ext cx="6079053" cy="209411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16;p24">
            <a:extLst>
              <a:ext uri="{FF2B5EF4-FFF2-40B4-BE49-F238E27FC236}">
                <a16:creationId xmlns:a16="http://schemas.microsoft.com/office/drawing/2014/main" id="{B4D8ED90-8ED2-DAA6-EC13-890BDE57155A}"/>
              </a:ext>
            </a:extLst>
          </p:cNvPr>
          <p:cNvSpPr/>
          <p:nvPr userDrawn="1"/>
        </p:nvSpPr>
        <p:spPr>
          <a:xfrm rot="10800000">
            <a:off x="-1" y="6315298"/>
            <a:ext cx="12191998" cy="542702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15" name="Picture 14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6F0F1900-C8A4-EEAA-2E1B-D70667837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09" y="6407396"/>
            <a:ext cx="1393146" cy="391198"/>
          </a:xfrm>
          <a:prstGeom prst="rect">
            <a:avLst/>
          </a:prstGeom>
        </p:spPr>
      </p:pic>
      <p:sp>
        <p:nvSpPr>
          <p:cNvPr id="16" name="Google Shape;13;p23">
            <a:extLst>
              <a:ext uri="{FF2B5EF4-FFF2-40B4-BE49-F238E27FC236}">
                <a16:creationId xmlns:a16="http://schemas.microsoft.com/office/drawing/2014/main" id="{87DFF606-A7EA-D7FB-DCFD-E796D3B967DE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729D6B-A634-6D22-AA4B-C62C942B9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9" t="-5543" r="-9419" b="-5546"/>
          <a:stretch>
            <a:fillRect/>
          </a:stretch>
        </p:blipFill>
        <p:spPr>
          <a:xfrm>
            <a:off x="11438948" y="337829"/>
            <a:ext cx="445891" cy="416811"/>
          </a:xfrm>
          <a:prstGeom prst="rect">
            <a:avLst/>
          </a:prstGeom>
        </p:spPr>
      </p:pic>
      <p:sp>
        <p:nvSpPr>
          <p:cNvPr id="18" name="Google Shape;13;p23">
            <a:extLst>
              <a:ext uri="{FF2B5EF4-FFF2-40B4-BE49-F238E27FC236}">
                <a16:creationId xmlns:a16="http://schemas.microsoft.com/office/drawing/2014/main" id="{A9E8D56A-3B85-D6DA-0487-E1110B50D8EB}"/>
              </a:ext>
            </a:extLst>
          </p:cNvPr>
          <p:cNvSpPr txBox="1"/>
          <p:nvPr userDrawn="1"/>
        </p:nvSpPr>
        <p:spPr>
          <a:xfrm rot="5400000">
            <a:off x="10923729" y="1597026"/>
            <a:ext cx="1476330" cy="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chemeClr val="tx1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©2025 Patch My PC. All rights reserved.</a:t>
            </a:r>
            <a:endParaRPr sz="600" b="1" i="0" u="none" strike="noStrike" cap="none">
              <a:solidFill>
                <a:schemeClr val="tx1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19" name="Google Shape;32;p25">
            <a:extLst>
              <a:ext uri="{FF2B5EF4-FFF2-40B4-BE49-F238E27FC236}">
                <a16:creationId xmlns:a16="http://schemas.microsoft.com/office/drawing/2014/main" id="{5D65588D-C0FF-E142-ACAB-2BFBEBCB3AEC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851392" y="1310509"/>
            <a:ext cx="3155653" cy="3126220"/>
          </a:xfrm>
          <a:prstGeom prst="ellipse">
            <a:avLst/>
          </a:prstGeom>
          <a:noFill/>
          <a:ln w="38100">
            <a:gradFill>
              <a:gsLst>
                <a:gs pos="0">
                  <a:srgbClr val="1BBC9B"/>
                </a:gs>
                <a:gs pos="99000">
                  <a:srgbClr val="0490DA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0" name="Google Shape;83;g9a74927944_2_2">
            <a:extLst>
              <a:ext uri="{FF2B5EF4-FFF2-40B4-BE49-F238E27FC236}">
                <a16:creationId xmlns:a16="http://schemas.microsoft.com/office/drawing/2014/main" id="{E1CC0D33-8FE2-B6A4-E06A-241A381B1CBB}"/>
              </a:ext>
            </a:extLst>
          </p:cNvPr>
          <p:cNvSpPr txBox="1">
            <a:spLocks noGrp="1"/>
          </p:cNvSpPr>
          <p:nvPr>
            <p:ph type="body" idx="29"/>
          </p:nvPr>
        </p:nvSpPr>
        <p:spPr>
          <a:xfrm>
            <a:off x="5261555" y="821356"/>
            <a:ext cx="6063216" cy="73792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200" b="1" i="0" u="none" strike="noStrike" cap="all" spc="100" baseline="0">
                <a:solidFill>
                  <a:srgbClr val="007FC2"/>
                </a:solidFill>
                <a:latin typeface="Poppins Medium" pitchFamily="2" charset="77"/>
                <a:ea typeface="Poppins Medium" pitchFamily="2" charset="77"/>
                <a:cs typeface="Poppins Medium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Google Shape;83;g9a74927944_2_2">
            <a:extLst>
              <a:ext uri="{FF2B5EF4-FFF2-40B4-BE49-F238E27FC236}">
                <a16:creationId xmlns:a16="http://schemas.microsoft.com/office/drawing/2014/main" id="{EB3B7DA0-DD9E-8F9F-679F-B56009BEDEFC}"/>
              </a:ext>
            </a:extLst>
          </p:cNvPr>
          <p:cNvSpPr txBox="1">
            <a:spLocks noGrp="1"/>
          </p:cNvSpPr>
          <p:nvPr>
            <p:ph type="body" idx="30"/>
          </p:nvPr>
        </p:nvSpPr>
        <p:spPr>
          <a:xfrm>
            <a:off x="5261554" y="6092561"/>
            <a:ext cx="4761219" cy="15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800" b="1" i="0" u="none" strike="noStrike" cap="all" spc="150" baseline="0">
                <a:solidFill>
                  <a:srgbClr val="1BBC9B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04;p52">
            <a:extLst>
              <a:ext uri="{FF2B5EF4-FFF2-40B4-BE49-F238E27FC236}">
                <a16:creationId xmlns:a16="http://schemas.microsoft.com/office/drawing/2014/main" id="{40F6B8D3-171D-DEE6-0021-645F5CE6ACE7}"/>
              </a:ext>
            </a:extLst>
          </p:cNvPr>
          <p:cNvSpPr>
            <a:spLocks noGrp="1"/>
          </p:cNvSpPr>
          <p:nvPr>
            <p:ph type="pic" idx="31"/>
          </p:nvPr>
        </p:nvSpPr>
        <p:spPr>
          <a:xfrm>
            <a:off x="7896600" y="4067763"/>
            <a:ext cx="3444008" cy="193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pic>
        <p:nvPicPr>
          <p:cNvPr id="23" name="Picture 2" descr="🌟 Glowing Star Emoji">
            <a:extLst>
              <a:ext uri="{FF2B5EF4-FFF2-40B4-BE49-F238E27FC236}">
                <a16:creationId xmlns:a16="http://schemas.microsoft.com/office/drawing/2014/main" id="{CF0678E5-BF7F-945A-66BE-65C4294484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2586">
            <a:off x="645217" y="3890891"/>
            <a:ext cx="476980" cy="4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🌟 Glowing Star Emoji">
            <a:extLst>
              <a:ext uri="{FF2B5EF4-FFF2-40B4-BE49-F238E27FC236}">
                <a16:creationId xmlns:a16="http://schemas.microsoft.com/office/drawing/2014/main" id="{59FB0153-4E97-B8CA-462A-0614510AF9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0633">
            <a:off x="3673412" y="1061098"/>
            <a:ext cx="476980" cy="4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1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5">
    <p:bg>
      <p:bgPr>
        <a:solidFill>
          <a:srgbClr val="1515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3F9D6C-BB96-9737-390A-D279FC783E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98" y="2756177"/>
            <a:ext cx="7843364" cy="1345646"/>
          </a:xfrm>
          <a:prstGeom prst="rect">
            <a:avLst/>
          </a:prstGeom>
        </p:spPr>
      </p:pic>
      <p:sp>
        <p:nvSpPr>
          <p:cNvPr id="18" name="Google Shape;44;p28">
            <a:extLst>
              <a:ext uri="{FF2B5EF4-FFF2-40B4-BE49-F238E27FC236}">
                <a16:creationId xmlns:a16="http://schemas.microsoft.com/office/drawing/2014/main" id="{BEB24D9F-42FF-1086-63F1-36D606CD117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161571" y="327286"/>
            <a:ext cx="2597010" cy="282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000" b="0" i="0" cap="all" spc="150" baseline="0">
                <a:solidFill>
                  <a:srgbClr val="1BBC9B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44;p28">
            <a:extLst>
              <a:ext uri="{FF2B5EF4-FFF2-40B4-BE49-F238E27FC236}">
                <a16:creationId xmlns:a16="http://schemas.microsoft.com/office/drawing/2014/main" id="{68D08377-42AE-547D-5072-3896A07855A7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1728832" y="4494545"/>
            <a:ext cx="7074930" cy="111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2000" b="0" i="0" spc="6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01921E6-7CA7-3BD1-0660-7B8DF5C144D2}"/>
              </a:ext>
            </a:extLst>
          </p:cNvPr>
          <p:cNvSpPr/>
          <p:nvPr userDrawn="1"/>
        </p:nvSpPr>
        <p:spPr>
          <a:xfrm>
            <a:off x="0" y="1242693"/>
            <a:ext cx="182959" cy="4805760"/>
          </a:xfrm>
          <a:custGeom>
            <a:avLst/>
            <a:gdLst>
              <a:gd name="connsiteX0" fmla="*/ 0 w 182959"/>
              <a:gd name="connsiteY0" fmla="*/ 0 h 4805760"/>
              <a:gd name="connsiteX1" fmla="*/ 182959 w 182959"/>
              <a:gd name="connsiteY1" fmla="*/ 201172 h 4805760"/>
              <a:gd name="connsiteX2" fmla="*/ 182958 w 182959"/>
              <a:gd name="connsiteY2" fmla="*/ 201180 h 4805760"/>
              <a:gd name="connsiteX3" fmla="*/ 182958 w 182959"/>
              <a:gd name="connsiteY3" fmla="*/ 4604581 h 4805760"/>
              <a:gd name="connsiteX4" fmla="*/ 182959 w 182959"/>
              <a:gd name="connsiteY4" fmla="*/ 4604588 h 4805760"/>
              <a:gd name="connsiteX5" fmla="*/ 0 w 182959"/>
              <a:gd name="connsiteY5" fmla="*/ 4805760 h 4805760"/>
              <a:gd name="connsiteX6" fmla="*/ 0 w 182959"/>
              <a:gd name="connsiteY6" fmla="*/ 0 h 480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59" h="4805760">
                <a:moveTo>
                  <a:pt x="0" y="0"/>
                </a:moveTo>
                <a:cubicBezTo>
                  <a:pt x="101046" y="0"/>
                  <a:pt x="182959" y="90068"/>
                  <a:pt x="182959" y="201172"/>
                </a:cubicBezTo>
                <a:lnTo>
                  <a:pt x="182958" y="201180"/>
                </a:lnTo>
                <a:lnTo>
                  <a:pt x="182958" y="4604581"/>
                </a:lnTo>
                <a:lnTo>
                  <a:pt x="182959" y="4604588"/>
                </a:lnTo>
                <a:cubicBezTo>
                  <a:pt x="182959" y="4715693"/>
                  <a:pt x="101046" y="4805760"/>
                  <a:pt x="0" y="480576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7000">
                <a:srgbClr val="0490DA"/>
              </a:gs>
              <a:gs pos="80000">
                <a:srgbClr val="1BBC9B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44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;p24">
            <a:extLst>
              <a:ext uri="{FF2B5EF4-FFF2-40B4-BE49-F238E27FC236}">
                <a16:creationId xmlns:a16="http://schemas.microsoft.com/office/drawing/2014/main" id="{5BE99602-1240-4E1F-E266-FBAA8D0011E9}"/>
              </a:ext>
            </a:extLst>
          </p:cNvPr>
          <p:cNvSpPr/>
          <p:nvPr userDrawn="1"/>
        </p:nvSpPr>
        <p:spPr>
          <a:xfrm rot="10800000">
            <a:off x="0" y="0"/>
            <a:ext cx="4058739" cy="6316051"/>
          </a:xfrm>
          <a:prstGeom prst="rect">
            <a:avLst/>
          </a:prstGeom>
          <a:gradFill flip="none" rotWithShape="1">
            <a:gsLst>
              <a:gs pos="99000">
                <a:srgbClr val="1BBC9B"/>
              </a:gs>
              <a:gs pos="13000">
                <a:srgbClr val="1BBC9B">
                  <a:lumMod val="94000"/>
                </a:srgbClr>
              </a:gs>
            </a:gsLst>
            <a:lin ang="156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9" name="Google Shape;31;p25">
            <a:extLst>
              <a:ext uri="{FF2B5EF4-FFF2-40B4-BE49-F238E27FC236}">
                <a16:creationId xmlns:a16="http://schemas.microsoft.com/office/drawing/2014/main" id="{C43A68EE-2DFD-44B6-D1E3-FB2D5FE8405A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603980" y="879364"/>
            <a:ext cx="2959352" cy="116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err="1"/>
              <a:t>Firstname</a:t>
            </a:r>
            <a:endParaRPr lang="en-US"/>
          </a:p>
          <a:p>
            <a:r>
              <a:rPr lang="en-US"/>
              <a:t>Lastname</a:t>
            </a:r>
            <a:endParaRPr/>
          </a:p>
        </p:txBody>
      </p:sp>
      <p:sp>
        <p:nvSpPr>
          <p:cNvPr id="10" name="Google Shape;31;p25">
            <a:extLst>
              <a:ext uri="{FF2B5EF4-FFF2-40B4-BE49-F238E27FC236}">
                <a16:creationId xmlns:a16="http://schemas.microsoft.com/office/drawing/2014/main" id="{B8AFF997-FA7B-BB58-C9E2-1057AD79A0F5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1540624" y="5485750"/>
            <a:ext cx="2022707" cy="22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01, 2023</a:t>
            </a:r>
            <a:endParaRPr/>
          </a:p>
        </p:txBody>
      </p:sp>
      <p:sp>
        <p:nvSpPr>
          <p:cNvPr id="11" name="Google Shape;204;p52">
            <a:extLst>
              <a:ext uri="{FF2B5EF4-FFF2-40B4-BE49-F238E27FC236}">
                <a16:creationId xmlns:a16="http://schemas.microsoft.com/office/drawing/2014/main" id="{1ADD5EF8-2D8C-2AB2-B963-A26E7DF4544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3980" y="2128500"/>
            <a:ext cx="2959352" cy="314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Google Shape;31;p25">
            <a:extLst>
              <a:ext uri="{FF2B5EF4-FFF2-40B4-BE49-F238E27FC236}">
                <a16:creationId xmlns:a16="http://schemas.microsoft.com/office/drawing/2014/main" id="{A506FDEB-75CB-78D9-93BA-1B821E57C3B9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1069571" y="5865741"/>
            <a:ext cx="2493761" cy="22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Patch My PC Title</a:t>
            </a:r>
            <a:endParaRPr/>
          </a:p>
        </p:txBody>
      </p:sp>
      <p:sp>
        <p:nvSpPr>
          <p:cNvPr id="13" name="Google Shape;204;p52">
            <a:extLst>
              <a:ext uri="{FF2B5EF4-FFF2-40B4-BE49-F238E27FC236}">
                <a16:creationId xmlns:a16="http://schemas.microsoft.com/office/drawing/2014/main" id="{4AC293FD-A48C-76C2-BCD5-C6167DCDA366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7931696" y="3445317"/>
            <a:ext cx="3439137" cy="263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Google Shape;204;p52">
            <a:extLst>
              <a:ext uri="{FF2B5EF4-FFF2-40B4-BE49-F238E27FC236}">
                <a16:creationId xmlns:a16="http://schemas.microsoft.com/office/drawing/2014/main" id="{1E900887-8FB1-8D1F-2684-F7851C1125C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4285931" y="3445318"/>
            <a:ext cx="3498192" cy="263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tx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40BC85-5FD0-B621-178B-3D3E3CE540F5}"/>
              </a:ext>
            </a:extLst>
          </p:cNvPr>
          <p:cNvSpPr txBox="1"/>
          <p:nvPr userDrawn="1"/>
        </p:nvSpPr>
        <p:spPr>
          <a:xfrm>
            <a:off x="603980" y="499032"/>
            <a:ext cx="13002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Welcome!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4B83E-E137-4212-77B5-EDFF25AFA9E4}"/>
              </a:ext>
            </a:extLst>
          </p:cNvPr>
          <p:cNvSpPr txBox="1"/>
          <p:nvPr userDrawn="1"/>
        </p:nvSpPr>
        <p:spPr>
          <a:xfrm>
            <a:off x="603980" y="5526873"/>
            <a:ext cx="8929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START DATE: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56F8D-DE29-0904-91A1-3CE852727278}"/>
              </a:ext>
            </a:extLst>
          </p:cNvPr>
          <p:cNvSpPr txBox="1"/>
          <p:nvPr userDrawn="1"/>
        </p:nvSpPr>
        <p:spPr>
          <a:xfrm>
            <a:off x="4264788" y="541045"/>
            <a:ext cx="14822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>
                <a:solidFill>
                  <a:srgbClr val="1BBC9B"/>
                </a:solidFill>
                <a:latin typeface="+mn-lt"/>
                <a:cs typeface="Poppins" panose="00000500000000000000" pitchFamily="2" charset="0"/>
              </a:rPr>
              <a:t>FUN FACTS: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4FF9E-D6B4-8E25-97B2-B2FA1A0C7061}"/>
              </a:ext>
            </a:extLst>
          </p:cNvPr>
          <p:cNvSpPr txBox="1"/>
          <p:nvPr userDrawn="1"/>
        </p:nvSpPr>
        <p:spPr>
          <a:xfrm>
            <a:off x="603980" y="5931425"/>
            <a:ext cx="4655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TITLE: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A43339-C389-65CE-8B5D-A3B10A831E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5931" y="879362"/>
            <a:ext cx="7084902" cy="2356207"/>
          </a:xfrm>
          <a:prstGeom prst="rect">
            <a:avLst/>
          </a:prstGeom>
        </p:spPr>
        <p:txBody>
          <a:bodyPr lIns="0" rIns="0"/>
          <a:lstStyle>
            <a:lvl1pPr marL="231775" indent="-231775">
              <a:buClr>
                <a:srgbClr val="0490DA"/>
              </a:buClr>
              <a:buSzPct val="108000"/>
              <a:buFont typeface="Courier New" panose="02070309020205020404" pitchFamily="49" charset="0"/>
              <a:buChar char="o"/>
              <a:tabLst/>
              <a:defRPr lang="en-US" sz="1800" spc="-50" baseline="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344488" indent="-161925">
              <a:spcBef>
                <a:spcPts val="300"/>
              </a:spcBef>
              <a:buClr>
                <a:srgbClr val="0490DA"/>
              </a:buClr>
              <a:buSzPct val="115000"/>
              <a:buFont typeface="Arial" panose="020B0604020202020204" pitchFamily="34" charset="0"/>
              <a:buChar char="•"/>
              <a:tabLst/>
              <a:defRPr lang="en-US" sz="1600" dirty="0" smtClean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522288" indent="0">
              <a:spcBef>
                <a:spcPts val="300"/>
              </a:spcBef>
              <a:buClr>
                <a:srgbClr val="6DBA44"/>
              </a:buClr>
              <a:buSzPct val="100000"/>
              <a:buFontTx/>
              <a:buNone/>
              <a:tabLst/>
              <a:defRPr lang="en-US" sz="1300" i="1" dirty="0" smtClean="0">
                <a:solidFill>
                  <a:schemeClr val="tx1"/>
                </a:solidFill>
                <a:latin typeface="+mn-lt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0" name="Picture 4" descr="Waving Hand Emoji [Free Download IOS Emojis]">
            <a:extLst>
              <a:ext uri="{FF2B5EF4-FFF2-40B4-BE49-F238E27FC236}">
                <a16:creationId xmlns:a16="http://schemas.microsoft.com/office/drawing/2014/main" id="{8DD05AE2-0DC9-316E-A875-8E554B201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420" y="516110"/>
            <a:ext cx="517272" cy="5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ABDBFB-828B-7F00-BABB-5CABC7F1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2280">
            <a:off x="11291116" y="3209391"/>
            <a:ext cx="593807" cy="5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6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ir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A68B78-B0D3-247E-6968-AA8123B0CBB7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-1" y="-38384"/>
            <a:ext cx="12308572" cy="6896382"/>
          </a:xfrm>
          <a:prstGeom prst="rect">
            <a:avLst/>
          </a:prstGeom>
        </p:spPr>
      </p:pic>
      <p:sp>
        <p:nvSpPr>
          <p:cNvPr id="11" name="Google Shape;13;p23">
            <a:extLst>
              <a:ext uri="{FF2B5EF4-FFF2-40B4-BE49-F238E27FC236}">
                <a16:creationId xmlns:a16="http://schemas.microsoft.com/office/drawing/2014/main" id="{0DED3A1A-42D3-ED85-A0C9-A68408FFD9D2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EAFFE-094F-AB7B-5701-8B4E789DBAE6}"/>
              </a:ext>
            </a:extLst>
          </p:cNvPr>
          <p:cNvSpPr txBox="1"/>
          <p:nvPr userDrawn="1"/>
        </p:nvSpPr>
        <p:spPr>
          <a:xfrm>
            <a:off x="533087" y="553996"/>
            <a:ext cx="47585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0" i="1" spc="0" baseline="0">
                <a:solidFill>
                  <a:srgbClr val="005F91"/>
                </a:solidFill>
                <a:latin typeface="Poppins Medium" pitchFamily="2" charset="77"/>
                <a:cs typeface="Poppins Medium" pitchFamily="2" charset="77"/>
              </a:rPr>
              <a:t>Cheers to your next chapter</a:t>
            </a:r>
          </a:p>
        </p:txBody>
      </p:sp>
      <p:sp>
        <p:nvSpPr>
          <p:cNvPr id="13" name="Google Shape;16;p24">
            <a:extLst>
              <a:ext uri="{FF2B5EF4-FFF2-40B4-BE49-F238E27FC236}">
                <a16:creationId xmlns:a16="http://schemas.microsoft.com/office/drawing/2014/main" id="{AD7ECEE8-A2B3-921D-AA56-7C89F3EA1FDE}"/>
              </a:ext>
            </a:extLst>
          </p:cNvPr>
          <p:cNvSpPr/>
          <p:nvPr userDrawn="1"/>
        </p:nvSpPr>
        <p:spPr>
          <a:xfrm rot="10800000">
            <a:off x="0" y="977868"/>
            <a:ext cx="12308570" cy="104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4" name="Google Shape;31;p25">
            <a:extLst>
              <a:ext uri="{FF2B5EF4-FFF2-40B4-BE49-F238E27FC236}">
                <a16:creationId xmlns:a16="http://schemas.microsoft.com/office/drawing/2014/main" id="{63D4BA4F-9DA6-64D4-F5F3-F09869B8CDC2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533087" y="1050268"/>
            <a:ext cx="6206494" cy="8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6400" b="1" spc="600">
                <a:gradFill>
                  <a:gsLst>
                    <a:gs pos="79000">
                      <a:srgbClr val="005F91">
                        <a:alpha val="88210"/>
                      </a:srgbClr>
                    </a:gs>
                    <a:gs pos="0">
                      <a:srgbClr val="1BBC9B">
                        <a:alpha val="89772"/>
                      </a:srgbClr>
                    </a:gs>
                  </a:gsLst>
                  <a:lin ang="13800000" scaled="0"/>
                </a:gra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RETIREMENT!</a:t>
            </a:r>
            <a:endParaRPr/>
          </a:p>
        </p:txBody>
      </p:sp>
      <p:sp>
        <p:nvSpPr>
          <p:cNvPr id="15" name="Google Shape;31;p25">
            <a:extLst>
              <a:ext uri="{FF2B5EF4-FFF2-40B4-BE49-F238E27FC236}">
                <a16:creationId xmlns:a16="http://schemas.microsoft.com/office/drawing/2014/main" id="{E7784F58-DB81-4D79-BBDB-0121C209AE91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533087" y="2326754"/>
            <a:ext cx="3917220" cy="422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Name</a:t>
            </a:r>
            <a:endParaRPr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6729801-8FD2-22CC-F4F9-450D18B644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087" y="3429000"/>
            <a:ext cx="3917219" cy="287500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600" b="0" i="0" dirty="0" smtClean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18288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2pPr>
            <a:lvl3pPr marL="32004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3pPr>
            <a:lvl4pPr marL="45720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4pPr>
            <a:lvl5pPr marL="594360" indent="0">
              <a:spcBef>
                <a:spcPts val="3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lang="en-US" sz="1400" b="0" i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31;p25">
            <a:extLst>
              <a:ext uri="{FF2B5EF4-FFF2-40B4-BE49-F238E27FC236}">
                <a16:creationId xmlns:a16="http://schemas.microsoft.com/office/drawing/2014/main" id="{881B237B-3721-A391-823A-E0D5C0E5D544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533087" y="2816363"/>
            <a:ext cx="3917219" cy="35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00" b="0" spc="10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YEARS</a:t>
            </a:r>
          </a:p>
        </p:txBody>
      </p:sp>
      <p:sp>
        <p:nvSpPr>
          <p:cNvPr id="18" name="Google Shape;32;p25">
            <a:extLst>
              <a:ext uri="{FF2B5EF4-FFF2-40B4-BE49-F238E27FC236}">
                <a16:creationId xmlns:a16="http://schemas.microsoft.com/office/drawing/2014/main" id="{461FEC01-8AFA-EDC6-33A5-2A71CE5F9510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4664811" y="1972473"/>
            <a:ext cx="3697881" cy="3663391"/>
          </a:xfrm>
          <a:prstGeom prst="ellipse">
            <a:avLst/>
          </a:prstGeom>
          <a:noFill/>
          <a:ln w="38100">
            <a:gradFill>
              <a:gsLst>
                <a:gs pos="0">
                  <a:srgbClr val="1BBC9B"/>
                </a:gs>
                <a:gs pos="99000">
                  <a:srgbClr val="0490DA"/>
                </a:gs>
              </a:gsLst>
              <a:lin ang="12000000" scaled="0"/>
            </a:gra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+mn-lt"/>
                <a:ea typeface="Poppins" panose="00000500000000000000" pitchFamily="2" charset="0"/>
                <a:cs typeface="Poppins" panose="00000500000000000000" pitchFamily="2" charset="0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76FC90-65C5-37B3-E957-C3979B87D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9615" y="564916"/>
            <a:ext cx="4758599" cy="59063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F956C4-EA70-4567-F4B5-9E88058A018A}"/>
              </a:ext>
            </a:extLst>
          </p:cNvPr>
          <p:cNvSpPr txBox="1"/>
          <p:nvPr userDrawn="1"/>
        </p:nvSpPr>
        <p:spPr>
          <a:xfrm>
            <a:off x="5842802" y="5880133"/>
            <a:ext cx="13418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0" i="1" spc="0" baseline="0">
                <a:solidFill>
                  <a:srgbClr val="005F91"/>
                </a:solidFill>
                <a:latin typeface="Poppins Medium" pitchFamily="2" charset="77"/>
                <a:cs typeface="Poppins Medium" pitchFamily="2" charset="77"/>
              </a:rPr>
              <a:t>Kudos!</a:t>
            </a:r>
          </a:p>
        </p:txBody>
      </p:sp>
    </p:spTree>
    <p:extLst>
      <p:ext uri="{BB962C8B-B14F-4D97-AF65-F5344CB8AC3E}">
        <p14:creationId xmlns:p14="http://schemas.microsoft.com/office/powerpoint/2010/main" val="28812979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C229B-9954-4490-CDA5-E4B8982C9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26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3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2149C0-2031-5A48-A42C-EFC6F10F0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522" y="5624529"/>
            <a:ext cx="3261539" cy="566407"/>
          </a:xfrm>
          <a:prstGeom prst="rect">
            <a:avLst/>
          </a:prstGeom>
        </p:spPr>
      </p:pic>
      <p:sp>
        <p:nvSpPr>
          <p:cNvPr id="18" name="Google Shape;16;p24">
            <a:extLst>
              <a:ext uri="{FF2B5EF4-FFF2-40B4-BE49-F238E27FC236}">
                <a16:creationId xmlns:a16="http://schemas.microsoft.com/office/drawing/2014/main" id="{ED9C9C60-88DD-5B14-1B3C-577C75B20E35}"/>
              </a:ext>
            </a:extLst>
          </p:cNvPr>
          <p:cNvSpPr/>
          <p:nvPr userDrawn="1"/>
        </p:nvSpPr>
        <p:spPr>
          <a:xfrm rot="10800000">
            <a:off x="-1" y="-1"/>
            <a:ext cx="12192000" cy="4886793"/>
          </a:xfrm>
          <a:prstGeom prst="rect">
            <a:avLst/>
          </a:prstGeom>
          <a:gradFill flip="none" rotWithShape="1">
            <a:gsLst>
              <a:gs pos="100000">
                <a:srgbClr val="005F91"/>
              </a:gs>
              <a:gs pos="24000">
                <a:srgbClr val="1BBC9B"/>
              </a:gs>
            </a:gsLst>
            <a:lin ang="13800000" scaled="0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+mn-lt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46D259E5-49BF-BEC5-C03D-EB4CA512C1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936" y="1506509"/>
            <a:ext cx="10205805" cy="187377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500" b="1" i="0" spc="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Google Shape;44;p28">
            <a:extLst>
              <a:ext uri="{FF2B5EF4-FFF2-40B4-BE49-F238E27FC236}">
                <a16:creationId xmlns:a16="http://schemas.microsoft.com/office/drawing/2014/main" id="{6C4E4C83-3FF4-4D71-9320-EB83E655E775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56936" y="5251860"/>
            <a:ext cx="6623156" cy="97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1400" b="0" i="0" spc="20" baseline="0">
                <a:solidFill>
                  <a:srgbClr val="0490DA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7D9CAA-1EBE-DAF0-E682-34AE4D2C92D9}"/>
              </a:ext>
            </a:extLst>
          </p:cNvPr>
          <p:cNvSpPr/>
          <p:nvPr userDrawn="1"/>
        </p:nvSpPr>
        <p:spPr>
          <a:xfrm>
            <a:off x="-4158667" y="524656"/>
            <a:ext cx="269823" cy="269823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20BCAB-C98B-17E0-D260-680A4A412A05}"/>
              </a:ext>
            </a:extLst>
          </p:cNvPr>
          <p:cNvSpPr/>
          <p:nvPr userDrawn="1"/>
        </p:nvSpPr>
        <p:spPr>
          <a:xfrm>
            <a:off x="-4158667" y="3166815"/>
            <a:ext cx="269823" cy="269823"/>
          </a:xfrm>
          <a:prstGeom prst="ellipse">
            <a:avLst/>
          </a:prstGeom>
          <a:solidFill>
            <a:srgbClr val="4EA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9F50D3-14DE-98E7-872A-72E4D762605B}"/>
              </a:ext>
            </a:extLst>
          </p:cNvPr>
          <p:cNvSpPr/>
          <p:nvPr userDrawn="1"/>
        </p:nvSpPr>
        <p:spPr>
          <a:xfrm>
            <a:off x="-4158667" y="659568"/>
            <a:ext cx="269823" cy="2642158"/>
          </a:xfrm>
          <a:prstGeom prst="rect">
            <a:avLst/>
          </a:prstGeom>
          <a:solidFill>
            <a:srgbClr val="4EA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B2EED12-6E3A-417D-2CEE-F423F90478C9}"/>
              </a:ext>
            </a:extLst>
          </p:cNvPr>
          <p:cNvSpPr/>
          <p:nvPr userDrawn="1"/>
        </p:nvSpPr>
        <p:spPr>
          <a:xfrm rot="5400000">
            <a:off x="1688618" y="3970176"/>
            <a:ext cx="169867" cy="1833231"/>
          </a:xfrm>
          <a:custGeom>
            <a:avLst/>
            <a:gdLst>
              <a:gd name="connsiteX0" fmla="*/ 134912 w 269824"/>
              <a:gd name="connsiteY0" fmla="*/ 0 h 2911983"/>
              <a:gd name="connsiteX1" fmla="*/ 269824 w 269824"/>
              <a:gd name="connsiteY1" fmla="*/ 134912 h 2911983"/>
              <a:gd name="connsiteX2" fmla="*/ 269823 w 269824"/>
              <a:gd name="connsiteY2" fmla="*/ 134917 h 2911983"/>
              <a:gd name="connsiteX3" fmla="*/ 269823 w 269824"/>
              <a:gd name="connsiteY3" fmla="*/ 2777066 h 2911983"/>
              <a:gd name="connsiteX4" fmla="*/ 269824 w 269824"/>
              <a:gd name="connsiteY4" fmla="*/ 2777071 h 2911983"/>
              <a:gd name="connsiteX5" fmla="*/ 134912 w 269824"/>
              <a:gd name="connsiteY5" fmla="*/ 2911983 h 2911983"/>
              <a:gd name="connsiteX6" fmla="*/ 0 w 269824"/>
              <a:gd name="connsiteY6" fmla="*/ 2777071 h 2911983"/>
              <a:gd name="connsiteX7" fmla="*/ 0 w 269824"/>
              <a:gd name="connsiteY7" fmla="*/ 2777070 h 2911983"/>
              <a:gd name="connsiteX8" fmla="*/ 0 w 269824"/>
              <a:gd name="connsiteY8" fmla="*/ 2777070 h 2911983"/>
              <a:gd name="connsiteX9" fmla="*/ 0 w 269824"/>
              <a:gd name="connsiteY9" fmla="*/ 134912 h 2911983"/>
              <a:gd name="connsiteX10" fmla="*/ 134912 w 269824"/>
              <a:gd name="connsiteY10" fmla="*/ 0 h 291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9824" h="2911983">
                <a:moveTo>
                  <a:pt x="134912" y="0"/>
                </a:moveTo>
                <a:cubicBezTo>
                  <a:pt x="209422" y="0"/>
                  <a:pt x="269824" y="60402"/>
                  <a:pt x="269824" y="134912"/>
                </a:cubicBezTo>
                <a:lnTo>
                  <a:pt x="269823" y="134917"/>
                </a:lnTo>
                <a:lnTo>
                  <a:pt x="269823" y="2777066"/>
                </a:lnTo>
                <a:lnTo>
                  <a:pt x="269824" y="2777071"/>
                </a:lnTo>
                <a:cubicBezTo>
                  <a:pt x="269824" y="2851581"/>
                  <a:pt x="209422" y="2911983"/>
                  <a:pt x="134912" y="2911983"/>
                </a:cubicBezTo>
                <a:cubicBezTo>
                  <a:pt x="60402" y="2911983"/>
                  <a:pt x="0" y="2851581"/>
                  <a:pt x="0" y="2777071"/>
                </a:cubicBezTo>
                <a:lnTo>
                  <a:pt x="0" y="2777070"/>
                </a:lnTo>
                <a:lnTo>
                  <a:pt x="0" y="2777070"/>
                </a:lnTo>
                <a:lnTo>
                  <a:pt x="0" y="134912"/>
                </a:lnTo>
                <a:cubicBezTo>
                  <a:pt x="0" y="60402"/>
                  <a:pt x="60402" y="0"/>
                  <a:pt x="134912" y="0"/>
                </a:cubicBezTo>
                <a:close/>
              </a:path>
            </a:pathLst>
          </a:custGeom>
          <a:solidFill>
            <a:srgbClr val="049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49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42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7F1E89-3AFC-DFA0-13C3-E2EE2E012C79}"/>
              </a:ext>
            </a:extLst>
          </p:cNvPr>
          <p:cNvSpPr/>
          <p:nvPr userDrawn="1"/>
        </p:nvSpPr>
        <p:spPr>
          <a:xfrm>
            <a:off x="0" y="0"/>
            <a:ext cx="9898912" cy="6858000"/>
          </a:xfrm>
          <a:prstGeom prst="rect">
            <a:avLst/>
          </a:prstGeom>
          <a:gradFill>
            <a:gsLst>
              <a:gs pos="100000">
                <a:srgbClr val="151521"/>
              </a:gs>
              <a:gs pos="5000">
                <a:srgbClr val="0490DA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83;g9a74927944_2_2">
            <a:extLst>
              <a:ext uri="{FF2B5EF4-FFF2-40B4-BE49-F238E27FC236}">
                <a16:creationId xmlns:a16="http://schemas.microsoft.com/office/drawing/2014/main" id="{A306645D-3A33-9179-351D-8A8FBC6841F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95883" y="4388178"/>
            <a:ext cx="7996400" cy="86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3000" b="1" i="0" u="none" strike="noStrike" cap="all" baseline="0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84;g9a74927944_2_2">
            <a:extLst>
              <a:ext uri="{FF2B5EF4-FFF2-40B4-BE49-F238E27FC236}">
                <a16:creationId xmlns:a16="http://schemas.microsoft.com/office/drawing/2014/main" id="{CB1107C8-D65F-45FD-9A01-090991CDC3A5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09039" y="5474407"/>
            <a:ext cx="7996400" cy="26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400" b="0" i="0" u="none" strike="noStrike" cap="none">
                <a:solidFill>
                  <a:schemeClr val="bg1"/>
                </a:solidFill>
                <a:latin typeface="Poppins" pitchFamily="2" charset="77"/>
                <a:ea typeface="Poppins" pitchFamily="2" charset="77"/>
                <a:cs typeface="Poppins" pitchFamily="2" charset="77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621F6D-AE1E-9C0B-D4BB-3EBBCD49D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2" r="-1034"/>
          <a:stretch>
            <a:fillRect/>
          </a:stretch>
        </p:blipFill>
        <p:spPr>
          <a:xfrm>
            <a:off x="0" y="765821"/>
            <a:ext cx="5050466" cy="60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1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C17BF-0F4B-3823-E41D-E90077387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000"/>
          </a:blip>
          <a:srcRect/>
          <a:stretch/>
        </p:blipFill>
        <p:spPr>
          <a:xfrm>
            <a:off x="161" y="-12524"/>
            <a:ext cx="1365771" cy="6963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9E6AC-A9FB-5835-FD24-E9A352F60AF4}"/>
              </a:ext>
            </a:extLst>
          </p:cNvPr>
          <p:cNvSpPr txBox="1"/>
          <p:nvPr userDrawn="1"/>
        </p:nvSpPr>
        <p:spPr>
          <a:xfrm>
            <a:off x="2094614" y="9994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E6963-55DE-727F-7310-BE8D8BD69A3E}"/>
              </a:ext>
            </a:extLst>
          </p:cNvPr>
          <p:cNvSpPr txBox="1"/>
          <p:nvPr userDrawn="1"/>
        </p:nvSpPr>
        <p:spPr>
          <a:xfrm>
            <a:off x="2409568" y="369467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" name="Google Shape;44;p28">
            <a:extLst>
              <a:ext uri="{FF2B5EF4-FFF2-40B4-BE49-F238E27FC236}">
                <a16:creationId xmlns:a16="http://schemas.microsoft.com/office/drawing/2014/main" id="{F54FA930-9215-9390-B36E-79ED578785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74190" y="3360989"/>
            <a:ext cx="8643701" cy="74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tabLst/>
              <a:defRPr sz="43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83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16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98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4" r:id="rId5"/>
    <p:sldLayoutId id="2147483665" r:id="rId6"/>
    <p:sldLayoutId id="214748372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5000">
              <a:srgbClr val="151521">
                <a:lumMod val="98000"/>
              </a:srgbClr>
            </a:gs>
            <a:gs pos="12000">
              <a:srgbClr val="00294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C3ACF9-1D9A-97CC-329C-321C85FDB86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5" t="-1379" r="-3125" b="-2270"/>
          <a:stretch>
            <a:fillRect/>
          </a:stretch>
        </p:blipFill>
        <p:spPr>
          <a:xfrm>
            <a:off x="11393924" y="330201"/>
            <a:ext cx="445891" cy="434974"/>
          </a:xfrm>
          <a:prstGeom prst="rect">
            <a:avLst/>
          </a:prstGeom>
        </p:spPr>
      </p:pic>
      <p:sp>
        <p:nvSpPr>
          <p:cNvPr id="9" name="Google Shape;13;p23">
            <a:extLst>
              <a:ext uri="{FF2B5EF4-FFF2-40B4-BE49-F238E27FC236}">
                <a16:creationId xmlns:a16="http://schemas.microsoft.com/office/drawing/2014/main" id="{A12A7F4F-4A11-7BC5-A7B5-36D766A7A176}"/>
              </a:ext>
            </a:extLst>
          </p:cNvPr>
          <p:cNvSpPr txBox="1"/>
          <p:nvPr userDrawn="1"/>
        </p:nvSpPr>
        <p:spPr>
          <a:xfrm rot="5400000">
            <a:off x="10891404" y="1597026"/>
            <a:ext cx="1476330" cy="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rgbClr val="858D97"/>
                </a:solidFill>
                <a:latin typeface="Poppins" pitchFamily="2" charset="77"/>
                <a:ea typeface="Roboto" panose="02000000000000000000" pitchFamily="2" charset="0"/>
                <a:cs typeface="Poppins" pitchFamily="2" charset="77"/>
                <a:sym typeface="Arial"/>
              </a:rPr>
              <a:t>©2026 Patch My PC. All rights reserved.</a:t>
            </a:r>
            <a:endParaRPr sz="600" b="0" i="0" u="none" strike="noStrike" cap="none">
              <a:solidFill>
                <a:srgbClr val="858D97"/>
              </a:solidFill>
              <a:latin typeface="Poppins" pitchFamily="2" charset="77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10" name="Google Shape;13;p23">
            <a:extLst>
              <a:ext uri="{FF2B5EF4-FFF2-40B4-BE49-F238E27FC236}">
                <a16:creationId xmlns:a16="http://schemas.microsoft.com/office/drawing/2014/main" id="{BCDDCAB9-50AD-B8D0-5F45-B89F49937266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Poppins Medium" pitchFamily="2" charset="77"/>
                <a:ea typeface="Roboto" panose="02000000000000000000" pitchFamily="2" charset="0"/>
                <a:cs typeface="Poppins Medium" pitchFamily="2" charset="77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Poppins Medium" pitchFamily="2" charset="77"/>
                <a:ea typeface="Roboto" panose="02000000000000000000" pitchFamily="2" charset="0"/>
                <a:cs typeface="Poppins Medium" pitchFamily="2" charset="77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Poppins Medium" pitchFamily="2" charset="77"/>
              <a:ea typeface="Roboto" panose="02000000000000000000" pitchFamily="2" charset="0"/>
              <a:cs typeface="Poppins Medium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63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9" r:id="rId2"/>
    <p:sldLayoutId id="2147483677" r:id="rId3"/>
    <p:sldLayoutId id="2147483714" r:id="rId4"/>
    <p:sldLayoutId id="2147483676" r:id="rId5"/>
    <p:sldLayoutId id="2147483686" r:id="rId6"/>
    <p:sldLayoutId id="2147483678" r:id="rId7"/>
    <p:sldLayoutId id="2147483679" r:id="rId8"/>
    <p:sldLayoutId id="2147483680" r:id="rId9"/>
    <p:sldLayoutId id="2147483701" r:id="rId10"/>
    <p:sldLayoutId id="2147483681" r:id="rId11"/>
    <p:sldLayoutId id="2147483683" r:id="rId12"/>
    <p:sldLayoutId id="2147483687" r:id="rId13"/>
    <p:sldLayoutId id="2147483688" r:id="rId14"/>
    <p:sldLayoutId id="2147483684" r:id="rId15"/>
    <p:sldLayoutId id="2147483682" r:id="rId16"/>
    <p:sldLayoutId id="2147483685" r:id="rId17"/>
    <p:sldLayoutId id="21474837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;p24">
            <a:extLst>
              <a:ext uri="{FF2B5EF4-FFF2-40B4-BE49-F238E27FC236}">
                <a16:creationId xmlns:a16="http://schemas.microsoft.com/office/drawing/2014/main" id="{F1DECA6F-60A8-3B1F-399B-BCC9BCA9F8A6}"/>
              </a:ext>
            </a:extLst>
          </p:cNvPr>
          <p:cNvSpPr/>
          <p:nvPr userDrawn="1"/>
        </p:nvSpPr>
        <p:spPr>
          <a:xfrm rot="10800000">
            <a:off x="-1" y="6315298"/>
            <a:ext cx="12191998" cy="542702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8" name="Picture 7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47593F94-C69F-AEA5-6129-309E82C8F0D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09" y="6407396"/>
            <a:ext cx="1393146" cy="391198"/>
          </a:xfrm>
          <a:prstGeom prst="rect">
            <a:avLst/>
          </a:prstGeom>
        </p:spPr>
      </p:pic>
      <p:sp>
        <p:nvSpPr>
          <p:cNvPr id="9" name="Google Shape;13;p23">
            <a:extLst>
              <a:ext uri="{FF2B5EF4-FFF2-40B4-BE49-F238E27FC236}">
                <a16:creationId xmlns:a16="http://schemas.microsoft.com/office/drawing/2014/main" id="{AD868C18-2C6C-A88E-0E33-15C3D9D83B54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B80347-DC8A-68B1-EC28-AEE314A4104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9" t="-5543" r="-9419" b="-5546"/>
          <a:stretch>
            <a:fillRect/>
          </a:stretch>
        </p:blipFill>
        <p:spPr>
          <a:xfrm>
            <a:off x="11438948" y="337829"/>
            <a:ext cx="445891" cy="416811"/>
          </a:xfrm>
          <a:prstGeom prst="rect">
            <a:avLst/>
          </a:prstGeom>
        </p:spPr>
      </p:pic>
      <p:sp>
        <p:nvSpPr>
          <p:cNvPr id="11" name="Google Shape;13;p23">
            <a:extLst>
              <a:ext uri="{FF2B5EF4-FFF2-40B4-BE49-F238E27FC236}">
                <a16:creationId xmlns:a16="http://schemas.microsoft.com/office/drawing/2014/main" id="{FD7FEAB3-6085-F086-ABB6-E7E0AE52E88D}"/>
              </a:ext>
            </a:extLst>
          </p:cNvPr>
          <p:cNvSpPr txBox="1"/>
          <p:nvPr userDrawn="1"/>
        </p:nvSpPr>
        <p:spPr>
          <a:xfrm rot="5400000">
            <a:off x="10923729" y="1597026"/>
            <a:ext cx="1476330" cy="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rgbClr val="858D97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©2026 Patch My PC. All rights reserved.</a:t>
            </a:r>
            <a:endParaRPr sz="600" b="1" i="0" u="none" strike="noStrike" cap="none">
              <a:solidFill>
                <a:srgbClr val="858D97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3DD9C-775B-BF38-8E2F-C668513669AF}"/>
              </a:ext>
            </a:extLst>
          </p:cNvPr>
          <p:cNvSpPr txBox="1"/>
          <p:nvPr userDrawn="1"/>
        </p:nvSpPr>
        <p:spPr>
          <a:xfrm>
            <a:off x="12065000" y="6413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22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24" r:id="rId3"/>
    <p:sldLayoutId id="2147483723" r:id="rId4"/>
    <p:sldLayoutId id="2147483705" r:id="rId5"/>
    <p:sldLayoutId id="2147483720" r:id="rId6"/>
    <p:sldLayoutId id="2147483722" r:id="rId7"/>
    <p:sldLayoutId id="2147483706" r:id="rId8"/>
    <p:sldLayoutId id="2147483707" r:id="rId9"/>
    <p:sldLayoutId id="2147483708" r:id="rId10"/>
    <p:sldLayoutId id="2147483709" r:id="rId11"/>
    <p:sldLayoutId id="2147483725" r:id="rId12"/>
    <p:sldLayoutId id="2147483726" r:id="rId13"/>
    <p:sldLayoutId id="2147483710" r:id="rId14"/>
    <p:sldLayoutId id="2147483711" r:id="rId15"/>
    <p:sldLayoutId id="2147483712" r:id="rId16"/>
    <p:sldLayoutId id="2147483713" r:id="rId17"/>
    <p:sldLayoutId id="2147483715" r:id="rId18"/>
    <p:sldLayoutId id="2147483716" r:id="rId19"/>
    <p:sldLayoutId id="2147483717" r:id="rId20"/>
    <p:sldLayoutId id="214748372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;p24">
            <a:extLst>
              <a:ext uri="{FF2B5EF4-FFF2-40B4-BE49-F238E27FC236}">
                <a16:creationId xmlns:a16="http://schemas.microsoft.com/office/drawing/2014/main" id="{007850D4-8031-B915-531F-D4B314018473}"/>
              </a:ext>
            </a:extLst>
          </p:cNvPr>
          <p:cNvSpPr/>
          <p:nvPr userDrawn="1"/>
        </p:nvSpPr>
        <p:spPr>
          <a:xfrm rot="10800000">
            <a:off x="-1" y="6315298"/>
            <a:ext cx="12191998" cy="542702"/>
          </a:xfrm>
          <a:prstGeom prst="rect">
            <a:avLst/>
          </a:prstGeom>
          <a:gradFill flip="none" rotWithShape="1">
            <a:gsLst>
              <a:gs pos="55000">
                <a:srgbClr val="151521"/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37" name="Picture 3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E9B49077-6415-D758-B43F-0C48040C863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09" y="6407396"/>
            <a:ext cx="1393146" cy="391198"/>
          </a:xfrm>
          <a:prstGeom prst="rect">
            <a:avLst/>
          </a:prstGeom>
        </p:spPr>
      </p:pic>
      <p:sp>
        <p:nvSpPr>
          <p:cNvPr id="38" name="Google Shape;13;p23">
            <a:extLst>
              <a:ext uri="{FF2B5EF4-FFF2-40B4-BE49-F238E27FC236}">
                <a16:creationId xmlns:a16="http://schemas.microsoft.com/office/drawing/2014/main" id="{069E88A6-FC1A-0C14-54FB-E59B6A68D35B}"/>
              </a:ext>
            </a:extLst>
          </p:cNvPr>
          <p:cNvSpPr txBox="1"/>
          <p:nvPr userDrawn="1"/>
        </p:nvSpPr>
        <p:spPr>
          <a:xfrm>
            <a:off x="11324771" y="6535813"/>
            <a:ext cx="584198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0" i="0" u="none" strike="noStrike" cap="none" smtClean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rgbClr val="0081C6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CAF7D73-4DEE-D69C-DE47-419351A9CB7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9" t="-5543" r="-9419" b="-5546"/>
          <a:stretch>
            <a:fillRect/>
          </a:stretch>
        </p:blipFill>
        <p:spPr>
          <a:xfrm>
            <a:off x="11438948" y="337829"/>
            <a:ext cx="445891" cy="416811"/>
          </a:xfrm>
          <a:prstGeom prst="rect">
            <a:avLst/>
          </a:prstGeom>
        </p:spPr>
      </p:pic>
      <p:sp>
        <p:nvSpPr>
          <p:cNvPr id="40" name="Google Shape;13;p23">
            <a:extLst>
              <a:ext uri="{FF2B5EF4-FFF2-40B4-BE49-F238E27FC236}">
                <a16:creationId xmlns:a16="http://schemas.microsoft.com/office/drawing/2014/main" id="{708EC6D4-5795-3895-6403-98AA42444A26}"/>
              </a:ext>
            </a:extLst>
          </p:cNvPr>
          <p:cNvSpPr txBox="1"/>
          <p:nvPr userDrawn="1"/>
        </p:nvSpPr>
        <p:spPr>
          <a:xfrm rot="5400000">
            <a:off x="10923729" y="1597026"/>
            <a:ext cx="1476330" cy="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600" b="0" i="0" u="none" strike="noStrike" cap="none">
                <a:solidFill>
                  <a:srgbClr val="858D97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©2026 Patch My PC. All rights reserved.</a:t>
            </a:r>
            <a:endParaRPr sz="600" b="1" i="0" u="none" strike="noStrike" cap="none">
              <a:solidFill>
                <a:srgbClr val="858D97"/>
              </a:solidFill>
              <a:latin typeface="+mj-lt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408F08-715E-0EA4-50CD-021F829C9EFA}"/>
              </a:ext>
            </a:extLst>
          </p:cNvPr>
          <p:cNvSpPr txBox="1"/>
          <p:nvPr userDrawn="1"/>
        </p:nvSpPr>
        <p:spPr>
          <a:xfrm>
            <a:off x="12065000" y="6413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endParaRPr lang="en-US" sz="800" b="0" i="0" u="none" strike="noStrike" cap="none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59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sendpointmgr.com/2024/10/12/unpacking-the-microsoft-intune-mdm-certificate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EXkZCSVRw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all4cloud-code/Intune-Sync-Debug-Tool-V2" TargetMode="External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57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57623-6F50-584A-4C03-998390B2A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3CCE78-6FDD-01D9-829A-33802521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2072AB5-41B9-91F2-F3D3-4EE91E149EBD}"/>
              </a:ext>
            </a:extLst>
          </p:cNvPr>
          <p:cNvSpPr txBox="1">
            <a:spLocks/>
          </p:cNvSpPr>
          <p:nvPr/>
        </p:nvSpPr>
        <p:spPr>
          <a:xfrm>
            <a:off x="1222249" y="3287145"/>
            <a:ext cx="5831694" cy="112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 defTabSz="914400" rtl="0" eaLnBrk="1" latinLnBrk="0" hangingPunct="1">
              <a:lnSpc>
                <a:spcPts val="298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tabLst/>
              <a:defRPr sz="2000" b="0" i="0" kern="1200" spc="60" baseline="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914400" lvl="1" indent="-314325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4325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4325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4325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480"/>
              </a:lnSpc>
            </a:pPr>
            <a:r>
              <a:rPr lang="en-US" sz="4000"/>
              <a:t>Intune Intermediate Certificate Expiration:</a:t>
            </a:r>
            <a:endParaRPr lang="en-US" sz="4000" spc="0"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E81F2-0965-75EE-7F50-9BBCEC6E5B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326" y="1395488"/>
            <a:ext cx="6538103" cy="1121709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3D03D70-BD28-4A80-5629-52F34C5B96FA}"/>
              </a:ext>
            </a:extLst>
          </p:cNvPr>
          <p:cNvSpPr txBox="1">
            <a:spLocks/>
          </p:cNvSpPr>
          <p:nvPr/>
        </p:nvSpPr>
        <p:spPr>
          <a:xfrm>
            <a:off x="1222249" y="4631374"/>
            <a:ext cx="5653564" cy="39188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31A4E3"/>
                </a:solidFill>
                <a:latin typeface="Poppins" pitchFamily="2" charset="77"/>
                <a:cs typeface="Poppins" pitchFamily="2" charset="77"/>
              </a:rPr>
              <a:t>Which devices missed the renewal?</a:t>
            </a:r>
          </a:p>
        </p:txBody>
      </p:sp>
    </p:spTree>
    <p:extLst>
      <p:ext uri="{BB962C8B-B14F-4D97-AF65-F5344CB8AC3E}">
        <p14:creationId xmlns:p14="http://schemas.microsoft.com/office/powerpoint/2010/main" val="3169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816BD-D7C8-5585-2DE7-6B96DF5E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5D14E8-25DB-70EC-4D67-F26E4E39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7" y="4460133"/>
            <a:ext cx="6914286" cy="8952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45B6A0-1369-DF79-8C48-63DED7D62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the Intune Device Certificate is used (IME)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385902-5600-1D3A-ED7E-0F1CF6207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37" y="4261992"/>
            <a:ext cx="3379014" cy="139567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BC4710-F6BC-8ED7-BE2C-317830B93240}"/>
              </a:ext>
            </a:extLst>
          </p:cNvPr>
          <p:cNvSpPr txBox="1"/>
          <p:nvPr/>
        </p:nvSpPr>
        <p:spPr>
          <a:xfrm>
            <a:off x="4691612" y="5489222"/>
            <a:ext cx="6371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the IME needs to contact the service, it adds the certificate to the web request.</a:t>
            </a:r>
            <a:endParaRPr lang="en-US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6249C7-C239-A73A-6E42-1313D804FCC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674076" y="4907752"/>
            <a:ext cx="761191" cy="5814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7325A3C-3513-690C-4FBA-E493008DE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36" y="1180749"/>
            <a:ext cx="6113831" cy="29658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D443D-8BD7-F557-B1E5-DE6819C05F94}"/>
              </a:ext>
            </a:extLst>
          </p:cNvPr>
          <p:cNvSpPr txBox="1"/>
          <p:nvPr/>
        </p:nvSpPr>
        <p:spPr>
          <a:xfrm>
            <a:off x="6701481" y="1659203"/>
            <a:ext cx="43619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Device Leaf Certificate is also required when reaching out to the </a:t>
            </a:r>
            <a:r>
              <a:rPr lang="en-US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SideCar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Service (IME)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get the latest Applications/PowerShell Scripts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EA1C51-0BF0-A9F0-C680-F9A9772B1043}"/>
              </a:ext>
            </a:extLst>
          </p:cNvPr>
          <p:cNvSpPr/>
          <p:nvPr/>
        </p:nvSpPr>
        <p:spPr>
          <a:xfrm>
            <a:off x="4810282" y="2693773"/>
            <a:ext cx="1714085" cy="13848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FA7A2-DBC6-A1B0-ADB4-95CBC3B3C371}"/>
              </a:ext>
            </a:extLst>
          </p:cNvPr>
          <p:cNvSpPr txBox="1"/>
          <p:nvPr/>
        </p:nvSpPr>
        <p:spPr>
          <a:xfrm>
            <a:off x="6701481" y="3459609"/>
            <a:ext cx="4610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 Valid Certificate = No App/Scripts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E705E-4824-DC4E-7F84-A36C0663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91C2C3A-30A4-BBA4-91F5-37E1FD9E14BD}"/>
              </a:ext>
            </a:extLst>
          </p:cNvPr>
          <p:cNvSpPr txBox="1">
            <a:spLocks/>
          </p:cNvSpPr>
          <p:nvPr/>
        </p:nvSpPr>
        <p:spPr>
          <a:xfrm>
            <a:off x="764850" y="1918001"/>
            <a:ext cx="8252080" cy="4969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</a:pP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CA4C2-3034-2167-58D0-F325C5E19B61}"/>
              </a:ext>
            </a:extLst>
          </p:cNvPr>
          <p:cNvGrpSpPr/>
          <p:nvPr/>
        </p:nvGrpSpPr>
        <p:grpSpPr>
          <a:xfrm>
            <a:off x="3047374" y="4637803"/>
            <a:ext cx="1464439" cy="1031853"/>
            <a:chOff x="1099252" y="171874"/>
            <a:chExt cx="1730373" cy="12294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20B225-F947-65AC-AA3C-FEF5D360747C}"/>
                </a:ext>
              </a:extLst>
            </p:cNvPr>
            <p:cNvSpPr/>
            <p:nvPr/>
          </p:nvSpPr>
          <p:spPr>
            <a:xfrm>
              <a:off x="1099252" y="171874"/>
              <a:ext cx="1730373" cy="1199715"/>
            </a:xfrm>
            <a:prstGeom prst="roundRect">
              <a:avLst>
                <a:gd name="adj" fmla="val 16670"/>
              </a:avLst>
            </a:prstGeom>
            <a:solidFill>
              <a:srgbClr val="31A4E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10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AEF0CD92-10A6-96FE-C2D8-8555859047BC}"/>
                </a:ext>
              </a:extLst>
            </p:cNvPr>
            <p:cNvSpPr txBox="1"/>
            <p:nvPr/>
          </p:nvSpPr>
          <p:spPr>
            <a:xfrm>
              <a:off x="1157828" y="318797"/>
              <a:ext cx="1613221" cy="1082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075" tIns="92075" rIns="92075" bIns="92075" numCol="1" spcCol="1270" anchor="ctr" anchorCtr="0">
              <a:noAutofit/>
            </a:bodyPr>
            <a:lstStyle/>
            <a:p>
              <a:pPr lvl="0" algn="ctr"/>
              <a:r>
                <a:rPr lang="en-US" sz="1100">
                  <a:latin typeface="Poppins" pitchFamily="2" charset="77"/>
                  <a:cs typeface="Poppins" pitchFamily="2" charset="77"/>
                </a:rPr>
                <a:t>Querying Discovery Endpoint for your ASU</a:t>
              </a:r>
            </a:p>
            <a:p>
              <a:pPr algn="ctr"/>
              <a:r>
                <a:rPr lang="en-US" sz="1100">
                  <a:latin typeface="Poppins" pitchFamily="2" charset="77"/>
                  <a:cs typeface="Poppins" pitchFamily="2" charset="77"/>
                </a:rPr>
                <a:t>(based on Cert)</a:t>
              </a:r>
              <a:endParaRPr lang="en-GB" sz="1100">
                <a:latin typeface="Poppins" pitchFamily="2" charset="77"/>
                <a:cs typeface="Poppins" pitchFamily="2" charset="77"/>
              </a:endParaRPr>
            </a:p>
            <a:p>
              <a:pPr lvl="0" algn="ctr"/>
              <a:endParaRPr lang="en-GB" sz="1100">
                <a:latin typeface="Poppins" pitchFamily="2" charset="77"/>
                <a:cs typeface="Poppins" pitchFamily="2" charset="77"/>
              </a:endParaRPr>
            </a:p>
          </p:txBody>
        </p:sp>
      </p:grpSp>
      <p:pic>
        <p:nvPicPr>
          <p:cNvPr id="2050" name="Picture 2" descr="the ime code to get the sidecar service url for our tenant">
            <a:extLst>
              <a:ext uri="{FF2B5EF4-FFF2-40B4-BE49-F238E27FC236}">
                <a16:creationId xmlns:a16="http://schemas.microsoft.com/office/drawing/2014/main" id="{9CD1C7BA-BFD9-9138-59AA-F9BBBF68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99" y="4627079"/>
            <a:ext cx="6813827" cy="59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39B88-33F5-50AD-A9CD-F4581016C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338" y="5376343"/>
            <a:ext cx="4342418" cy="1825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B54B6-89EB-7706-DB8B-9D87E67E94A4}"/>
              </a:ext>
            </a:extLst>
          </p:cNvPr>
          <p:cNvGrpSpPr/>
          <p:nvPr/>
        </p:nvGrpSpPr>
        <p:grpSpPr>
          <a:xfrm>
            <a:off x="1860712" y="2617880"/>
            <a:ext cx="1464439" cy="1006868"/>
            <a:chOff x="1099252" y="171874"/>
            <a:chExt cx="1730373" cy="119971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10DC272-33B0-7F6B-79C4-9961C6CE7C11}"/>
                </a:ext>
              </a:extLst>
            </p:cNvPr>
            <p:cNvSpPr/>
            <p:nvPr/>
          </p:nvSpPr>
          <p:spPr>
            <a:xfrm>
              <a:off x="1099252" y="171874"/>
              <a:ext cx="1730373" cy="1199715"/>
            </a:xfrm>
            <a:prstGeom prst="roundRect">
              <a:avLst>
                <a:gd name="adj" fmla="val 16670"/>
              </a:avLst>
            </a:prstGeom>
            <a:solidFill>
              <a:srgbClr val="31A4E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10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355C99BD-E66A-2148-B638-2F7646DDEE56}"/>
                </a:ext>
              </a:extLst>
            </p:cNvPr>
            <p:cNvSpPr txBox="1"/>
            <p:nvPr/>
          </p:nvSpPr>
          <p:spPr>
            <a:xfrm>
              <a:off x="1157828" y="230450"/>
              <a:ext cx="1613221" cy="1082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075" tIns="92075" rIns="92075" bIns="92075" numCol="1" spcCol="1270" anchor="ctr" anchorCtr="0">
              <a:noAutofit/>
            </a:bodyPr>
            <a:lstStyle/>
            <a:p>
              <a:pPr lvl="0" algn="ctr"/>
              <a:r>
                <a:rPr lang="en-US" sz="1100">
                  <a:latin typeface="Poppins" pitchFamily="2" charset="77"/>
                  <a:cs typeface="Poppins" pitchFamily="2" charset="77"/>
                </a:rPr>
                <a:t>Query Discovery Location 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E7CECD0-D0C7-CE49-4D11-0830E1561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838" y="2452839"/>
            <a:ext cx="5697008" cy="8167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6A8A060-C45A-9696-0C58-F16AD7570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322" y="3424372"/>
            <a:ext cx="4699656" cy="214343"/>
          </a:xfrm>
          <a:prstGeom prst="rect">
            <a:avLst/>
          </a:prstGeom>
        </p:spPr>
      </p:pic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31AE3A34-2650-4D84-B210-C5488539506A}"/>
              </a:ext>
            </a:extLst>
          </p:cNvPr>
          <p:cNvSpPr/>
          <p:nvPr/>
        </p:nvSpPr>
        <p:spPr>
          <a:xfrm rot="5400000">
            <a:off x="1864384" y="4088961"/>
            <a:ext cx="1682810" cy="782318"/>
          </a:xfrm>
          <a:prstGeom prst="bentUpArrow">
            <a:avLst>
              <a:gd name="adj1" fmla="val 32840"/>
              <a:gd name="adj2" fmla="val 27363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00"/>
          </a:p>
        </p:txBody>
      </p:sp>
      <p:pic>
        <p:nvPicPr>
          <p:cNvPr id="1026" name="Picture 2" descr="OID 1.2.840.113556.5.4&#10;OID 1.2.840.113556.5.14">
            <a:extLst>
              <a:ext uri="{FF2B5EF4-FFF2-40B4-BE49-F238E27FC236}">
                <a16:creationId xmlns:a16="http://schemas.microsoft.com/office/drawing/2014/main" id="{54F3EE94-8BFA-6716-D5B6-F2BCCFD7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08" y="3806537"/>
            <a:ext cx="7163808" cy="29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24D5EF-F654-ACFC-17B4-E47FC75CB82A}"/>
              </a:ext>
            </a:extLst>
          </p:cNvPr>
          <p:cNvGrpSpPr/>
          <p:nvPr/>
        </p:nvGrpSpPr>
        <p:grpSpPr>
          <a:xfrm>
            <a:off x="557316" y="1252526"/>
            <a:ext cx="1464439" cy="1006868"/>
            <a:chOff x="1099252" y="171874"/>
            <a:chExt cx="1730373" cy="119971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97B4B9-CC41-6774-F99F-C1A29326979E}"/>
                </a:ext>
              </a:extLst>
            </p:cNvPr>
            <p:cNvSpPr/>
            <p:nvPr/>
          </p:nvSpPr>
          <p:spPr>
            <a:xfrm>
              <a:off x="1099252" y="171874"/>
              <a:ext cx="1730373" cy="1199715"/>
            </a:xfrm>
            <a:prstGeom prst="roundRect">
              <a:avLst>
                <a:gd name="adj" fmla="val 16670"/>
              </a:avLst>
            </a:prstGeom>
            <a:solidFill>
              <a:srgbClr val="31A4E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100"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FDD03DEF-BF18-6B7A-5D33-8BBA18FBC565}"/>
                </a:ext>
              </a:extLst>
            </p:cNvPr>
            <p:cNvSpPr txBox="1"/>
            <p:nvPr/>
          </p:nvSpPr>
          <p:spPr>
            <a:xfrm>
              <a:off x="1157828" y="230450"/>
              <a:ext cx="1613221" cy="1082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075" tIns="92075" rIns="92075" bIns="92075" numCol="1" spcCol="1270" anchor="ctr" anchorCtr="0">
              <a:noAutofit/>
            </a:bodyPr>
            <a:lstStyle/>
            <a:p>
              <a:pPr lvl="0" algn="ctr"/>
              <a:r>
                <a:rPr lang="en-US" sz="1100">
                  <a:latin typeface="Poppins" pitchFamily="2" charset="77"/>
                  <a:cs typeface="Poppins" pitchFamily="2" charset="77"/>
                </a:rPr>
                <a:t>Get Intune MDM device certificate</a:t>
              </a:r>
              <a:br>
                <a:rPr lang="en-US" sz="1100">
                  <a:latin typeface="Poppins" pitchFamily="2" charset="77"/>
                  <a:cs typeface="Poppins" pitchFamily="2" charset="77"/>
                </a:rPr>
              </a:br>
              <a:r>
                <a:rPr lang="en-US" sz="1100" err="1">
                  <a:latin typeface="Poppins" pitchFamily="2" charset="77"/>
                  <a:cs typeface="Poppins" pitchFamily="2" charset="77"/>
                </a:rPr>
                <a:t>LocalMachine</a:t>
              </a:r>
              <a:r>
                <a:rPr lang="en-US" sz="1100">
                  <a:latin typeface="Poppins" pitchFamily="2" charset="77"/>
                  <a:cs typeface="Poppins" pitchFamily="2" charset="77"/>
                </a:rPr>
                <a:t> My store</a:t>
              </a:r>
              <a:endParaRPr lang="en-GB" sz="1100"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463B2DA2-E2B6-CE4C-7DC6-AB04BA409370}"/>
              </a:ext>
            </a:extLst>
          </p:cNvPr>
          <p:cNvSpPr/>
          <p:nvPr/>
        </p:nvSpPr>
        <p:spPr>
          <a:xfrm rot="5400000">
            <a:off x="987626" y="2302986"/>
            <a:ext cx="904959" cy="83937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5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BD44AE-B2E7-93BA-7AB0-9F32F780D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321" y="1240055"/>
            <a:ext cx="3686829" cy="103180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9BB3742-4804-C11B-ED26-EDC5CAFDD721}"/>
              </a:ext>
            </a:extLst>
          </p:cNvPr>
          <p:cNvSpPr txBox="1"/>
          <p:nvPr/>
        </p:nvSpPr>
        <p:spPr>
          <a:xfrm>
            <a:off x="9425619" y="3175155"/>
            <a:ext cx="22402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Poppins SemiBold" pitchFamily="2" charset="77"/>
                <a:cs typeface="Poppins SemiBold" pitchFamily="2" charset="77"/>
              </a:rPr>
              <a:t>The OIDs contain </a:t>
            </a:r>
          </a:p>
          <a:p>
            <a:pPr algn="ctr"/>
            <a:r>
              <a:rPr lang="en-US" sz="1600" b="1">
                <a:solidFill>
                  <a:srgbClr val="FFC000"/>
                </a:solidFill>
                <a:latin typeface="Poppins SemiBold" pitchFamily="2" charset="77"/>
                <a:cs typeface="Poppins SemiBold" pitchFamily="2" charset="77"/>
              </a:rPr>
              <a:t>your tenant info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97A7006E-096B-8CD9-EFC1-87EF69FA817B}"/>
              </a:ext>
            </a:extLst>
          </p:cNvPr>
          <p:cNvCxnSpPr>
            <a:cxnSpLocks/>
          </p:cNvCxnSpPr>
          <p:nvPr/>
        </p:nvCxnSpPr>
        <p:spPr>
          <a:xfrm flipH="1">
            <a:off x="9655629" y="3797708"/>
            <a:ext cx="372735" cy="578349"/>
          </a:xfrm>
          <a:prstGeom prst="straightConnector1">
            <a:avLst/>
          </a:prstGeom>
          <a:ln w="57150">
            <a:solidFill>
              <a:srgbClr val="ED1C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E12721-DC18-FF79-2604-414E04B63C5D}"/>
              </a:ext>
            </a:extLst>
          </p:cNvPr>
          <p:cNvSpPr txBox="1"/>
          <p:nvPr/>
        </p:nvSpPr>
        <p:spPr>
          <a:xfrm>
            <a:off x="6197210" y="1212859"/>
            <a:ext cx="5229940" cy="107721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Poppins"/>
                <a:cs typeface="Poppins"/>
              </a:rPr>
              <a:t>The Intune Management Extension (IME) also needs to find the right *ASU/Tenant to communicate with.</a:t>
            </a:r>
            <a:endParaRPr lang="en-US" sz="14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400">
              <a:solidFill>
                <a:srgbClr val="FFFFFF"/>
              </a:solidFill>
              <a:latin typeface="Poppins"/>
              <a:cs typeface="Poppins"/>
            </a:endParaRPr>
          </a:p>
          <a:p>
            <a:r>
              <a:rPr lang="en-US" sz="1400">
                <a:solidFill>
                  <a:srgbClr val="FFFFFF"/>
                </a:solidFill>
                <a:latin typeface="Poppins"/>
                <a:cs typeface="Poppins"/>
              </a:rPr>
              <a:t>To find the ASU...It needs the </a:t>
            </a:r>
            <a:r>
              <a:rPr lang="en-US" sz="1400">
                <a:solidFill>
                  <a:srgbClr val="FFC000"/>
                </a:solidFill>
                <a:latin typeface="Poppins"/>
                <a:cs typeface="Poppins"/>
              </a:rPr>
              <a:t>Leaf Certificate. </a:t>
            </a:r>
            <a:r>
              <a:rPr lang="en-US" sz="1400">
                <a:solidFill>
                  <a:srgbClr val="FFFFFF"/>
                </a:solidFill>
                <a:latin typeface="Poppins"/>
                <a:cs typeface="Poppins"/>
              </a:rPr>
              <a:t>It will check the</a:t>
            </a:r>
            <a:r>
              <a:rPr lang="en-US" sz="1400">
                <a:solidFill>
                  <a:srgbClr val="FFC000"/>
                </a:solidFill>
                <a:latin typeface="Poppins"/>
                <a:cs typeface="Poppins"/>
              </a:rPr>
              <a:t> OIDs </a:t>
            </a:r>
            <a:r>
              <a:rPr lang="en-US" sz="1400">
                <a:solidFill>
                  <a:srgbClr val="FFFFFF"/>
                </a:solidFill>
                <a:latin typeface="Poppins"/>
                <a:cs typeface="Poppins"/>
              </a:rPr>
              <a:t>of this certificate, for the tenant information</a:t>
            </a:r>
            <a:endParaRPr lang="en-US" sz="1400">
              <a:latin typeface="Poppins"/>
              <a:cs typeface="Poppin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E3C7-77FD-5FD9-5C39-2C97D04A7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the Certificate is used to find the ASU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C735B-4C47-2156-7E7A-E2FF1FC057F2}"/>
              </a:ext>
            </a:extLst>
          </p:cNvPr>
          <p:cNvSpPr txBox="1"/>
          <p:nvPr/>
        </p:nvSpPr>
        <p:spPr>
          <a:xfrm>
            <a:off x="60022" y="6320613"/>
            <a:ext cx="326512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FFFFFF"/>
                </a:solidFill>
                <a:latin typeface="Poppins"/>
                <a:cs typeface="Poppins"/>
              </a:rPr>
              <a:t>*ASU: Depending where you are based your tenant is in the closest Azure Scale unit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8573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60822-1651-5E14-C738-6A158A909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D721391-B5AC-47C8-2FF8-1E37BC34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503" y="1525799"/>
            <a:ext cx="4706514" cy="1831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30D818-30BE-8911-056A-63E9D6A51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62" y="4954209"/>
            <a:ext cx="3219899" cy="1333686"/>
          </a:xfrm>
          <a:prstGeom prst="rect">
            <a:avLst/>
          </a:prstGeom>
        </p:spPr>
      </p:pic>
      <p:sp>
        <p:nvSpPr>
          <p:cNvPr id="10" name="Text 8">
            <a:extLst>
              <a:ext uri="{FF2B5EF4-FFF2-40B4-BE49-F238E27FC236}">
                <a16:creationId xmlns:a16="http://schemas.microsoft.com/office/drawing/2014/main" id="{46976EE9-55A3-8C8B-2B3B-20A3DE13AFEF}"/>
              </a:ext>
            </a:extLst>
          </p:cNvPr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545A3-7849-B196-5B9C-FFE8A05D2706}"/>
              </a:ext>
            </a:extLst>
          </p:cNvPr>
          <p:cNvSpPr txBox="1"/>
          <p:nvPr/>
        </p:nvSpPr>
        <p:spPr>
          <a:xfrm>
            <a:off x="4754699" y="3576676"/>
            <a:ext cx="6384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OIDs (object identifiers) they have a purpose</a:t>
            </a:r>
          </a:p>
          <a:p>
            <a:pPr algn="ctr"/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They contain the Intune and Entra tenant ids </a:t>
            </a:r>
          </a:p>
          <a:p>
            <a:pPr algn="ctr"/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(yes.. You have 2 tenants… not one!)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2DFC0-B938-5EDC-F399-A3B26C857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62" y="1641250"/>
            <a:ext cx="3320769" cy="303950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ED68177-1096-A327-B5C7-9620024382D8}"/>
              </a:ext>
            </a:extLst>
          </p:cNvPr>
          <p:cNvCxnSpPr>
            <a:cxnSpLocks/>
          </p:cNvCxnSpPr>
          <p:nvPr/>
        </p:nvCxnSpPr>
        <p:spPr>
          <a:xfrm flipV="1">
            <a:off x="2044557" y="1748136"/>
            <a:ext cx="3651426" cy="32875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F200C2-ACE9-6CEF-66E3-AFC75911650A}"/>
              </a:ext>
            </a:extLst>
          </p:cNvPr>
          <p:cNvCxnSpPr>
            <a:cxnSpLocks/>
          </p:cNvCxnSpPr>
          <p:nvPr/>
        </p:nvCxnSpPr>
        <p:spPr>
          <a:xfrm flipV="1">
            <a:off x="2039317" y="4861496"/>
            <a:ext cx="3768016" cy="1068086"/>
          </a:xfrm>
          <a:prstGeom prst="straightConnector1">
            <a:avLst/>
          </a:prstGeom>
          <a:ln w="57150">
            <a:solidFill>
              <a:srgbClr val="4EA7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468DF22-4A91-BA32-B70D-72C91444C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32" y="4719450"/>
            <a:ext cx="4558285" cy="18032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588D27-4677-A40B-ACC1-688E017E4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leaf Certificate and the OIDs (part 1)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9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229F1-80E3-2DAC-1634-03C61DEE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17FB81-0613-B5A8-151A-DECF0DA4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6" y="3065716"/>
            <a:ext cx="3219899" cy="1333686"/>
          </a:xfrm>
          <a:prstGeom prst="rect">
            <a:avLst/>
          </a:prstGeom>
        </p:spPr>
      </p:pic>
      <p:sp>
        <p:nvSpPr>
          <p:cNvPr id="10" name="Text 8">
            <a:extLst>
              <a:ext uri="{FF2B5EF4-FFF2-40B4-BE49-F238E27FC236}">
                <a16:creationId xmlns:a16="http://schemas.microsoft.com/office/drawing/2014/main" id="{BBFE77ED-26D2-428B-3FC5-68FD11647A26}"/>
              </a:ext>
            </a:extLst>
          </p:cNvPr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CBD37-9609-7D70-2F96-E4DD108FA900}"/>
              </a:ext>
            </a:extLst>
          </p:cNvPr>
          <p:cNvSpPr txBox="1"/>
          <p:nvPr/>
        </p:nvSpPr>
        <p:spPr>
          <a:xfrm>
            <a:off x="5325743" y="3035682"/>
            <a:ext cx="6384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a simple PowerShell script you can decode these OIDs to something readable.</a:t>
            </a:r>
          </a:p>
          <a:p>
            <a:pPr algn="ctr"/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It’s a bit scrambled but you can put it back together</a:t>
            </a:r>
            <a:endParaRPr lang="en-US" sz="1800">
              <a:solidFill>
                <a:srgbClr val="FFC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25B5A0-5A6F-976A-9F65-959E3F9B9DC8}"/>
              </a:ext>
            </a:extLst>
          </p:cNvPr>
          <p:cNvCxnSpPr>
            <a:cxnSpLocks/>
          </p:cNvCxnSpPr>
          <p:nvPr/>
        </p:nvCxnSpPr>
        <p:spPr>
          <a:xfrm flipV="1">
            <a:off x="2039317" y="2149999"/>
            <a:ext cx="4056683" cy="10334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07162F-7929-D0E9-40B4-2F9D41C7F0F3}"/>
              </a:ext>
            </a:extLst>
          </p:cNvPr>
          <p:cNvCxnSpPr>
            <a:cxnSpLocks/>
          </p:cNvCxnSpPr>
          <p:nvPr/>
        </p:nvCxnSpPr>
        <p:spPr>
          <a:xfrm>
            <a:off x="1890445" y="4189580"/>
            <a:ext cx="3916888" cy="671916"/>
          </a:xfrm>
          <a:prstGeom prst="straightConnector1">
            <a:avLst/>
          </a:prstGeom>
          <a:ln w="57150">
            <a:solidFill>
              <a:srgbClr val="4EA7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B54C358-0278-B368-C186-05AF9E479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656" y="1794984"/>
            <a:ext cx="5575093" cy="665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5C8C01-9B92-00DA-8DAE-9F3F9EF91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004" y="4474167"/>
            <a:ext cx="5771667" cy="10533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5B437B-3F0A-73DE-28C2-7E205CD7F945}"/>
              </a:ext>
            </a:extLst>
          </p:cNvPr>
          <p:cNvSpPr txBox="1"/>
          <p:nvPr/>
        </p:nvSpPr>
        <p:spPr>
          <a:xfrm>
            <a:off x="322107" y="6412708"/>
            <a:ext cx="78510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Unpacking the Microsoft Intune MDM and Entra ID Certificate - MSEndpointMgr</a:t>
            </a:r>
            <a:endParaRPr lang="en-US" sz="1400" i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6DA6A6-3834-63DC-FA1A-4251F063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leaf Certificate and the OIDs (part 1)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80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26B74-BE3E-F670-F46B-A655C241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RetrieveIntuneInformation function that retrieves the Intune Tenant by looking at the OID 1.2.840.113556.5.6">
            <a:extLst>
              <a:ext uri="{FF2B5EF4-FFF2-40B4-BE49-F238E27FC236}">
                <a16:creationId xmlns:a16="http://schemas.microsoft.com/office/drawing/2014/main" id="{C047C5A0-BEBB-5F71-5271-AF3DFF2F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70" y="2595607"/>
            <a:ext cx="7225371" cy="19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4989F1-A64A-4BE7-F4A8-E4F295143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7" y="3200691"/>
            <a:ext cx="3219899" cy="1333686"/>
          </a:xfrm>
          <a:prstGeom prst="rect">
            <a:avLst/>
          </a:prstGeom>
        </p:spPr>
      </p:pic>
      <p:sp>
        <p:nvSpPr>
          <p:cNvPr id="7" name="Text 5">
            <a:extLst>
              <a:ext uri="{FF2B5EF4-FFF2-40B4-BE49-F238E27FC236}">
                <a16:creationId xmlns:a16="http://schemas.microsoft.com/office/drawing/2014/main" id="{3C14A2D6-50A8-ECC1-CB8A-BF7CD3AC39AA}"/>
              </a:ext>
            </a:extLst>
          </p:cNvPr>
          <p:cNvSpPr/>
          <p:nvPr/>
        </p:nvSpPr>
        <p:spPr>
          <a:xfrm>
            <a:off x="11399181" y="2490451"/>
            <a:ext cx="50292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72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EA05A-ACAB-77C9-C653-D18CD46B1137}"/>
              </a:ext>
            </a:extLst>
          </p:cNvPr>
          <p:cNvSpPr txBox="1"/>
          <p:nvPr/>
        </p:nvSpPr>
        <p:spPr>
          <a:xfrm>
            <a:off x="731863" y="4745793"/>
            <a:ext cx="382051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This task sends the right certificate details (based on that 5.6 OID and if it has a </a:t>
            </a:r>
            <a:r>
              <a:rPr lang="en-US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private key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) to the service, which then checks its validity.</a:t>
            </a:r>
          </a:p>
        </p:txBody>
      </p:sp>
      <p:pic>
        <p:nvPicPr>
          <p:cNvPr id="2" name="Picture 2" descr="A new scheduled task called Intune Management Extension Client Cert Checker showed up on the device">
            <a:extLst>
              <a:ext uri="{FF2B5EF4-FFF2-40B4-BE49-F238E27FC236}">
                <a16:creationId xmlns:a16="http://schemas.microsoft.com/office/drawing/2014/main" id="{36CFADE0-9826-2DB9-E322-95C5E8B3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36" y="4966334"/>
            <a:ext cx="5725146" cy="11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C1CAC00-D8D5-974B-A72B-0421C179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12" y="1583170"/>
            <a:ext cx="6000875" cy="8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811CB5-2B3E-CB0B-E986-C9EB2CFE064F}"/>
              </a:ext>
            </a:extLst>
          </p:cNvPr>
          <p:cNvSpPr txBox="1"/>
          <p:nvPr/>
        </p:nvSpPr>
        <p:spPr>
          <a:xfrm>
            <a:off x="731863" y="1500434"/>
            <a:ext cx="388341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Another OID (5.6) is used as well.</a:t>
            </a:r>
          </a:p>
          <a:p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This OID ensures the </a:t>
            </a:r>
            <a:r>
              <a:rPr lang="en-US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“*right and working certificate"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is used for IME communication...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165A1093-DA36-A49B-33C9-69505B18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91" y="2666455"/>
            <a:ext cx="5935519" cy="6055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B40ADA-9288-C02C-B083-5F57B30DA3F2}"/>
              </a:ext>
            </a:extLst>
          </p:cNvPr>
          <p:cNvCxnSpPr>
            <a:cxnSpLocks/>
          </p:cNvCxnSpPr>
          <p:nvPr/>
        </p:nvCxnSpPr>
        <p:spPr>
          <a:xfrm flipV="1">
            <a:off x="2147350" y="3661479"/>
            <a:ext cx="7933628" cy="799607"/>
          </a:xfrm>
          <a:prstGeom prst="straightConnector1">
            <a:avLst/>
          </a:prstGeom>
          <a:ln w="57150">
            <a:solidFill>
              <a:srgbClr val="4EA7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6475E-B434-831B-7FB8-7651071C4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leaf Certificate and the OIDs (part 2)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3856A-80F4-3E22-667A-F1957C28A8A2}"/>
              </a:ext>
            </a:extLst>
          </p:cNvPr>
          <p:cNvSpPr txBox="1"/>
          <p:nvPr/>
        </p:nvSpPr>
        <p:spPr>
          <a:xfrm>
            <a:off x="97277" y="6506116"/>
            <a:ext cx="61349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*Only the Intune Leaf Certificate has this 5.6 OID</a:t>
            </a: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3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8F0C-C37A-158F-B546-FE590E3F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31B4D-4EFE-777E-B972-194A03EF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Walking the Cert Chain</a:t>
            </a:r>
          </a:p>
        </p:txBody>
      </p:sp>
    </p:spTree>
    <p:extLst>
      <p:ext uri="{BB962C8B-B14F-4D97-AF65-F5344CB8AC3E}">
        <p14:creationId xmlns:p14="http://schemas.microsoft.com/office/powerpoint/2010/main" val="2622300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/>
        </p:nvSpPr>
        <p:spPr>
          <a:xfrm>
            <a:off x="11470577" y="7678540"/>
            <a:ext cx="562116" cy="2344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05</a:t>
            </a:r>
            <a:endParaRPr lang="en-US" sz="72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5912598" y="2520840"/>
            <a:ext cx="5642919" cy="3336131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000334BB-B588-42F1-00FA-80DC5E5E7AB2}"/>
              </a:ext>
            </a:extLst>
          </p:cNvPr>
          <p:cNvSpPr/>
          <p:nvPr/>
        </p:nvSpPr>
        <p:spPr>
          <a:xfrm>
            <a:off x="1029913" y="1469653"/>
            <a:ext cx="4218981" cy="137439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A cert chain walk exists to answer one simple question: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sz="2400" b="1">
                <a:solidFill>
                  <a:srgbClr val="FFC000"/>
                </a:solidFill>
                <a:latin typeface="Poppins"/>
                <a:cs typeface="Poppins"/>
              </a:rPr>
              <a:t>Can I trust this certificate?</a:t>
            </a:r>
          </a:p>
        </p:txBody>
      </p:sp>
      <p:pic>
        <p:nvPicPr>
          <p:cNvPr id="2050" name="Picture 2" descr="walking the chain to make sure the certificate is valid">
            <a:extLst>
              <a:ext uri="{FF2B5EF4-FFF2-40B4-BE49-F238E27FC236}">
                <a16:creationId xmlns:a16="http://schemas.microsoft.com/office/drawing/2014/main" id="{0EE2CB22-7ED9-89F9-36A9-75BE87A9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02" y="2814150"/>
            <a:ext cx="5079485" cy="284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C466E-B410-579B-B794-E61EE2E68494}"/>
              </a:ext>
            </a:extLst>
          </p:cNvPr>
          <p:cNvSpPr txBox="1"/>
          <p:nvPr/>
        </p:nvSpPr>
        <p:spPr>
          <a:xfrm>
            <a:off x="1013498" y="4395781"/>
            <a:ext cx="4984102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At every step it checks:</a:t>
            </a:r>
          </a:p>
          <a:p>
            <a:endParaRPr lang="en-US" sz="500">
              <a:solidFill>
                <a:schemeClr val="bg1"/>
              </a:solidFill>
              <a:latin typeface="Poppins"/>
              <a:cs typeface="Poppins"/>
            </a:endParaRPr>
          </a:p>
          <a:p>
            <a:pPr marL="179388" indent="-179388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is it expired</a:t>
            </a:r>
            <a:endParaRPr lang="en-US">
              <a:solidFill>
                <a:schemeClr val="bg1"/>
              </a:solidFill>
              <a:latin typeface="Aptos" panose="02110004020202020204"/>
              <a:cs typeface="Poppins"/>
            </a:endParaRPr>
          </a:p>
          <a:p>
            <a:pPr marL="179388" indent="-179388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is it revoked</a:t>
            </a:r>
            <a:endParaRPr lang="en-US">
              <a:solidFill>
                <a:schemeClr val="bg1"/>
              </a:solidFill>
              <a:latin typeface="Aptos" panose="02110004020202020204"/>
              <a:cs typeface="Poppins"/>
            </a:endParaRPr>
          </a:p>
          <a:p>
            <a:pPr marL="179388" indent="-179388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is the purpose allowed</a:t>
            </a:r>
          </a:p>
          <a:p>
            <a:pPr marL="179388" indent="-179388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is it signed by the next certificate</a:t>
            </a:r>
            <a:endParaRPr lang="en-US">
              <a:solidFill>
                <a:schemeClr val="bg1"/>
              </a:solidFill>
              <a:latin typeface="Aptos" panose="02110004020202020204"/>
              <a:cs typeface="Poppins"/>
            </a:endParaRPr>
          </a:p>
          <a:p>
            <a:pPr marL="179388" indent="-179388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does it end in a trusted root</a:t>
            </a:r>
            <a:endParaRPr lang="en-US">
              <a:solidFill>
                <a:schemeClr val="bg1"/>
              </a:solidFill>
            </a:endParaRPr>
          </a:p>
          <a:p>
            <a:pPr algn="ctr"/>
            <a:endParaRPr lang="en-US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53DFE-44DA-9384-D3B4-B86E54D16593}"/>
              </a:ext>
            </a:extLst>
          </p:cNvPr>
          <p:cNvSpPr txBox="1"/>
          <p:nvPr/>
        </p:nvSpPr>
        <p:spPr>
          <a:xfrm>
            <a:off x="1029913" y="3191318"/>
            <a:ext cx="3981474" cy="1039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475"/>
              </a:lnSpc>
            </a:pPr>
            <a:r>
              <a:rPr lang="en-US" baseline="0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Windows starts with the certificate it received, then walks upward:</a:t>
            </a:r>
            <a:r>
              <a:rPr lang="en-US">
                <a:latin typeface="Poppins"/>
                <a:ea typeface="Segoe UI"/>
                <a:cs typeface="Segoe UI"/>
              </a:rPr>
              <a:t>​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09F36-2216-E443-DD50-B3BA2A87D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the certificate chain matters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49AC0-2066-8DD3-3C5A-AC5C1FC0B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>
            <a:extLst>
              <a:ext uri="{FF2B5EF4-FFF2-40B4-BE49-F238E27FC236}">
                <a16:creationId xmlns:a16="http://schemas.microsoft.com/office/drawing/2014/main" id="{8C23B833-D03E-4F44-58CD-F7B8FC2E2D0B}"/>
              </a:ext>
            </a:extLst>
          </p:cNvPr>
          <p:cNvSpPr/>
          <p:nvPr/>
        </p:nvSpPr>
        <p:spPr>
          <a:xfrm>
            <a:off x="7037551" y="6041491"/>
            <a:ext cx="407143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leaf certificate is only trusted because of the chain</a:t>
            </a:r>
            <a:endParaRPr lang="en-US" sz="105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482B5FBE-6BEC-F4C7-8F62-0EC625D575AE}"/>
              </a:ext>
            </a:extLst>
          </p:cNvPr>
          <p:cNvSpPr/>
          <p:nvPr/>
        </p:nvSpPr>
        <p:spPr>
          <a:xfrm>
            <a:off x="6190693" y="1128903"/>
            <a:ext cx="5522976" cy="4828032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hape 10">
            <a:extLst>
              <a:ext uri="{FF2B5EF4-FFF2-40B4-BE49-F238E27FC236}">
                <a16:creationId xmlns:a16="http://schemas.microsoft.com/office/drawing/2014/main" id="{06204489-D0FC-536F-2C0C-F8EE9327E328}"/>
              </a:ext>
            </a:extLst>
          </p:cNvPr>
          <p:cNvSpPr/>
          <p:nvPr/>
        </p:nvSpPr>
        <p:spPr>
          <a:xfrm>
            <a:off x="7242253" y="1567815"/>
            <a:ext cx="3200400" cy="566928"/>
          </a:xfrm>
          <a:prstGeom prst="roundRect">
            <a:avLst>
              <a:gd name="adj" fmla="val 19355"/>
            </a:avLst>
          </a:prstGeom>
          <a:solidFill>
            <a:schemeClr val="accent4"/>
          </a:solidFill>
          <a:ln w="15240">
            <a:solidFill>
              <a:srgbClr val="4CC9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11">
            <a:extLst>
              <a:ext uri="{FF2B5EF4-FFF2-40B4-BE49-F238E27FC236}">
                <a16:creationId xmlns:a16="http://schemas.microsoft.com/office/drawing/2014/main" id="{CF304989-1F2A-F605-0DC2-0D6631D7B394}"/>
              </a:ext>
            </a:extLst>
          </p:cNvPr>
          <p:cNvSpPr/>
          <p:nvPr/>
        </p:nvSpPr>
        <p:spPr>
          <a:xfrm>
            <a:off x="7351981" y="1677543"/>
            <a:ext cx="298094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20" b="1">
                <a:solidFill>
                  <a:srgbClr val="FFFFFF"/>
                </a:solidFill>
              </a:rPr>
              <a:t>Root CA</a:t>
            </a:r>
            <a:endParaRPr lang="en-US" sz="920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79D42CC4-D8B0-D3DB-0CB6-D6AD4F115DF2}"/>
              </a:ext>
            </a:extLst>
          </p:cNvPr>
          <p:cNvSpPr/>
          <p:nvPr/>
        </p:nvSpPr>
        <p:spPr>
          <a:xfrm>
            <a:off x="7351981" y="1951863"/>
            <a:ext cx="298094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90">
                <a:solidFill>
                  <a:srgbClr val="B8C7D8"/>
                </a:solidFill>
              </a:rPr>
              <a:t>trust anchor</a:t>
            </a:r>
            <a:endParaRPr lang="en-US" sz="790"/>
          </a:p>
        </p:txBody>
      </p:sp>
      <p:sp>
        <p:nvSpPr>
          <p:cNvPr id="13" name="Shape 13">
            <a:extLst>
              <a:ext uri="{FF2B5EF4-FFF2-40B4-BE49-F238E27FC236}">
                <a16:creationId xmlns:a16="http://schemas.microsoft.com/office/drawing/2014/main" id="{DAD01B15-1C84-8ACE-BCAA-0F02BFA6B66F}"/>
              </a:ext>
            </a:extLst>
          </p:cNvPr>
          <p:cNvSpPr/>
          <p:nvPr/>
        </p:nvSpPr>
        <p:spPr>
          <a:xfrm>
            <a:off x="7242253" y="2390775"/>
            <a:ext cx="3200400" cy="566928"/>
          </a:xfrm>
          <a:prstGeom prst="roundRect">
            <a:avLst>
              <a:gd name="adj" fmla="val 19355"/>
            </a:avLst>
          </a:prstGeom>
          <a:solidFill>
            <a:srgbClr val="7030A0"/>
          </a:solidFill>
          <a:ln w="15240">
            <a:solidFill>
              <a:srgbClr val="FF7A1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4">
            <a:extLst>
              <a:ext uri="{FF2B5EF4-FFF2-40B4-BE49-F238E27FC236}">
                <a16:creationId xmlns:a16="http://schemas.microsoft.com/office/drawing/2014/main" id="{588A7FB0-ED39-FCDD-AD9B-455D24DB4920}"/>
              </a:ext>
            </a:extLst>
          </p:cNvPr>
          <p:cNvSpPr/>
          <p:nvPr/>
        </p:nvSpPr>
        <p:spPr>
          <a:xfrm>
            <a:off x="7351981" y="2500503"/>
            <a:ext cx="298094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20" b="1">
                <a:solidFill>
                  <a:srgbClr val="FFFFFF"/>
                </a:solidFill>
              </a:rPr>
              <a:t>Intermediate / Issuing CA</a:t>
            </a:r>
            <a:endParaRPr lang="en-US" sz="920"/>
          </a:p>
        </p:txBody>
      </p:sp>
      <p:sp>
        <p:nvSpPr>
          <p:cNvPr id="15" name="Text 15">
            <a:extLst>
              <a:ext uri="{FF2B5EF4-FFF2-40B4-BE49-F238E27FC236}">
                <a16:creationId xmlns:a16="http://schemas.microsoft.com/office/drawing/2014/main" id="{1FFB27FF-BEB9-1B35-03B1-ABE313F5D9AD}"/>
              </a:ext>
            </a:extLst>
          </p:cNvPr>
          <p:cNvSpPr/>
          <p:nvPr/>
        </p:nvSpPr>
        <p:spPr>
          <a:xfrm>
            <a:off x="7351981" y="2774823"/>
            <a:ext cx="298094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90">
                <a:solidFill>
                  <a:srgbClr val="B8C7D8"/>
                </a:solidFill>
              </a:rPr>
              <a:t>signs device certificates</a:t>
            </a:r>
            <a:endParaRPr lang="en-US" sz="790"/>
          </a:p>
        </p:txBody>
      </p:sp>
      <p:sp>
        <p:nvSpPr>
          <p:cNvPr id="16" name="Shape 16">
            <a:extLst>
              <a:ext uri="{FF2B5EF4-FFF2-40B4-BE49-F238E27FC236}">
                <a16:creationId xmlns:a16="http://schemas.microsoft.com/office/drawing/2014/main" id="{A2ADD653-50A3-6EAA-B82B-7C55BDEDB68B}"/>
              </a:ext>
            </a:extLst>
          </p:cNvPr>
          <p:cNvSpPr/>
          <p:nvPr/>
        </p:nvSpPr>
        <p:spPr>
          <a:xfrm>
            <a:off x="7242253" y="3213735"/>
            <a:ext cx="3200400" cy="566928"/>
          </a:xfrm>
          <a:prstGeom prst="roundRect">
            <a:avLst>
              <a:gd name="adj" fmla="val 19355"/>
            </a:avLst>
          </a:prstGeom>
          <a:solidFill>
            <a:schemeClr val="accent3"/>
          </a:solidFill>
          <a:ln w="1524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7">
            <a:extLst>
              <a:ext uri="{FF2B5EF4-FFF2-40B4-BE49-F238E27FC236}">
                <a16:creationId xmlns:a16="http://schemas.microsoft.com/office/drawing/2014/main" id="{ACAA1D48-DBDA-E7E5-735F-F8B4EEF40240}"/>
              </a:ext>
            </a:extLst>
          </p:cNvPr>
          <p:cNvSpPr/>
          <p:nvPr/>
        </p:nvSpPr>
        <p:spPr>
          <a:xfrm>
            <a:off x="7351981" y="3323463"/>
            <a:ext cx="298094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20" b="1">
                <a:solidFill>
                  <a:srgbClr val="FFFFFF"/>
                </a:solidFill>
              </a:rPr>
              <a:t>Intune Device certificate</a:t>
            </a:r>
            <a:endParaRPr lang="en-US" sz="920"/>
          </a:p>
        </p:txBody>
      </p:sp>
      <p:sp>
        <p:nvSpPr>
          <p:cNvPr id="18" name="Text 18">
            <a:extLst>
              <a:ext uri="{FF2B5EF4-FFF2-40B4-BE49-F238E27FC236}">
                <a16:creationId xmlns:a16="http://schemas.microsoft.com/office/drawing/2014/main" id="{49D84CBA-4474-9715-F8BE-0D397780EF69}"/>
              </a:ext>
            </a:extLst>
          </p:cNvPr>
          <p:cNvSpPr/>
          <p:nvPr/>
        </p:nvSpPr>
        <p:spPr>
          <a:xfrm>
            <a:off x="7351981" y="3597783"/>
            <a:ext cx="298094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90">
                <a:solidFill>
                  <a:srgbClr val="B8C7D8"/>
                </a:solidFill>
              </a:rPr>
              <a:t>leaf certificate</a:t>
            </a:r>
            <a:endParaRPr lang="en-US" sz="790"/>
          </a:p>
        </p:txBody>
      </p:sp>
      <p:sp>
        <p:nvSpPr>
          <p:cNvPr id="19" name="Shape 19">
            <a:extLst>
              <a:ext uri="{FF2B5EF4-FFF2-40B4-BE49-F238E27FC236}">
                <a16:creationId xmlns:a16="http://schemas.microsoft.com/office/drawing/2014/main" id="{DC329DB3-16E9-D460-9EAC-2BC912607ABA}"/>
              </a:ext>
            </a:extLst>
          </p:cNvPr>
          <p:cNvSpPr/>
          <p:nvPr/>
        </p:nvSpPr>
        <p:spPr>
          <a:xfrm>
            <a:off x="7242253" y="4036695"/>
            <a:ext cx="3200400" cy="566928"/>
          </a:xfrm>
          <a:prstGeom prst="roundRect">
            <a:avLst>
              <a:gd name="adj" fmla="val 19355"/>
            </a:avLst>
          </a:prstGeom>
          <a:solidFill>
            <a:schemeClr val="tx1">
              <a:lumMod val="50000"/>
              <a:lumOff val="50000"/>
            </a:schemeClr>
          </a:solidFill>
          <a:ln w="15240">
            <a:solidFill>
              <a:srgbClr val="2686E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20">
            <a:extLst>
              <a:ext uri="{FF2B5EF4-FFF2-40B4-BE49-F238E27FC236}">
                <a16:creationId xmlns:a16="http://schemas.microsoft.com/office/drawing/2014/main" id="{02621D6D-26A9-FCA7-C8C3-E2C605513987}"/>
              </a:ext>
            </a:extLst>
          </p:cNvPr>
          <p:cNvSpPr/>
          <p:nvPr/>
        </p:nvSpPr>
        <p:spPr>
          <a:xfrm>
            <a:off x="7351981" y="4146423"/>
            <a:ext cx="298094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20" b="1">
                <a:solidFill>
                  <a:srgbClr val="FFFFFF"/>
                </a:solidFill>
              </a:rPr>
              <a:t>Managed Windows device</a:t>
            </a:r>
            <a:endParaRPr lang="en-US" sz="920"/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CDBE8F9F-BB9E-24C0-8388-F1145C20997C}"/>
              </a:ext>
            </a:extLst>
          </p:cNvPr>
          <p:cNvSpPr/>
          <p:nvPr/>
        </p:nvSpPr>
        <p:spPr>
          <a:xfrm>
            <a:off x="7351981" y="4420743"/>
            <a:ext cx="298094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790">
                <a:solidFill>
                  <a:srgbClr val="B8C7D8"/>
                </a:solidFill>
              </a:rPr>
              <a:t>presents the leaf</a:t>
            </a:r>
            <a:endParaRPr lang="en-US" sz="790"/>
          </a:p>
        </p:txBody>
      </p:sp>
      <p:sp>
        <p:nvSpPr>
          <p:cNvPr id="22" name="Shape 22">
            <a:extLst>
              <a:ext uri="{FF2B5EF4-FFF2-40B4-BE49-F238E27FC236}">
                <a16:creationId xmlns:a16="http://schemas.microsoft.com/office/drawing/2014/main" id="{7627428B-5BA8-8912-D1E5-FDAFF860333A}"/>
              </a:ext>
            </a:extLst>
          </p:cNvPr>
          <p:cNvSpPr/>
          <p:nvPr/>
        </p:nvSpPr>
        <p:spPr>
          <a:xfrm>
            <a:off x="8842453" y="2134743"/>
            <a:ext cx="0" cy="256032"/>
          </a:xfrm>
          <a:prstGeom prst="line">
            <a:avLst/>
          </a:prstGeom>
          <a:noFill/>
          <a:ln w="19050">
            <a:solidFill>
              <a:srgbClr val="4CC9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8510E8A3-C777-E245-C62A-A866644E195C}"/>
              </a:ext>
            </a:extLst>
          </p:cNvPr>
          <p:cNvSpPr/>
          <p:nvPr/>
        </p:nvSpPr>
        <p:spPr>
          <a:xfrm>
            <a:off x="8842453" y="2957703"/>
            <a:ext cx="0" cy="256032"/>
          </a:xfrm>
          <a:prstGeom prst="line">
            <a:avLst/>
          </a:prstGeom>
          <a:noFill/>
          <a:ln w="19050">
            <a:solidFill>
              <a:srgbClr val="FF7A1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4">
            <a:extLst>
              <a:ext uri="{FF2B5EF4-FFF2-40B4-BE49-F238E27FC236}">
                <a16:creationId xmlns:a16="http://schemas.microsoft.com/office/drawing/2014/main" id="{E79AB816-932C-16E8-F1A1-5DC9884012DF}"/>
              </a:ext>
            </a:extLst>
          </p:cNvPr>
          <p:cNvSpPr/>
          <p:nvPr/>
        </p:nvSpPr>
        <p:spPr>
          <a:xfrm>
            <a:off x="8842453" y="3780663"/>
            <a:ext cx="0" cy="256032"/>
          </a:xfrm>
          <a:prstGeom prst="line">
            <a:avLst/>
          </a:prstGeom>
          <a:noFill/>
          <a:ln w="1905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5">
            <a:extLst>
              <a:ext uri="{FF2B5EF4-FFF2-40B4-BE49-F238E27FC236}">
                <a16:creationId xmlns:a16="http://schemas.microsoft.com/office/drawing/2014/main" id="{1F03A449-9405-7D40-A759-CFCD602C9D92}"/>
              </a:ext>
            </a:extLst>
          </p:cNvPr>
          <p:cNvSpPr/>
          <p:nvPr/>
        </p:nvSpPr>
        <p:spPr>
          <a:xfrm>
            <a:off x="7836613" y="5133975"/>
            <a:ext cx="2011680" cy="566928"/>
          </a:xfrm>
          <a:prstGeom prst="roundRect">
            <a:avLst>
              <a:gd name="adj" fmla="val 19355"/>
            </a:avLst>
          </a:prstGeom>
          <a:solidFill>
            <a:schemeClr val="tx1">
              <a:lumMod val="50000"/>
              <a:lumOff val="50000"/>
            </a:schemeClr>
          </a:solidFill>
          <a:ln w="15240">
            <a:solidFill>
              <a:srgbClr val="4CC9F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6">
            <a:extLst>
              <a:ext uri="{FF2B5EF4-FFF2-40B4-BE49-F238E27FC236}">
                <a16:creationId xmlns:a16="http://schemas.microsoft.com/office/drawing/2014/main" id="{B9DD0605-239C-8FA1-A571-B545CEBE4214}"/>
              </a:ext>
            </a:extLst>
          </p:cNvPr>
          <p:cNvSpPr/>
          <p:nvPr/>
        </p:nvSpPr>
        <p:spPr>
          <a:xfrm>
            <a:off x="7946341" y="5243703"/>
            <a:ext cx="179222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</a:rPr>
              <a:t>Intune services</a:t>
            </a:r>
            <a:endParaRPr lang="en-US" sz="900"/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4E2E0FEA-CB49-7524-6B11-A82DC2FA6158}"/>
              </a:ext>
            </a:extLst>
          </p:cNvPr>
          <p:cNvSpPr/>
          <p:nvPr/>
        </p:nvSpPr>
        <p:spPr>
          <a:xfrm>
            <a:off x="7946341" y="5518023"/>
            <a:ext cx="1792224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endParaRPr lang="en-US" sz="770"/>
          </a:p>
        </p:txBody>
      </p:sp>
      <p:sp>
        <p:nvSpPr>
          <p:cNvPr id="28" name="Shape 28">
            <a:extLst>
              <a:ext uri="{FF2B5EF4-FFF2-40B4-BE49-F238E27FC236}">
                <a16:creationId xmlns:a16="http://schemas.microsoft.com/office/drawing/2014/main" id="{DB7E047A-43DE-35C1-0CC9-315B57208D9F}"/>
              </a:ext>
            </a:extLst>
          </p:cNvPr>
          <p:cNvSpPr/>
          <p:nvPr/>
        </p:nvSpPr>
        <p:spPr>
          <a:xfrm>
            <a:off x="8842453" y="4603623"/>
            <a:ext cx="0" cy="530352"/>
          </a:xfrm>
          <a:prstGeom prst="line">
            <a:avLst/>
          </a:prstGeom>
          <a:noFill/>
          <a:ln w="15240">
            <a:solidFill>
              <a:srgbClr val="2686E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2B8BDA9-73A3-82C0-B5F6-5136C54D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61" y="2281595"/>
            <a:ext cx="3422382" cy="237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EDBA6E-1138-C96F-5607-D66244B27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89" y="1368907"/>
            <a:ext cx="3795727" cy="2989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EE0E84-34D0-EECA-8570-B92AF1DB93C4}"/>
              </a:ext>
            </a:extLst>
          </p:cNvPr>
          <p:cNvSpPr txBox="1"/>
          <p:nvPr/>
        </p:nvSpPr>
        <p:spPr>
          <a:xfrm>
            <a:off x="571500" y="2400193"/>
            <a:ext cx="5370764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6DB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device certificate is the leaf certificate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7030A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issuing intermediate CA signs the leaf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root CA is the trust anchor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Windows and the service validate the complete path </a:t>
            </a:r>
            <a:r>
              <a:rPr lang="en-US" sz="1800">
                <a:solidFill>
                  <a:srgbClr val="FFC000"/>
                </a:solidFill>
                <a:latin typeface="Poppins"/>
                <a:cs typeface="Poppins"/>
              </a:rPr>
              <a:t>(walking the chain)</a:t>
            </a:r>
          </a:p>
          <a:p>
            <a:endParaRPr lang="en-US">
              <a:solidFill>
                <a:srgbClr val="FFC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If something in the chain is not valid.... </a:t>
            </a:r>
          </a:p>
          <a:p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the trust will fail! 😭</a:t>
            </a:r>
            <a:endParaRPr lang="en-US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F7E9B-8749-C499-2963-E71241FF3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21" y="3104007"/>
            <a:ext cx="2607303" cy="262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7742AA-0830-9531-CA7B-B6A8A57375D1}"/>
              </a:ext>
            </a:extLst>
          </p:cNvPr>
          <p:cNvSpPr txBox="1"/>
          <p:nvPr/>
        </p:nvSpPr>
        <p:spPr>
          <a:xfrm>
            <a:off x="1185562" y="1890557"/>
            <a:ext cx="3734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Certificate Chain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8099E-0FF0-BBC0-EFB5-181DFADFD2C5}"/>
              </a:ext>
            </a:extLst>
          </p:cNvPr>
          <p:cNvSpPr txBox="1"/>
          <p:nvPr/>
        </p:nvSpPr>
        <p:spPr>
          <a:xfrm>
            <a:off x="208882" y="641733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Please Note:  The Entra certificate (</a:t>
            </a:r>
            <a:r>
              <a:rPr lang="en-US" sz="1200" b="1" i="1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ms</a:t>
            </a:r>
            <a:r>
              <a:rPr lang="en-US" sz="1200" b="1" i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-org) is self-signed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87743-69B9-3661-D948-66696D535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the certificate chain matters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EEEE-6338-BCA4-F1C8-27946CEF3235}"/>
              </a:ext>
            </a:extLst>
          </p:cNvPr>
          <p:cNvSpPr txBox="1"/>
          <p:nvPr/>
        </p:nvSpPr>
        <p:spPr>
          <a:xfrm>
            <a:off x="10883004" y="1326372"/>
            <a:ext cx="687977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D57046-E960-BB98-4A3A-00ABC97909A8}"/>
              </a:ext>
            </a:extLst>
          </p:cNvPr>
          <p:cNvSpPr txBox="1"/>
          <p:nvPr/>
        </p:nvSpPr>
        <p:spPr>
          <a:xfrm>
            <a:off x="10898764" y="2194889"/>
            <a:ext cx="8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🧑‍🍳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3C353E-57C9-3DF0-13DD-5943EF80B2D2}"/>
              </a:ext>
            </a:extLst>
          </p:cNvPr>
          <p:cNvSpPr txBox="1"/>
          <p:nvPr/>
        </p:nvSpPr>
        <p:spPr>
          <a:xfrm>
            <a:off x="10883004" y="3029069"/>
            <a:ext cx="81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🧀</a:t>
            </a:r>
          </a:p>
        </p:txBody>
      </p:sp>
    </p:spTree>
    <p:extLst>
      <p:ext uri="{BB962C8B-B14F-4D97-AF65-F5344CB8AC3E}">
        <p14:creationId xmlns:p14="http://schemas.microsoft.com/office/powerpoint/2010/main" val="2792294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9413F-568C-6A2A-8C60-F9E05C57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>
            <a:extLst>
              <a:ext uri="{FF2B5EF4-FFF2-40B4-BE49-F238E27FC236}">
                <a16:creationId xmlns:a16="http://schemas.microsoft.com/office/drawing/2014/main" id="{8E2DBF1B-ADE7-1E1B-1067-2E0B042D9326}"/>
              </a:ext>
            </a:extLst>
          </p:cNvPr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268BE576-07FF-0B90-6DDD-E792B2052FEC}"/>
              </a:ext>
            </a:extLst>
          </p:cNvPr>
          <p:cNvSpPr/>
          <p:nvPr/>
        </p:nvSpPr>
        <p:spPr>
          <a:xfrm>
            <a:off x="6263640" y="1673678"/>
            <a:ext cx="5522976" cy="2416629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38CB8A6D-C9CE-107E-1C1D-3E4F0E498351}"/>
              </a:ext>
            </a:extLst>
          </p:cNvPr>
          <p:cNvSpPr/>
          <p:nvPr/>
        </p:nvSpPr>
        <p:spPr>
          <a:xfrm>
            <a:off x="6812280" y="5733288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endParaRPr lang="en-US" sz="78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CBCE08-8863-48DD-602B-D6969BA9C0F7}"/>
              </a:ext>
            </a:extLst>
          </p:cNvPr>
          <p:cNvSpPr txBox="1"/>
          <p:nvPr/>
        </p:nvSpPr>
        <p:spPr>
          <a:xfrm>
            <a:off x="844584" y="1587423"/>
            <a:ext cx="525141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>
              <a:solidFill>
                <a:srgbClr val="FFC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C000"/>
                </a:solidFill>
                <a:latin typeface="Poppins"/>
                <a:cs typeface="Poppins"/>
              </a:rPr>
              <a:t>Good to Know: </a:t>
            </a:r>
            <a:endParaRPr lang="en-US">
              <a:solidFill>
                <a:srgbClr val="FFC000"/>
              </a:solidFill>
              <a:latin typeface="Poppins"/>
              <a:cs typeface="Poppins"/>
            </a:endParaRPr>
          </a:p>
          <a:p>
            <a:r>
              <a:rPr lang="en-US" sz="1800">
                <a:solidFill>
                  <a:schemeClr val="bg1"/>
                </a:solidFill>
                <a:latin typeface="Poppins"/>
                <a:cs typeface="Poppins"/>
              </a:rPr>
              <a:t>The Cert Chain Walk is</a:t>
            </a: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 also used in TPM attestation during Autopilot </a:t>
            </a:r>
          </a:p>
          <a:p>
            <a:pPr algn="ctr"/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If the intermediate cert needed to be renewed and </a:t>
            </a:r>
            <a:r>
              <a:rPr lang="en-US" err="1">
                <a:solidFill>
                  <a:schemeClr val="bg1"/>
                </a:solidFill>
                <a:latin typeface="Poppins"/>
                <a:cs typeface="Poppins"/>
              </a:rPr>
              <a:t>msft</a:t>
            </a:r>
            <a:r>
              <a:rPr lang="en-US">
                <a:solidFill>
                  <a:schemeClr val="bg1"/>
                </a:solidFill>
                <a:latin typeface="Poppins"/>
                <a:cs typeface="Poppins"/>
              </a:rPr>
              <a:t> didn’t do so… TPM Attestation would fail… because the cert chain walk failed</a:t>
            </a:r>
            <a:endParaRPr lang="en-US" sz="180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the supported capabilities of the ca">
            <a:extLst>
              <a:ext uri="{FF2B5EF4-FFF2-40B4-BE49-F238E27FC236}">
                <a16:creationId xmlns:a16="http://schemas.microsoft.com/office/drawing/2014/main" id="{0362F0B7-3970-8C33-DD0B-53D0CAC0D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20" y="2017558"/>
            <a:ext cx="4953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320BE-C76B-F0E2-0E2C-093B3BDD1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936" y="5006312"/>
            <a:ext cx="9798127" cy="88478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1497B-0E85-EB07-6C6A-9F7D951DE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the certificate chain matters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1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74578-2DF4-4DAD-E5D6-06C59FE26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>
            <a:extLst>
              <a:ext uri="{FF2B5EF4-FFF2-40B4-BE49-F238E27FC236}">
                <a16:creationId xmlns:a16="http://schemas.microsoft.com/office/drawing/2014/main" id="{2770C1F1-827A-1E22-9229-E694601F8D52}"/>
              </a:ext>
            </a:extLst>
          </p:cNvPr>
          <p:cNvSpPr/>
          <p:nvPr/>
        </p:nvSpPr>
        <p:spPr>
          <a:xfrm>
            <a:off x="571500" y="738661"/>
            <a:ext cx="5074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A319B07C-4C5E-E16D-07C6-322FA86403B4}"/>
              </a:ext>
            </a:extLst>
          </p:cNvPr>
          <p:cNvSpPr/>
          <p:nvPr/>
        </p:nvSpPr>
        <p:spPr>
          <a:xfrm>
            <a:off x="6812280" y="5733288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endParaRPr lang="en-US" sz="78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E1B212-4D86-319D-A7BE-E5AE0B3594D8}"/>
              </a:ext>
            </a:extLst>
          </p:cNvPr>
          <p:cNvSpPr txBox="1"/>
          <p:nvPr/>
        </p:nvSpPr>
        <p:spPr>
          <a:xfrm>
            <a:off x="771606" y="1779689"/>
            <a:ext cx="347976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Summary:</a:t>
            </a: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 Intermediate Certificate needs to be renewed, the leaf needs to be renewed as well.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means:</a:t>
            </a: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 Microsoft Intune MDM Device CA needs to be replaced, the leaf 3d3ab (in this example) ALSO need to be renewed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5702A-D5F8-1906-1AA5-0657AD96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93" y="3014873"/>
            <a:ext cx="6502793" cy="14076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0CCB7B-BDCA-11B7-D696-E99C7137F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the certificate chain matters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5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B144-072A-1DBB-D570-3F5809E4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BF2E73-6957-AF7A-4508-5D191C0E1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477" t="3053" r="13407" b="39864"/>
          <a:stretch>
            <a:fillRect/>
          </a:stretch>
        </p:blipFill>
        <p:spPr bwMode="auto">
          <a:xfrm>
            <a:off x="2591707" y="2595903"/>
            <a:ext cx="1666194" cy="1666194"/>
          </a:xfrm>
          <a:prstGeom prst="ellipse">
            <a:avLst/>
          </a:prstGeom>
          <a:noFill/>
          <a:ln w="63500">
            <a:gradFill>
              <a:gsLst>
                <a:gs pos="0">
                  <a:srgbClr val="1BBC9B"/>
                </a:gs>
                <a:gs pos="99000">
                  <a:srgbClr val="0490DA"/>
                </a:gs>
              </a:gsLst>
              <a:lin ang="2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1B42D-06C3-D2E8-3435-F4AD2AA4F09C}"/>
              </a:ext>
            </a:extLst>
          </p:cNvPr>
          <p:cNvSpPr txBox="1"/>
          <p:nvPr/>
        </p:nvSpPr>
        <p:spPr>
          <a:xfrm>
            <a:off x="2927338" y="4438410"/>
            <a:ext cx="99493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Rudy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‘DLL’ Ooms</a:t>
            </a:r>
            <a:endParaRPr lang="en-US" sz="16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1154A-13C1-2114-881C-D7E32F477DEF}"/>
              </a:ext>
            </a:extLst>
          </p:cNvPr>
          <p:cNvSpPr txBox="1"/>
          <p:nvPr/>
        </p:nvSpPr>
        <p:spPr>
          <a:xfrm>
            <a:off x="2219806" y="1279680"/>
            <a:ext cx="6098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Speakers for today</a:t>
            </a:r>
            <a:endParaRPr lang="en-US" sz="32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AE1FD8-FA1B-CF56-8E13-BA3932F750E4}"/>
              </a:ext>
            </a:extLst>
          </p:cNvPr>
          <p:cNvSpPr txBox="1"/>
          <p:nvPr/>
        </p:nvSpPr>
        <p:spPr>
          <a:xfrm>
            <a:off x="5243532" y="4438409"/>
            <a:ext cx="994932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Michael Escamilla</a:t>
            </a:r>
            <a:endParaRPr lang="en-US" sz="16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03EE2-1446-EA13-17F3-20EE6644A2FD}"/>
              </a:ext>
            </a:extLst>
          </p:cNvPr>
          <p:cNvSpPr txBox="1"/>
          <p:nvPr/>
        </p:nvSpPr>
        <p:spPr>
          <a:xfrm>
            <a:off x="7579097" y="4438408"/>
            <a:ext cx="99493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Ben ‘Cheese’</a:t>
            </a:r>
          </a:p>
          <a:p>
            <a:pPr algn="ctr"/>
            <a:r>
              <a:rPr lang="en-US" sz="16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Whitmore</a:t>
            </a:r>
            <a:endParaRPr lang="en-US" sz="16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F2AF3-CCD2-684A-C7D8-C5D5CDE4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894" y="2595903"/>
            <a:ext cx="1664208" cy="1664208"/>
          </a:xfrm>
          <a:prstGeom prst="ellipse">
            <a:avLst/>
          </a:prstGeom>
          <a:noFill/>
          <a:ln w="63500">
            <a:gradFill>
              <a:gsLst>
                <a:gs pos="0">
                  <a:srgbClr val="1BBC9B"/>
                </a:gs>
                <a:gs pos="99000">
                  <a:srgbClr val="0490DA"/>
                </a:gs>
              </a:gsLst>
              <a:lin ang="2400000" scaled="0"/>
            </a:gra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8EFDB-AA8C-D795-D704-A738E8D15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130" y="2595903"/>
            <a:ext cx="1682866" cy="1664208"/>
          </a:xfrm>
          <a:prstGeom prst="ellipse">
            <a:avLst/>
          </a:prstGeom>
          <a:noFill/>
          <a:ln w="63500">
            <a:gradFill>
              <a:gsLst>
                <a:gs pos="0">
                  <a:srgbClr val="1BBC9B"/>
                </a:gs>
                <a:gs pos="99000">
                  <a:srgbClr val="0490DA"/>
                </a:gs>
              </a:gsLst>
              <a:lin ang="2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196939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C98A-65FC-805C-1829-D7A7A5E07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7E876-2AF8-C6B4-B05C-D16BA8F97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190" y="2992853"/>
            <a:ext cx="5724137" cy="224416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The Certificate </a:t>
            </a:r>
            <a:br>
              <a:rPr lang="en-US"/>
            </a:br>
            <a:r>
              <a:rPr lang="en-US"/>
              <a:t>and the 5</a:t>
            </a:r>
            <a:r>
              <a:rPr lang="en-US" baseline="30000"/>
              <a:t>th</a:t>
            </a:r>
            <a:r>
              <a:rPr lang="en-US"/>
              <a:t> of May</a:t>
            </a:r>
          </a:p>
          <a:p>
            <a:pPr>
              <a:spcBef>
                <a:spcPts val="6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0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/>
          <p:cNvSpPr/>
          <p:nvPr/>
        </p:nvSpPr>
        <p:spPr>
          <a:xfrm>
            <a:off x="6541010" y="6063115"/>
            <a:ext cx="350649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Most devices renewed. Some  maybe didn’t?.</a:t>
            </a:r>
            <a:endParaRPr lang="en-US" sz="105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5982286" y="1335931"/>
            <a:ext cx="5349240" cy="4513635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336C9-5896-D706-5A1D-80A58052D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14" y="1568670"/>
            <a:ext cx="4930784" cy="404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D9AD8-1EA8-C1DE-9B0B-5F49327BC417}"/>
              </a:ext>
            </a:extLst>
          </p:cNvPr>
          <p:cNvSpPr txBox="1"/>
          <p:nvPr/>
        </p:nvSpPr>
        <p:spPr>
          <a:xfrm>
            <a:off x="579120" y="1992091"/>
            <a:ext cx="47040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Intermediate CA changed on May 5 (was valid for 3 years)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device leaf certificate needed to renew to follow that chain.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means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ALL… Yes ALL.. Intune enrolled Devices worldwide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needed to renew it…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small subset could have missed this renewal…. while still looking healthy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78B5CF-6ED3-A361-C0CB-654A83B1EC69}"/>
              </a:ext>
            </a:extLst>
          </p:cNvPr>
          <p:cNvCxnSpPr>
            <a:cxnSpLocks/>
          </p:cNvCxnSpPr>
          <p:nvPr/>
        </p:nvCxnSpPr>
        <p:spPr>
          <a:xfrm>
            <a:off x="4670854" y="2347784"/>
            <a:ext cx="2396696" cy="28906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8BFE2EA-C249-BF65-FB3E-6EBAD34284EB}"/>
              </a:ext>
            </a:extLst>
          </p:cNvPr>
          <p:cNvSpPr/>
          <p:nvPr/>
        </p:nvSpPr>
        <p:spPr>
          <a:xfrm>
            <a:off x="6527819" y="5255581"/>
            <a:ext cx="2991775" cy="3537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3D40F-0879-38CD-CD79-F78EF2E03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MDM Device CA expired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6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63640" y="1413752"/>
            <a:ext cx="5349240" cy="4182709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F9F26-8FD3-20AB-5420-11F8436831E8}"/>
              </a:ext>
            </a:extLst>
          </p:cNvPr>
          <p:cNvSpPr txBox="1"/>
          <p:nvPr/>
        </p:nvSpPr>
        <p:spPr>
          <a:xfrm>
            <a:off x="484632" y="2153286"/>
            <a:ext cx="534924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Normally,  When the leaf certificate expires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is </a:t>
            </a:r>
            <a:r>
              <a:rPr lang="en-US" sz="180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device management communication possible anymore.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funny thing: In practice, the portal will still show recent activity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(Last Check-in)</a:t>
            </a:r>
          </a:p>
          <a:p>
            <a:endParaRPr lang="en-US" sz="2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is weird???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8E9A1-1445-20AB-395E-BD22D767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0" y="1623865"/>
            <a:ext cx="5077968" cy="3972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576180-2333-B901-FAF3-DC9C2E1BC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happens when it expires?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6"/>
          <p:cNvSpPr/>
          <p:nvPr/>
        </p:nvSpPr>
        <p:spPr>
          <a:xfrm>
            <a:off x="667512" y="274936"/>
            <a:ext cx="513892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495290" y="2454274"/>
            <a:ext cx="5349240" cy="2784297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59F726-D0F0-1324-960F-BF0A1365E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555" y="2727978"/>
            <a:ext cx="5114710" cy="2238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2A327-371D-BE59-2E54-58ADD8FF34B6}"/>
              </a:ext>
            </a:extLst>
          </p:cNvPr>
          <p:cNvSpPr txBox="1"/>
          <p:nvPr/>
        </p:nvSpPr>
        <p:spPr>
          <a:xfrm>
            <a:off x="427677" y="2027262"/>
            <a:ext cx="60676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the device starts the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sync,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OMADM account information is loaded (registry)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From there on the OMA-DM session can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say hi”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the service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receive a server response (ACK)...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it, the server Last Access time will be updated o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 the device….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8FDC5-6A44-D1A2-15F9-44413CAB3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6" y="2707078"/>
            <a:ext cx="5238126" cy="14438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A99F1-E6EA-C7D0-E72B-B280046147D9}"/>
              </a:ext>
            </a:extLst>
          </p:cNvPr>
          <p:cNvSpPr txBox="1"/>
          <p:nvPr/>
        </p:nvSpPr>
        <p:spPr>
          <a:xfrm>
            <a:off x="7306962" y="5327609"/>
            <a:ext cx="4654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is no real expired cert check on the client-side (OMA-DM)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2403C-B28C-6B4D-BA52-D920C53C5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Where the Last check in timestamp comes from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D968439-310A-B828-5AB8-C69325FD46D5}"/>
              </a:ext>
            </a:extLst>
          </p:cNvPr>
          <p:cNvSpPr/>
          <p:nvPr/>
        </p:nvSpPr>
        <p:spPr>
          <a:xfrm rot="16200000">
            <a:off x="6720749" y="5075096"/>
            <a:ext cx="423439" cy="874357"/>
          </a:xfrm>
          <a:prstGeom prst="downArrow">
            <a:avLst/>
          </a:prstGeom>
          <a:solidFill>
            <a:srgbClr val="31A4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"/>
          <p:cNvSpPr/>
          <p:nvPr/>
        </p:nvSpPr>
        <p:spPr>
          <a:xfrm>
            <a:off x="6028299" y="2737435"/>
            <a:ext cx="5801474" cy="3972690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BA47A7-029A-54FA-A0B4-AA3E7342A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682" y="2838362"/>
            <a:ext cx="5641835" cy="3762897"/>
          </a:xfrm>
          <a:prstGeom prst="rect">
            <a:avLst/>
          </a:prstGeom>
        </p:spPr>
      </p:pic>
      <p:sp>
        <p:nvSpPr>
          <p:cNvPr id="7" name="Text 5"/>
          <p:cNvSpPr/>
          <p:nvPr/>
        </p:nvSpPr>
        <p:spPr>
          <a:xfrm>
            <a:off x="11243806" y="7275054"/>
            <a:ext cx="50292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72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A4A3F-20E4-000C-E69A-ADF73FCC1579}"/>
              </a:ext>
            </a:extLst>
          </p:cNvPr>
          <p:cNvSpPr txBox="1"/>
          <p:nvPr/>
        </p:nvSpPr>
        <p:spPr>
          <a:xfrm>
            <a:off x="512499" y="1738897"/>
            <a:ext cx="5663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device can still reach the service far enough to update timestamps (last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checkin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</a:p>
          <a:p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(even when the certificate is expired)</a:t>
            </a:r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9D6A19-41E1-67BC-9180-A8FEE359A9EF}"/>
              </a:ext>
            </a:extLst>
          </p:cNvPr>
          <p:cNvSpPr txBox="1"/>
          <p:nvPr/>
        </p:nvSpPr>
        <p:spPr>
          <a:xfrm>
            <a:off x="534738" y="3105834"/>
            <a:ext cx="5207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But…..The real device management (Policies/Apps/Scripts) will fail!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5152C-AA98-82A5-425E-D0EBA38502C7}"/>
              </a:ext>
            </a:extLst>
          </p:cNvPr>
          <p:cNvSpPr txBox="1"/>
          <p:nvPr/>
        </p:nvSpPr>
        <p:spPr>
          <a:xfrm>
            <a:off x="534738" y="4358535"/>
            <a:ext cx="494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check in shows activity, </a:t>
            </a: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even while the certificate could be expired for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1E2E1-A0E7-FF57-F937-BD34FD8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5" y="1298037"/>
            <a:ext cx="4695238" cy="923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9CFB41-99AE-E256-D34E-B7F0E7FE85DB}"/>
              </a:ext>
            </a:extLst>
          </p:cNvPr>
          <p:cNvSpPr txBox="1"/>
          <p:nvPr/>
        </p:nvSpPr>
        <p:spPr>
          <a:xfrm>
            <a:off x="6581775" y="910662"/>
            <a:ext cx="4856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Add this column (not shown by default)</a:t>
            </a: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02C107-99FC-6FB1-F1F0-6C8339A03BE6}"/>
              </a:ext>
            </a:extLst>
          </p:cNvPr>
          <p:cNvCxnSpPr>
            <a:cxnSpLocks/>
          </p:cNvCxnSpPr>
          <p:nvPr/>
        </p:nvCxnSpPr>
        <p:spPr>
          <a:xfrm>
            <a:off x="9277350" y="2221847"/>
            <a:ext cx="1590675" cy="19310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8D1CD9-F44D-618E-02E4-D03D6AB8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33" y="698943"/>
            <a:ext cx="6096000" cy="423439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Last check in can mislead you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1142D-4B2C-0B74-9D47-934176B8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5486-0423-0E0D-F041-2193F4161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b="1">
                <a:solidFill>
                  <a:srgbClr val="FFFFFF"/>
                </a:solidFill>
              </a:rPr>
              <a:t>OLD vs NEW Renewal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552865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"/>
          <p:cNvSpPr/>
          <p:nvPr/>
        </p:nvSpPr>
        <p:spPr>
          <a:xfrm>
            <a:off x="477012" y="2458341"/>
            <a:ext cx="5522976" cy="3174714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5A557-296C-F6BB-D99C-6A2DC86E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9" y="2581630"/>
            <a:ext cx="5236143" cy="2772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E53A6-7075-5CCB-951C-E6B34B9ED176}"/>
              </a:ext>
            </a:extLst>
          </p:cNvPr>
          <p:cNvSpPr txBox="1"/>
          <p:nvPr/>
        </p:nvSpPr>
        <p:spPr>
          <a:xfrm>
            <a:off x="6408092" y="1748992"/>
            <a:ext cx="4846062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/>
                <a:cs typeface="Poppins"/>
              </a:rPr>
              <a:t>The</a:t>
            </a:r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 Renewal automatically started inside the renewal window (41 days)</a:t>
            </a:r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D509-15A5-A251-3F4B-0B958E9A4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092" y="2468821"/>
            <a:ext cx="5037344" cy="858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38E65D-D1AF-D1CF-AB5E-B3B8977D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92" y="4468488"/>
            <a:ext cx="4927332" cy="113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94429B-A836-3B56-276D-59BE1EF3F500}"/>
              </a:ext>
            </a:extLst>
          </p:cNvPr>
          <p:cNvSpPr txBox="1"/>
          <p:nvPr/>
        </p:nvSpPr>
        <p:spPr>
          <a:xfrm>
            <a:off x="477012" y="1748992"/>
            <a:ext cx="527191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Back in the day… A </a:t>
            </a:r>
            <a:r>
              <a:rPr lang="en-US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dedicated scheduled</a:t>
            </a:r>
            <a:r>
              <a:rPr lang="en-US" sz="1800" baseline="0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 task was </a:t>
            </a:r>
            <a:r>
              <a:rPr lang="en-US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responsible for</a:t>
            </a:r>
            <a:r>
              <a:rPr lang="en-US" sz="1800" baseline="0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 </a:t>
            </a:r>
            <a:r>
              <a:rPr lang="en-US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the cert renewal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EE452-BC95-E220-B211-17B08C30EA9E}"/>
              </a:ext>
            </a:extLst>
          </p:cNvPr>
          <p:cNvSpPr txBox="1"/>
          <p:nvPr/>
        </p:nvSpPr>
        <p:spPr>
          <a:xfrm>
            <a:off x="477012" y="5847013"/>
            <a:ext cx="510952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It uses the </a:t>
            </a:r>
            <a:r>
              <a:rPr lang="en-US" err="1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deviceenroller</a:t>
            </a:r>
            <a:r>
              <a:rPr lang="en-US">
                <a:solidFill>
                  <a:srgbClr val="FFFFFF"/>
                </a:solidFill>
                <a:latin typeface="Poppins"/>
                <a:ea typeface="Segoe UI"/>
                <a:cs typeface="Segoe UI"/>
              </a:rPr>
              <a:t> to renew the cert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1B9672-827E-AA4E-4F56-2808B24346C8}"/>
              </a:ext>
            </a:extLst>
          </p:cNvPr>
          <p:cNvCxnSpPr>
            <a:cxnSpLocks/>
          </p:cNvCxnSpPr>
          <p:nvPr/>
        </p:nvCxnSpPr>
        <p:spPr>
          <a:xfrm flipH="1">
            <a:off x="9645389" y="3968022"/>
            <a:ext cx="993129" cy="6619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08DA594-599E-E303-E6E0-6A0182E73A1D}"/>
              </a:ext>
            </a:extLst>
          </p:cNvPr>
          <p:cNvSpPr txBox="1"/>
          <p:nvPr/>
        </p:nvSpPr>
        <p:spPr>
          <a:xfrm>
            <a:off x="6408092" y="5778836"/>
            <a:ext cx="4213489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 b="1" i="1">
                <a:solidFill>
                  <a:srgbClr val="FFC000"/>
                </a:solidFill>
                <a:latin typeface="Poppins"/>
                <a:cs typeface="Poppins"/>
              </a:rPr>
              <a:t>Please Note: </a:t>
            </a:r>
            <a:r>
              <a:rPr lang="en-US" sz="1400">
                <a:solidFill>
                  <a:srgbClr val="FFC000"/>
                </a:solidFill>
                <a:latin typeface="Poppins"/>
                <a:cs typeface="Poppins"/>
              </a:rPr>
              <a:t>Playing around (I tried) with these keys doesn’t make the device eligible…there is also the timestamp on the certificate itself…</a:t>
            </a:r>
            <a:endParaRPr lang="en-US" sz="1400">
              <a:solidFill>
                <a:srgbClr val="FFC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5E2F3-C88D-2A94-5D91-5B6FA70B5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Cert Renewal worked in the past (part 1)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78F56-FF05-96CC-2085-207E577F3686}"/>
              </a:ext>
            </a:extLst>
          </p:cNvPr>
          <p:cNvSpPr txBox="1"/>
          <p:nvPr/>
        </p:nvSpPr>
        <p:spPr>
          <a:xfrm>
            <a:off x="6451123" y="3615464"/>
            <a:ext cx="5049430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Poppins"/>
                <a:cs typeface="Poppins"/>
              </a:rPr>
              <a:t>ONLY If the device is eligible (is in renewal period)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"/>
          <p:cNvSpPr/>
          <p:nvPr/>
        </p:nvSpPr>
        <p:spPr>
          <a:xfrm>
            <a:off x="6725975" y="1425038"/>
            <a:ext cx="5743115" cy="4701441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Image 0" descr="/mnt/data/a_cinematic_high_tech_office_datacenter_scene_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48" y="1542779"/>
            <a:ext cx="5102352" cy="4083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EF11A-E05B-C3A5-36BB-C6FE60482ED8}"/>
              </a:ext>
            </a:extLst>
          </p:cNvPr>
          <p:cNvSpPr txBox="1"/>
          <p:nvPr/>
        </p:nvSpPr>
        <p:spPr>
          <a:xfrm>
            <a:off x="654102" y="1518003"/>
            <a:ext cx="5349240" cy="83099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When the device was eligible it </a:t>
            </a:r>
            <a:r>
              <a:rPr lang="en-US">
                <a:solidFill>
                  <a:srgbClr val="FFFFFF"/>
                </a:solidFill>
                <a:latin typeface="Poppins"/>
                <a:cs typeface="Poppins"/>
              </a:rPr>
              <a:t>would silently</a:t>
            </a:r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 (ROBO) </a:t>
            </a:r>
            <a:r>
              <a:rPr lang="en-US">
                <a:solidFill>
                  <a:srgbClr val="FFFFFF"/>
                </a:solidFill>
                <a:latin typeface="Poppins"/>
                <a:cs typeface="Poppins"/>
              </a:rPr>
              <a:t>send</a:t>
            </a:r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 a renewal request with the </a:t>
            </a:r>
            <a:r>
              <a:rPr lang="en-US" sz="1800">
                <a:solidFill>
                  <a:srgbClr val="FFC000"/>
                </a:solidFill>
                <a:latin typeface="Poppins"/>
                <a:cs typeface="Poppins"/>
              </a:rPr>
              <a:t>OLD certificate </a:t>
            </a:r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attached, to the service.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C87F801-0F27-CDD6-3495-5352621B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1" y="2486795"/>
            <a:ext cx="5349240" cy="11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2B588-6A2F-F990-D758-593ED0B8F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01" y="4905974"/>
            <a:ext cx="5464994" cy="1440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7F667-F308-5D6D-232D-75B0CA55094A}"/>
              </a:ext>
            </a:extLst>
          </p:cNvPr>
          <p:cNvSpPr txBox="1"/>
          <p:nvPr/>
        </p:nvSpPr>
        <p:spPr>
          <a:xfrm>
            <a:off x="8014372" y="5697470"/>
            <a:ext cx="3021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Poppins"/>
                <a:cs typeface="Poppins"/>
              </a:rPr>
              <a:t>ROBO = Renew On Behalf Off </a:t>
            </a:r>
            <a:endParaRPr lang="en-US" sz="1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E20E49-86B5-B2DF-A4BC-1B457B0D3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renewal normally worked (part 2)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9C2F7-1F9A-19D4-F65A-F60E5F5AC478}"/>
              </a:ext>
            </a:extLst>
          </p:cNvPr>
          <p:cNvSpPr txBox="1"/>
          <p:nvPr/>
        </p:nvSpPr>
        <p:spPr>
          <a:xfrm>
            <a:off x="654101" y="3924988"/>
            <a:ext cx="5441899" cy="83099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From there the service checks the Device Cert Expiry Time and issues a new Certificate if its indeed eligible.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">
            <a:extLst>
              <a:ext uri="{FF2B5EF4-FFF2-40B4-BE49-F238E27FC236}">
                <a16:creationId xmlns:a16="http://schemas.microsoft.com/office/drawing/2014/main" id="{02788478-89EB-EF0F-37D8-A063F996388F}"/>
              </a:ext>
            </a:extLst>
          </p:cNvPr>
          <p:cNvSpPr/>
          <p:nvPr/>
        </p:nvSpPr>
        <p:spPr>
          <a:xfrm>
            <a:off x="5444144" y="2251608"/>
            <a:ext cx="6965570" cy="3101361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86243" y="1463773"/>
            <a:ext cx="5074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>
                <a:solidFill>
                  <a:srgbClr val="1BBC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From local PULL to enrollment service guided PUSH renewal?</a:t>
            </a:r>
            <a:endParaRPr lang="en-US" sz="1200">
              <a:solidFill>
                <a:srgbClr val="1BBC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D81F2-8D3B-4CAA-6D89-9B163755FDDE}"/>
              </a:ext>
            </a:extLst>
          </p:cNvPr>
          <p:cNvSpPr txBox="1"/>
          <p:nvPr/>
        </p:nvSpPr>
        <p:spPr>
          <a:xfrm>
            <a:off x="586243" y="2001157"/>
            <a:ext cx="4731544" cy="41549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Old Pull model: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Device initiated renewal using local timing and a scheduled task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6DB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New Push model: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enrollmentservice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“guides” when renewal is needed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a device is checki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ng in, t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 service can determine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 certificate was up for renewal (eligible)</a:t>
            </a: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its eligible, it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will send out a </a:t>
            </a:r>
            <a:r>
              <a:rPr lang="en-US" sz="1800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RenewNow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CSP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the device.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device responds to renewal request and starts renewing the certificate using the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DMEnrollmentService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AD7E0-ED7F-C9F7-0BCF-BE6EE48F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683" y="2457517"/>
            <a:ext cx="6311946" cy="26689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4EBD3-18BE-3CE9-1563-3C058DA88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seems to have changed with the renewal flow?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AADC4-514E-9DC4-F3DF-65E34CB9A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570" y="5563742"/>
            <a:ext cx="3666667" cy="990476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D6131F1F-5214-AD82-0E27-3FD1BC52EC56}"/>
              </a:ext>
            </a:extLst>
          </p:cNvPr>
          <p:cNvSpPr/>
          <p:nvPr/>
        </p:nvSpPr>
        <p:spPr>
          <a:xfrm rot="16200000" flipH="1">
            <a:off x="4474783" y="5154352"/>
            <a:ext cx="315914" cy="1687665"/>
          </a:xfrm>
          <a:prstGeom prst="downArrow">
            <a:avLst/>
          </a:prstGeom>
          <a:solidFill>
            <a:srgbClr val="31A4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A808D-BE78-8037-7A5E-6EBE870E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09F81-B191-DA7E-1EBA-12786D3B6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191" y="2921602"/>
            <a:ext cx="5213498" cy="150789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4400"/>
              <a:t>Renewal Issues and Fixes</a:t>
            </a:r>
          </a:p>
        </p:txBody>
      </p:sp>
    </p:spTree>
    <p:extLst>
      <p:ext uri="{BB962C8B-B14F-4D97-AF65-F5344CB8AC3E}">
        <p14:creationId xmlns:p14="http://schemas.microsoft.com/office/powerpoint/2010/main" val="3306463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1906-9D2A-5989-75D7-F57A466C3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7FA79C-94A3-14C5-2B59-D2F5518B378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56163" y="1574593"/>
            <a:ext cx="5729645" cy="4399554"/>
          </a:xfrm>
        </p:spPr>
        <p:txBody>
          <a:bodyPr numCol="1"/>
          <a:lstStyle/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Introduction</a:t>
            </a:r>
            <a:endParaRPr lang="en-US"/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The Certificate Basics</a:t>
            </a:r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Walking the Cert Chain</a:t>
            </a:r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The Certificate and the 5</a:t>
            </a:r>
            <a:r>
              <a:rPr lang="en-US" b="0" baseline="30000"/>
              <a:t>th</a:t>
            </a:r>
            <a:r>
              <a:rPr lang="en-US" b="0"/>
              <a:t> of May</a:t>
            </a:r>
            <a:endParaRPr lang="en-US"/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OLD vs NEW Certificate Renewal Flow</a:t>
            </a:r>
            <a:endParaRPr lang="en-US"/>
          </a:p>
          <a:p>
            <a:pPr>
              <a:lnSpc>
                <a:spcPts val="2900"/>
              </a:lnSpc>
              <a:spcBef>
                <a:spcPts val="600"/>
              </a:spcBef>
            </a:pPr>
            <a:r>
              <a:rPr lang="en-US" b="0"/>
              <a:t>Renewal Issues and Fixes</a:t>
            </a:r>
          </a:p>
        </p:txBody>
      </p:sp>
    </p:spTree>
    <p:extLst>
      <p:ext uri="{BB962C8B-B14F-4D97-AF65-F5344CB8AC3E}">
        <p14:creationId xmlns:p14="http://schemas.microsoft.com/office/powerpoint/2010/main" val="1542414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/>
          <p:cNvSpPr/>
          <p:nvPr/>
        </p:nvSpPr>
        <p:spPr>
          <a:xfrm>
            <a:off x="842019" y="1542779"/>
            <a:ext cx="5000641" cy="67257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Most renew automatically. The exceptions are what matter.</a:t>
            </a:r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Image 0" descr="/mnt/data/tech_failure_in_a_server_room.png"/>
          <p:cNvPicPr>
            <a:picLocks noChangeAspect="1"/>
          </p:cNvPicPr>
          <p:nvPr/>
        </p:nvPicPr>
        <p:blipFill>
          <a:blip r:embed="rId3"/>
          <a:srcRect r="3269"/>
          <a:stretch>
            <a:fillRect/>
          </a:stretch>
        </p:blipFill>
        <p:spPr>
          <a:xfrm>
            <a:off x="6219047" y="1122382"/>
            <a:ext cx="5972953" cy="4941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43C87-1875-362B-8BF2-38935B0B0272}"/>
              </a:ext>
            </a:extLst>
          </p:cNvPr>
          <p:cNvSpPr txBox="1"/>
          <p:nvPr/>
        </p:nvSpPr>
        <p:spPr>
          <a:xfrm>
            <a:off x="842019" y="2529919"/>
            <a:ext cx="518536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Stale or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incorrect UPN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enrollment state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Third party KSP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issues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Private key missing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inaccessible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Proxy or network behavior blocking the renewal path (don’t enable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ssl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inspection)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68D74E-2049-17AA-1309-970A0AAF7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Why some devices miss renewal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C2103-497E-1300-952E-7227F5FCA918}"/>
              </a:ext>
            </a:extLst>
          </p:cNvPr>
          <p:cNvSpPr txBox="1"/>
          <p:nvPr/>
        </p:nvSpPr>
        <p:spPr>
          <a:xfrm>
            <a:off x="12860977" y="16269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C49B8-53BC-3995-A583-2F39A733F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">
            <a:extLst>
              <a:ext uri="{FF2B5EF4-FFF2-40B4-BE49-F238E27FC236}">
                <a16:creationId xmlns:a16="http://schemas.microsoft.com/office/drawing/2014/main" id="{0AF55872-2685-BF94-735B-E81457339560}"/>
              </a:ext>
            </a:extLst>
          </p:cNvPr>
          <p:cNvSpPr/>
          <p:nvPr/>
        </p:nvSpPr>
        <p:spPr>
          <a:xfrm>
            <a:off x="6095999" y="1595336"/>
            <a:ext cx="6337465" cy="4921496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71F7C-06BD-31E9-822B-6A526674AE00}"/>
              </a:ext>
            </a:extLst>
          </p:cNvPr>
          <p:cNvSpPr txBox="1"/>
          <p:nvPr/>
        </p:nvSpPr>
        <p:spPr>
          <a:xfrm>
            <a:off x="882772" y="1543924"/>
            <a:ext cx="4844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During the FIRST Intune enrollment the UPN is set </a:t>
            </a:r>
            <a:r>
              <a:rPr lang="en-US" sz="20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the enrolling user</a:t>
            </a:r>
          </a:p>
          <a:p>
            <a:endParaRPr lang="en-US" sz="20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A domain rename or merger occurred and they removed the domain…</a:t>
            </a:r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D269F-ACB4-F3D9-D7E9-B8352EB5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57" y="1852797"/>
            <a:ext cx="5096586" cy="1648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E05C0-2A77-FD2E-2B30-B11A1E8D6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599" y="3898397"/>
            <a:ext cx="6306276" cy="2352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217111-36CF-55B7-9A06-408AF103E4AD}"/>
              </a:ext>
            </a:extLst>
          </p:cNvPr>
          <p:cNvSpPr txBox="1"/>
          <p:nvPr/>
        </p:nvSpPr>
        <p:spPr>
          <a:xfrm>
            <a:off x="1213835" y="4852411"/>
            <a:ext cx="3948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Even if the users will get a new domain name / </a:t>
            </a:r>
            <a:r>
              <a:rPr lang="en-US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upn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it does </a:t>
            </a:r>
            <a:r>
              <a:rPr lang="en-US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up date the UPN on the device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D94B90-FA15-4EDF-4F4B-75DD1C5C38A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161953" y="5314076"/>
            <a:ext cx="3096119" cy="562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687F726-FD4B-349E-0AAF-6D302F9ACA98}"/>
              </a:ext>
            </a:extLst>
          </p:cNvPr>
          <p:cNvSpPr/>
          <p:nvPr/>
        </p:nvSpPr>
        <p:spPr>
          <a:xfrm>
            <a:off x="8258072" y="5876925"/>
            <a:ext cx="3657600" cy="374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D2EBCD-797F-2B4C-D3CF-4CC846869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FAILURE 1 :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stale UPN in enrollment state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97109-FC69-1AC2-483F-FC144C1B7557}"/>
              </a:ext>
            </a:extLst>
          </p:cNvPr>
          <p:cNvSpPr txBox="1"/>
          <p:nvPr/>
        </p:nvSpPr>
        <p:spPr>
          <a:xfrm>
            <a:off x="882772" y="3529905"/>
            <a:ext cx="32716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Prepare for fun if you didn’t re-enrolled all of your devices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78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/>
          <p:cNvSpPr/>
          <p:nvPr/>
        </p:nvSpPr>
        <p:spPr>
          <a:xfrm>
            <a:off x="576072" y="1296491"/>
            <a:ext cx="5074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b="1">
                <a:solidFill>
                  <a:srgbClr val="1BBC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user changed, but the enrollment record did not</a:t>
            </a:r>
            <a:endParaRPr lang="en-US" sz="1050">
              <a:solidFill>
                <a:srgbClr val="1BBC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67487" y="2142146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568249" y="1696587"/>
            <a:ext cx="5349240" cy="3000995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95DA99-EE8D-AC25-79F7-DC5C8EF7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696" y="2107317"/>
            <a:ext cx="4919318" cy="23527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E22D40-3AF8-8E51-DE2D-FA07CEBF5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55" y="2903564"/>
            <a:ext cx="5881039" cy="10387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BB67C5-2336-5B77-5A68-69607D41D8F0}"/>
              </a:ext>
            </a:extLst>
          </p:cNvPr>
          <p:cNvCxnSpPr>
            <a:cxnSpLocks/>
          </p:cNvCxnSpPr>
          <p:nvPr/>
        </p:nvCxnSpPr>
        <p:spPr>
          <a:xfrm>
            <a:off x="5070764" y="3769269"/>
            <a:ext cx="3852663" cy="523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878E71-C338-DA01-7FAA-29083BBC002E}"/>
              </a:ext>
            </a:extLst>
          </p:cNvPr>
          <p:cNvSpPr txBox="1"/>
          <p:nvPr/>
        </p:nvSpPr>
        <p:spPr>
          <a:xfrm>
            <a:off x="1499224" y="5174028"/>
            <a:ext cx="3951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Guess what happens….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BC10A-131B-7FC7-C368-A0651C82A94D}"/>
              </a:ext>
            </a:extLst>
          </p:cNvPr>
          <p:cNvSpPr txBox="1"/>
          <p:nvPr/>
        </p:nvSpPr>
        <p:spPr>
          <a:xfrm>
            <a:off x="474154" y="4212777"/>
            <a:ext cx="60610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removed that domain as accepted domain 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service then validates the wrong user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11E2DF-4B85-11B1-6203-287FFF1A6D1B}"/>
              </a:ext>
            </a:extLst>
          </p:cNvPr>
          <p:cNvSpPr txBox="1"/>
          <p:nvPr/>
        </p:nvSpPr>
        <p:spPr>
          <a:xfrm>
            <a:off x="616459" y="1802082"/>
            <a:ext cx="507492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the Intune Certificate needs renewal… it will still use that same stale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UPN to kick off the renewal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D1DEA5-22FB-234A-CDF2-BFAD371E72B8}"/>
              </a:ext>
            </a:extLst>
          </p:cNvPr>
          <p:cNvSpPr/>
          <p:nvPr/>
        </p:nvSpPr>
        <p:spPr>
          <a:xfrm>
            <a:off x="8956422" y="4106017"/>
            <a:ext cx="2943122" cy="3742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License of user is in bad state and blocking the enrollment. The user needs to call the admin.&#10;&#10;MENROLL_E_USERLICENSE (0x80180018)">
            <a:extLst>
              <a:ext uri="{FF2B5EF4-FFF2-40B4-BE49-F238E27FC236}">
                <a16:creationId xmlns:a16="http://schemas.microsoft.com/office/drawing/2014/main" id="{A499B4CA-6AB1-F28E-0463-34DD02C3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44" y="5145535"/>
            <a:ext cx="59055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49FE4C4-07BC-1107-0738-A37EADF5FA4A}"/>
              </a:ext>
            </a:extLst>
          </p:cNvPr>
          <p:cNvSpPr/>
          <p:nvPr/>
        </p:nvSpPr>
        <p:spPr>
          <a:xfrm>
            <a:off x="5181600" y="5174028"/>
            <a:ext cx="714375" cy="461665"/>
          </a:xfrm>
          <a:prstGeom prst="rightArrow">
            <a:avLst/>
          </a:prstGeom>
          <a:solidFill>
            <a:srgbClr val="31A4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EB872-4B04-2D8D-2E69-E9D0983B19E4}"/>
              </a:ext>
            </a:extLst>
          </p:cNvPr>
          <p:cNvSpPr txBox="1"/>
          <p:nvPr/>
        </p:nvSpPr>
        <p:spPr>
          <a:xfrm>
            <a:off x="6568249" y="57941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Service will not recognize the user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80B72D-C6C5-D2A7-30B1-5A1BF3BAF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73" y="6321860"/>
            <a:ext cx="8326012" cy="2953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38FA5-56A4-5E85-BC3C-227C1CD4A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FAILURE 1 :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stale UPN in enrollment state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703089-937E-599D-4C96-C6FFFFB51179}"/>
              </a:ext>
            </a:extLst>
          </p:cNvPr>
          <p:cNvSpPr/>
          <p:nvPr/>
        </p:nvSpPr>
        <p:spPr>
          <a:xfrm>
            <a:off x="0" y="6019233"/>
            <a:ext cx="12192000" cy="838767"/>
          </a:xfrm>
          <a:prstGeom prst="rect">
            <a:avLst/>
          </a:prstGeom>
          <a:solidFill>
            <a:srgbClr val="31A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82467" y="2251905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580463" y="1818525"/>
            <a:ext cx="5349240" cy="3421295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FE0AC-8E31-5754-8689-03DED9C8ECC0}"/>
              </a:ext>
            </a:extLst>
          </p:cNvPr>
          <p:cNvSpPr txBox="1"/>
          <p:nvPr/>
        </p:nvSpPr>
        <p:spPr>
          <a:xfrm>
            <a:off x="7268153" y="5291955"/>
            <a:ext cx="49238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https://patchmypc.com/app/uploads/2025/11/detection.txt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2A958-3478-F1AB-8CDE-D1C9899770F3}"/>
              </a:ext>
            </a:extLst>
          </p:cNvPr>
          <p:cNvSpPr txBox="1"/>
          <p:nvPr/>
        </p:nvSpPr>
        <p:spPr>
          <a:xfrm>
            <a:off x="7268154" y="5536757"/>
            <a:ext cx="49834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https://</a:t>
            </a:r>
            <a:r>
              <a:rPr lang="en-US" sz="100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patchmypc.com</a:t>
            </a:r>
            <a:r>
              <a:rPr lang="en-US" sz="10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/app/uploads/2025/11/</a:t>
            </a:r>
            <a:r>
              <a:rPr lang="en-US" sz="100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remediation.txt</a:t>
            </a:r>
            <a:endParaRPr lang="en-US" sz="10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CC74C1F-2865-2298-1D29-7E9AB96D6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2"/>
          <a:stretch>
            <a:fillRect/>
          </a:stretch>
        </p:blipFill>
        <p:spPr bwMode="auto">
          <a:xfrm>
            <a:off x="6695418" y="1984130"/>
            <a:ext cx="5079847" cy="29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07498B-BEB5-1FF3-E59B-7D6717FF8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33" y="2967922"/>
            <a:ext cx="3895238" cy="542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34FB4F-40DC-ECCB-3556-6682CB1D723A}"/>
              </a:ext>
            </a:extLst>
          </p:cNvPr>
          <p:cNvSpPr txBox="1"/>
          <p:nvPr/>
        </p:nvSpPr>
        <p:spPr>
          <a:xfrm>
            <a:off x="577650" y="2233507"/>
            <a:ext cx="611776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 </a:t>
            </a:r>
            <a:r>
              <a:rPr lang="en-US"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HKLM\SOFTWARE\Microsoft\Enrollments\{</a:t>
            </a:r>
            <a:r>
              <a:rPr lang="en-US" sz="14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EnrollmentID</a:t>
            </a:r>
            <a:r>
              <a:rPr lang="en-US"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}\UPN</a:t>
            </a:r>
          </a:p>
          <a:p>
            <a:endParaRPr lang="en-US" sz="14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4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4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4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COMPARE it with the current Entra ID user UPN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 whether the old domain still exists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8FBAA-8C1D-0F03-220C-ADA6DD2BF565}"/>
              </a:ext>
            </a:extLst>
          </p:cNvPr>
          <p:cNvSpPr txBox="1"/>
          <p:nvPr/>
        </p:nvSpPr>
        <p:spPr>
          <a:xfrm>
            <a:off x="563112" y="1502154"/>
            <a:ext cx="4791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may want to fix this issue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*B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EFORE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 cert expires: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65B37-F2A0-8BAE-AD0A-73A2E4BDC2F7}"/>
              </a:ext>
            </a:extLst>
          </p:cNvPr>
          <p:cNvSpPr txBox="1"/>
          <p:nvPr/>
        </p:nvSpPr>
        <p:spPr>
          <a:xfrm>
            <a:off x="577650" y="442897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 FACT: 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Renewal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will be attempted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after the UPN is valid..</a:t>
            </a: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Even when the Certificate is </a:t>
            </a:r>
            <a:r>
              <a:rPr lang="en-US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expired!!!</a:t>
            </a:r>
            <a:endParaRPr lang="en-US" sz="180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E86A7-9821-9A7A-1281-6DAE1E5A6680}"/>
              </a:ext>
            </a:extLst>
          </p:cNvPr>
          <p:cNvSpPr txBox="1"/>
          <p:nvPr/>
        </p:nvSpPr>
        <p:spPr>
          <a:xfrm>
            <a:off x="1542380" y="6197152"/>
            <a:ext cx="9107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*The IME can’t communicate with the service if the cert has expired.</a:t>
            </a:r>
            <a:br>
              <a:rPr lang="en-US"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But we need to deploy the remediation to fix this issue 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CE679-3403-0B73-B821-1E65316C86E8}"/>
              </a:ext>
            </a:extLst>
          </p:cNvPr>
          <p:cNvSpPr txBox="1"/>
          <p:nvPr/>
        </p:nvSpPr>
        <p:spPr>
          <a:xfrm>
            <a:off x="7802454" y="1493390"/>
            <a:ext cx="274283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Poppins Medium" pitchFamily="2" charset="77"/>
                <a:cs typeface="Poppins Medium" pitchFamily="2" charset="77"/>
              </a:rPr>
              <a:t>REMEDIATION SCRIPTS</a:t>
            </a:r>
            <a:endParaRPr lang="en-US" sz="1600"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2050" name="Picture 2" descr="The Chicken or The Egg — UNC FASHIONMASH">
            <a:extLst>
              <a:ext uri="{FF2B5EF4-FFF2-40B4-BE49-F238E27FC236}">
                <a16:creationId xmlns:a16="http://schemas.microsoft.com/office/drawing/2014/main" id="{E1CE08C9-001B-1FE0-4DAB-8CFF883B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9232"/>
            <a:ext cx="1353787" cy="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5E9286-E5EA-6B05-CB27-F8619EA06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FAILURE 1 :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fix the UPN issue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151B3-F5FF-3029-C05C-BBC09E9A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>
            <a:extLst>
              <a:ext uri="{FF2B5EF4-FFF2-40B4-BE49-F238E27FC236}">
                <a16:creationId xmlns:a16="http://schemas.microsoft.com/office/drawing/2014/main" id="{3470F27D-2FE1-A66C-BF8D-79E6D6167DB8}"/>
              </a:ext>
            </a:extLst>
          </p:cNvPr>
          <p:cNvSpPr/>
          <p:nvPr/>
        </p:nvSpPr>
        <p:spPr>
          <a:xfrm>
            <a:off x="570346" y="1659548"/>
            <a:ext cx="5074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1BBC9B"/>
                </a:solidFill>
                <a:latin typeface="Poppins" pitchFamily="2" charset="77"/>
                <a:cs typeface="Poppins" pitchFamily="2" charset="77"/>
              </a:rPr>
              <a:t>Let’s explain what a KSP first… </a:t>
            </a:r>
            <a:endParaRPr lang="en-US" sz="2000">
              <a:solidFill>
                <a:srgbClr val="1BBC9B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3854B-E863-2778-6C71-9E4221EB238A}"/>
              </a:ext>
            </a:extLst>
          </p:cNvPr>
          <p:cNvSpPr txBox="1"/>
          <p:nvPr/>
        </p:nvSpPr>
        <p:spPr>
          <a:xfrm>
            <a:off x="570346" y="2240002"/>
            <a:ext cx="5561860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KSP: A Key Storage Provider </a:t>
            </a:r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is the Windows component that creates, stores, protects, and uses the private keys linked to certificates.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AB37D3-14A2-9A56-6DD0-D060C760C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39" y="1413755"/>
            <a:ext cx="4297249" cy="1183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D8A92B-EB51-90D5-C363-0A70B9A4C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281" y="4260572"/>
            <a:ext cx="4499215" cy="14845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F07D41-206F-98F0-E02D-3D379F4ED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4260572"/>
            <a:ext cx="6099027" cy="1467302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0965B60E-E252-A14F-8F1A-28767E2E8247}"/>
              </a:ext>
            </a:extLst>
          </p:cNvPr>
          <p:cNvSpPr/>
          <p:nvPr/>
        </p:nvSpPr>
        <p:spPr>
          <a:xfrm>
            <a:off x="6992939" y="2836915"/>
            <a:ext cx="990600" cy="1329608"/>
          </a:xfrm>
          <a:prstGeom prst="downArrow">
            <a:avLst/>
          </a:prstGeom>
          <a:solidFill>
            <a:srgbClr val="31A4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A137B0-AD55-63B0-E7C4-FDF5EAF47215}"/>
              </a:ext>
            </a:extLst>
          </p:cNvPr>
          <p:cNvSpPr txBox="1"/>
          <p:nvPr/>
        </p:nvSpPr>
        <p:spPr>
          <a:xfrm>
            <a:off x="8103190" y="2872891"/>
            <a:ext cx="3273496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Intune Leaf Certificate private key is protected by the Microsoft Platform Crypto Provider (TPM)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276A27-9DA4-A444-6C9B-81104A6E8515}"/>
              </a:ext>
            </a:extLst>
          </p:cNvPr>
          <p:cNvSpPr txBox="1"/>
          <p:nvPr/>
        </p:nvSpPr>
        <p:spPr>
          <a:xfrm>
            <a:off x="570346" y="3912467"/>
            <a:ext cx="4215410" cy="27615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KSP EXAMPLES: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6E6E4-B085-59D9-D985-2341B5469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</a:rPr>
              <a:t>FAILURE PATH 2 : </a:t>
            </a:r>
            <a:r>
              <a:rPr lang="en-US">
                <a:solidFill>
                  <a:srgbClr val="FFFFFF"/>
                </a:solidFill>
              </a:rPr>
              <a:t>The KSP problem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E7BFA-CA28-CFAE-2FF3-68CE2056BE32}"/>
              </a:ext>
            </a:extLst>
          </p:cNvPr>
          <p:cNvSpPr/>
          <p:nvPr/>
        </p:nvSpPr>
        <p:spPr>
          <a:xfrm>
            <a:off x="603504" y="4260572"/>
            <a:ext cx="6099027" cy="769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88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08602-4FBA-8FF7-BCDA-5EF489E3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103"/>
          <a:stretch>
            <a:fillRect/>
          </a:stretch>
        </p:blipFill>
        <p:spPr>
          <a:xfrm>
            <a:off x="6229115" y="5491228"/>
            <a:ext cx="5295373" cy="590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C098E4-D48E-C4B5-B56C-4AF267FB4D1E}"/>
              </a:ext>
            </a:extLst>
          </p:cNvPr>
          <p:cNvSpPr txBox="1"/>
          <p:nvPr/>
        </p:nvSpPr>
        <p:spPr>
          <a:xfrm>
            <a:off x="788298" y="5017543"/>
            <a:ext cx="46055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But….The Renewal flow initiated </a:t>
            </a:r>
            <a:r>
              <a:rPr lang="en-US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ALL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installed KSPs on the device….</a:t>
            </a:r>
            <a:r>
              <a:rPr lang="en-US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 ALL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… </a:t>
            </a:r>
            <a:r>
              <a:rPr lang="en-US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NOT 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only the TPM/Software KSP </a:t>
            </a:r>
          </a:p>
          <a:p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(which are the ones that would normally be used)</a:t>
            </a:r>
            <a:endParaRPr lang="en-US" sz="180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5E911-3F59-75FF-C823-EF3DD14FA3E5}"/>
              </a:ext>
            </a:extLst>
          </p:cNvPr>
          <p:cNvSpPr txBox="1"/>
          <p:nvPr/>
        </p:nvSpPr>
        <p:spPr>
          <a:xfrm>
            <a:off x="885958" y="2019559"/>
            <a:ext cx="441026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The first step in 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t</a:t>
            </a:r>
            <a:r>
              <a:rPr lang="en-US" sz="18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he certificate renewal flows 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is </a:t>
            </a:r>
            <a:r>
              <a:rPr lang="en-US" sz="18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loading the KSPs and 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to check which </a:t>
            </a:r>
            <a:r>
              <a:rPr lang="en-US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KSP 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is protecting the private key of the Intune Certificate</a:t>
            </a:r>
            <a:endParaRPr lang="en-US" sz="1800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426AAF4-D404-0466-2C40-57F9A8E33AA7}"/>
              </a:ext>
            </a:extLst>
          </p:cNvPr>
          <p:cNvSpPr/>
          <p:nvPr/>
        </p:nvSpPr>
        <p:spPr>
          <a:xfrm>
            <a:off x="5212842" y="5495601"/>
            <a:ext cx="876299" cy="691424"/>
          </a:xfrm>
          <a:prstGeom prst="rightArrow">
            <a:avLst/>
          </a:prstGeom>
          <a:solidFill>
            <a:srgbClr val="31A4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EEDBF-99AA-4AA4-AAF0-CB4BABF2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8" r="19250"/>
          <a:stretch>
            <a:fillRect/>
          </a:stretch>
        </p:blipFill>
        <p:spPr>
          <a:xfrm>
            <a:off x="6818191" y="698943"/>
            <a:ext cx="3667721" cy="424044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51D9AA-A90E-3735-13BB-1EA692F94A03}"/>
              </a:ext>
            </a:extLst>
          </p:cNvPr>
          <p:cNvCxnSpPr>
            <a:cxnSpLocks/>
          </p:cNvCxnSpPr>
          <p:nvPr/>
        </p:nvCxnSpPr>
        <p:spPr>
          <a:xfrm flipV="1">
            <a:off x="5104905" y="1745673"/>
            <a:ext cx="2924670" cy="7010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8F64283-F2B3-32A3-A8CF-B1D9E92BB059}"/>
              </a:ext>
            </a:extLst>
          </p:cNvPr>
          <p:cNvSpPr/>
          <p:nvPr/>
        </p:nvSpPr>
        <p:spPr>
          <a:xfrm>
            <a:off x="800100" y="1745673"/>
            <a:ext cx="4706296" cy="194755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1EB7167-A3C4-743E-2AD1-50EAAA15F852}"/>
              </a:ext>
            </a:extLst>
          </p:cNvPr>
          <p:cNvSpPr/>
          <p:nvPr/>
        </p:nvSpPr>
        <p:spPr>
          <a:xfrm>
            <a:off x="2638654" y="3458747"/>
            <a:ext cx="904875" cy="1477328"/>
          </a:xfrm>
          <a:prstGeom prst="downArrow">
            <a:avLst/>
          </a:prstGeom>
          <a:solidFill>
            <a:srgbClr val="31A4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A017C3-5892-4166-C880-CEF98733F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</a:rPr>
              <a:t>FAILURE PATH 2 : </a:t>
            </a:r>
            <a:r>
              <a:rPr lang="en-US">
                <a:solidFill>
                  <a:srgbClr val="FFFFFF"/>
                </a:solidFill>
              </a:rPr>
              <a:t>The KSP problem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7"/>
          <p:cNvSpPr/>
          <p:nvPr/>
        </p:nvSpPr>
        <p:spPr>
          <a:xfrm>
            <a:off x="512064" y="502920"/>
            <a:ext cx="5074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1050"/>
          </a:p>
        </p:txBody>
      </p:sp>
      <p:sp>
        <p:nvSpPr>
          <p:cNvPr id="10" name="Text 8"/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/>
          </a:p>
        </p:txBody>
      </p:sp>
      <p:sp>
        <p:nvSpPr>
          <p:cNvPr id="11" name="Shape 9"/>
          <p:cNvSpPr/>
          <p:nvPr/>
        </p:nvSpPr>
        <p:spPr>
          <a:xfrm>
            <a:off x="6263640" y="1051560"/>
            <a:ext cx="5349240" cy="5074920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FEE6D-568C-E8E1-068A-41F8D1D982F6}"/>
              </a:ext>
            </a:extLst>
          </p:cNvPr>
          <p:cNvSpPr txBox="1"/>
          <p:nvPr/>
        </p:nvSpPr>
        <p:spPr>
          <a:xfrm>
            <a:off x="545201" y="1569847"/>
            <a:ext cx="4427989" cy="66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Some systems had a third party smart card KSP</a:t>
            </a:r>
            <a:endParaRPr lang="en-US">
              <a:solidFill>
                <a:srgbClr val="FF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Shape 9">
            <a:extLst>
              <a:ext uri="{FF2B5EF4-FFF2-40B4-BE49-F238E27FC236}">
                <a16:creationId xmlns:a16="http://schemas.microsoft.com/office/drawing/2014/main" id="{7DF5FD58-F90B-CAD6-51EC-7A1EEEA04F69}"/>
              </a:ext>
            </a:extLst>
          </p:cNvPr>
          <p:cNvSpPr/>
          <p:nvPr/>
        </p:nvSpPr>
        <p:spPr>
          <a:xfrm>
            <a:off x="6217920" y="914400"/>
            <a:ext cx="5394960" cy="5349240"/>
          </a:xfrm>
          <a:prstGeom prst="roundRect">
            <a:avLst>
              <a:gd name="adj" fmla="val 3077"/>
            </a:avLst>
          </a:prstGeom>
          <a:solidFill>
            <a:srgbClr val="08213F">
              <a:alpha val="92000"/>
            </a:srgbClr>
          </a:solidFill>
          <a:ln w="15240">
            <a:solidFill>
              <a:srgbClr val="214A72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0">
            <a:extLst>
              <a:ext uri="{FF2B5EF4-FFF2-40B4-BE49-F238E27FC236}">
                <a16:creationId xmlns:a16="http://schemas.microsoft.com/office/drawing/2014/main" id="{AE1B6115-769C-CF4B-2422-61AEE548311A}"/>
              </a:ext>
            </a:extLst>
          </p:cNvPr>
          <p:cNvSpPr/>
          <p:nvPr/>
        </p:nvSpPr>
        <p:spPr>
          <a:xfrm>
            <a:off x="6720840" y="1417320"/>
            <a:ext cx="1874520" cy="658368"/>
          </a:xfrm>
          <a:prstGeom prst="roundRect">
            <a:avLst>
              <a:gd name="adj" fmla="val 16667"/>
            </a:avLst>
          </a:prstGeom>
          <a:solidFill>
            <a:srgbClr val="0A2B52"/>
          </a:solidFill>
          <a:ln w="15240">
            <a:solidFill>
              <a:srgbClr val="2686E8"/>
            </a:solidFill>
            <a:prstDash val="solid"/>
          </a:ln>
        </p:spPr>
        <p:txBody>
          <a:bodyPr/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 11">
            <a:extLst>
              <a:ext uri="{FF2B5EF4-FFF2-40B4-BE49-F238E27FC236}">
                <a16:creationId xmlns:a16="http://schemas.microsoft.com/office/drawing/2014/main" id="{A9527AAE-C42F-E6F3-8ECD-E5A15CBB87D2}"/>
              </a:ext>
            </a:extLst>
          </p:cNvPr>
          <p:cNvSpPr/>
          <p:nvPr/>
        </p:nvSpPr>
        <p:spPr>
          <a:xfrm>
            <a:off x="6830568" y="1527048"/>
            <a:ext cx="1655064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6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Certificate Renewal</a:t>
            </a:r>
            <a:endParaRPr lang="en-US" sz="86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Shape 12">
            <a:extLst>
              <a:ext uri="{FF2B5EF4-FFF2-40B4-BE49-F238E27FC236}">
                <a16:creationId xmlns:a16="http://schemas.microsoft.com/office/drawing/2014/main" id="{C1DB9325-6CDD-C31E-B08E-8BC8300CFBAD}"/>
              </a:ext>
            </a:extLst>
          </p:cNvPr>
          <p:cNvSpPr/>
          <p:nvPr/>
        </p:nvSpPr>
        <p:spPr>
          <a:xfrm>
            <a:off x="6629400" y="2743200"/>
            <a:ext cx="1097280" cy="566928"/>
          </a:xfrm>
          <a:prstGeom prst="roundRect">
            <a:avLst>
              <a:gd name="adj" fmla="val 19355"/>
            </a:avLst>
          </a:prstGeom>
          <a:solidFill>
            <a:srgbClr val="0A2B52"/>
          </a:solidFill>
          <a:ln w="1524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29E80E26-6618-553F-B2D8-7075C7A3E789}"/>
              </a:ext>
            </a:extLst>
          </p:cNvPr>
          <p:cNvSpPr/>
          <p:nvPr/>
        </p:nvSpPr>
        <p:spPr>
          <a:xfrm>
            <a:off x="6739128" y="2852928"/>
            <a:ext cx="877824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6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KSP A</a:t>
            </a:r>
            <a:endParaRPr lang="en-US" sz="86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5761708B-6A50-022F-4546-8813DF8CAD36}"/>
              </a:ext>
            </a:extLst>
          </p:cNvPr>
          <p:cNvSpPr/>
          <p:nvPr/>
        </p:nvSpPr>
        <p:spPr>
          <a:xfrm>
            <a:off x="7909560" y="2743200"/>
            <a:ext cx="1097280" cy="566928"/>
          </a:xfrm>
          <a:prstGeom prst="roundRect">
            <a:avLst>
              <a:gd name="adj" fmla="val 19355"/>
            </a:avLst>
          </a:prstGeom>
          <a:solidFill>
            <a:srgbClr val="0A2B52"/>
          </a:solidFill>
          <a:ln w="1524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 15">
            <a:extLst>
              <a:ext uri="{FF2B5EF4-FFF2-40B4-BE49-F238E27FC236}">
                <a16:creationId xmlns:a16="http://schemas.microsoft.com/office/drawing/2014/main" id="{26C11D0C-7EC8-E66D-DB87-4923FD40341C}"/>
              </a:ext>
            </a:extLst>
          </p:cNvPr>
          <p:cNvSpPr/>
          <p:nvPr/>
        </p:nvSpPr>
        <p:spPr>
          <a:xfrm>
            <a:off x="8019288" y="2852928"/>
            <a:ext cx="877824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6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KSP B</a:t>
            </a:r>
            <a:endParaRPr lang="en-US" sz="86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Shape 16">
            <a:extLst>
              <a:ext uri="{FF2B5EF4-FFF2-40B4-BE49-F238E27FC236}">
                <a16:creationId xmlns:a16="http://schemas.microsoft.com/office/drawing/2014/main" id="{CE849A04-312D-51E4-F5A4-9AD7A4159E2A}"/>
              </a:ext>
            </a:extLst>
          </p:cNvPr>
          <p:cNvSpPr/>
          <p:nvPr/>
        </p:nvSpPr>
        <p:spPr>
          <a:xfrm>
            <a:off x="9189720" y="2743200"/>
            <a:ext cx="1417320" cy="566928"/>
          </a:xfrm>
          <a:prstGeom prst="roundRect">
            <a:avLst>
              <a:gd name="adj" fmla="val 19355"/>
            </a:avLst>
          </a:prstGeom>
          <a:solidFill>
            <a:srgbClr val="0A2B52"/>
          </a:solidFill>
          <a:ln w="15240">
            <a:solidFill>
              <a:srgbClr val="FF4E5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D4E65989-ABE0-C193-DE69-C17A06252AE1}"/>
              </a:ext>
            </a:extLst>
          </p:cNvPr>
          <p:cNvSpPr/>
          <p:nvPr/>
        </p:nvSpPr>
        <p:spPr>
          <a:xfrm>
            <a:off x="9299448" y="2852928"/>
            <a:ext cx="1197864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6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Third party KSP</a:t>
            </a:r>
          </a:p>
          <a:p>
            <a:pPr marL="0" indent="0" algn="ctr">
              <a:buNone/>
            </a:pPr>
            <a:r>
              <a:rPr lang="en-US" sz="86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(Bit4ID)</a:t>
            </a:r>
            <a:endParaRPr lang="en-US" sz="86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Shape 18">
            <a:extLst>
              <a:ext uri="{FF2B5EF4-FFF2-40B4-BE49-F238E27FC236}">
                <a16:creationId xmlns:a16="http://schemas.microsoft.com/office/drawing/2014/main" id="{0613D4E4-EFEA-6FB1-B768-215E632DC7D1}"/>
              </a:ext>
            </a:extLst>
          </p:cNvPr>
          <p:cNvSpPr/>
          <p:nvPr/>
        </p:nvSpPr>
        <p:spPr>
          <a:xfrm>
            <a:off x="8229600" y="4114800"/>
            <a:ext cx="1965960" cy="658368"/>
          </a:xfrm>
          <a:prstGeom prst="roundRect">
            <a:avLst>
              <a:gd name="adj" fmla="val 16667"/>
            </a:avLst>
          </a:prstGeom>
          <a:solidFill>
            <a:srgbClr val="0A2B52"/>
          </a:solidFill>
          <a:ln w="15240">
            <a:solidFill>
              <a:srgbClr val="FF4E58"/>
            </a:solidFill>
            <a:prstDash val="solid"/>
          </a:ln>
        </p:spPr>
        <p:txBody>
          <a:bodyPr/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 19">
            <a:extLst>
              <a:ext uri="{FF2B5EF4-FFF2-40B4-BE49-F238E27FC236}">
                <a16:creationId xmlns:a16="http://schemas.microsoft.com/office/drawing/2014/main" id="{FA1E2C7C-43C1-53CE-905F-5C0659600A76}"/>
              </a:ext>
            </a:extLst>
          </p:cNvPr>
          <p:cNvSpPr/>
          <p:nvPr/>
        </p:nvSpPr>
        <p:spPr>
          <a:xfrm>
            <a:off x="8339328" y="4224528"/>
            <a:ext cx="17465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820" b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Renewal stops</a:t>
            </a:r>
            <a:endParaRPr lang="en-US" sz="82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Text 20">
            <a:extLst>
              <a:ext uri="{FF2B5EF4-FFF2-40B4-BE49-F238E27FC236}">
                <a16:creationId xmlns:a16="http://schemas.microsoft.com/office/drawing/2014/main" id="{D6908DCD-95A7-E8AF-44D3-512094CD31F1}"/>
              </a:ext>
            </a:extLst>
          </p:cNvPr>
          <p:cNvSpPr/>
          <p:nvPr/>
        </p:nvSpPr>
        <p:spPr>
          <a:xfrm>
            <a:off x="8339328" y="4498848"/>
            <a:ext cx="174650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90">
                <a:solidFill>
                  <a:srgbClr val="B8C7D8"/>
                </a:solidFill>
              </a:rPr>
              <a:t>before real renewal</a:t>
            </a:r>
            <a:endParaRPr lang="en-US" sz="690"/>
          </a:p>
        </p:txBody>
      </p:sp>
      <p:sp>
        <p:nvSpPr>
          <p:cNvPr id="20" name="Shape 21">
            <a:extLst>
              <a:ext uri="{FF2B5EF4-FFF2-40B4-BE49-F238E27FC236}">
                <a16:creationId xmlns:a16="http://schemas.microsoft.com/office/drawing/2014/main" id="{5524397E-35CF-8E3D-05A8-7C413BF1B382}"/>
              </a:ext>
            </a:extLst>
          </p:cNvPr>
          <p:cNvSpPr/>
          <p:nvPr/>
        </p:nvSpPr>
        <p:spPr>
          <a:xfrm>
            <a:off x="7653528" y="2075688"/>
            <a:ext cx="0" cy="667512"/>
          </a:xfrm>
          <a:prstGeom prst="line">
            <a:avLst/>
          </a:prstGeom>
          <a:noFill/>
          <a:ln w="1524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22">
            <a:extLst>
              <a:ext uri="{FF2B5EF4-FFF2-40B4-BE49-F238E27FC236}">
                <a16:creationId xmlns:a16="http://schemas.microsoft.com/office/drawing/2014/main" id="{4E161B5F-DB1B-A637-0538-1B25EEE005EC}"/>
              </a:ext>
            </a:extLst>
          </p:cNvPr>
          <p:cNvSpPr/>
          <p:nvPr/>
        </p:nvSpPr>
        <p:spPr>
          <a:xfrm>
            <a:off x="7653528" y="2075688"/>
            <a:ext cx="804672" cy="667512"/>
          </a:xfrm>
          <a:prstGeom prst="line">
            <a:avLst/>
          </a:prstGeom>
          <a:noFill/>
          <a:ln w="15240">
            <a:solidFill>
              <a:srgbClr val="32D29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3">
            <a:extLst>
              <a:ext uri="{FF2B5EF4-FFF2-40B4-BE49-F238E27FC236}">
                <a16:creationId xmlns:a16="http://schemas.microsoft.com/office/drawing/2014/main" id="{FF30ACC2-4125-ECEB-96C0-E72B284797FA}"/>
              </a:ext>
            </a:extLst>
          </p:cNvPr>
          <p:cNvSpPr/>
          <p:nvPr/>
        </p:nvSpPr>
        <p:spPr>
          <a:xfrm>
            <a:off x="7653528" y="2075688"/>
            <a:ext cx="2240280" cy="667512"/>
          </a:xfrm>
          <a:prstGeom prst="line">
            <a:avLst/>
          </a:prstGeom>
          <a:noFill/>
          <a:ln w="15240">
            <a:solidFill>
              <a:srgbClr val="FF4E5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4">
            <a:extLst>
              <a:ext uri="{FF2B5EF4-FFF2-40B4-BE49-F238E27FC236}">
                <a16:creationId xmlns:a16="http://schemas.microsoft.com/office/drawing/2014/main" id="{034A121B-1C11-D5D2-F51C-82CE70305E7E}"/>
              </a:ext>
            </a:extLst>
          </p:cNvPr>
          <p:cNvSpPr/>
          <p:nvPr/>
        </p:nvSpPr>
        <p:spPr>
          <a:xfrm>
            <a:off x="9893808" y="3310128"/>
            <a:ext cx="0" cy="804672"/>
          </a:xfrm>
          <a:prstGeom prst="line">
            <a:avLst/>
          </a:prstGeom>
          <a:noFill/>
          <a:ln w="21590">
            <a:solidFill>
              <a:srgbClr val="FF4E5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5">
            <a:extLst>
              <a:ext uri="{FF2B5EF4-FFF2-40B4-BE49-F238E27FC236}">
                <a16:creationId xmlns:a16="http://schemas.microsoft.com/office/drawing/2014/main" id="{234C1D8C-D2B9-1ACF-DF5A-6B3C1320B1D9}"/>
              </a:ext>
            </a:extLst>
          </p:cNvPr>
          <p:cNvSpPr/>
          <p:nvPr/>
        </p:nvSpPr>
        <p:spPr>
          <a:xfrm>
            <a:off x="6675120" y="5166360"/>
            <a:ext cx="4572000" cy="603504"/>
          </a:xfrm>
          <a:prstGeom prst="roundRect">
            <a:avLst>
              <a:gd name="adj" fmla="val 18182"/>
            </a:avLst>
          </a:prstGeom>
          <a:solidFill>
            <a:srgbClr val="08213F"/>
          </a:solidFill>
          <a:ln w="12700">
            <a:solidFill>
              <a:srgbClr val="FF7A1A"/>
            </a:solidFill>
            <a:prstDash val="solid"/>
          </a:ln>
        </p:spPr>
        <p:txBody>
          <a:bodyPr/>
          <a:lstStyle/>
          <a:p>
            <a:endParaRPr lang="en-US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ext 26">
            <a:extLst>
              <a:ext uri="{FF2B5EF4-FFF2-40B4-BE49-F238E27FC236}">
                <a16:creationId xmlns:a16="http://schemas.microsoft.com/office/drawing/2014/main" id="{EC453C96-9656-9EBA-CFB0-EF3D473907D7}"/>
              </a:ext>
            </a:extLst>
          </p:cNvPr>
          <p:cNvSpPr/>
          <p:nvPr/>
        </p:nvSpPr>
        <p:spPr>
          <a:xfrm>
            <a:off x="6812280" y="5276088"/>
            <a:ext cx="4297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90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Old flow could get blocked by a provider that was not even the Intune key.</a:t>
            </a:r>
            <a:endParaRPr lang="en-US" sz="90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C35367-8C0A-0BE8-671E-9FD97803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61" y="2349785"/>
            <a:ext cx="5048955" cy="466790"/>
          </a:xfrm>
          <a:prstGeom prst="rect">
            <a:avLst/>
          </a:prstGeom>
        </p:spPr>
      </p:pic>
      <p:pic>
        <p:nvPicPr>
          <p:cNvPr id="3074" name="Picture 2" descr="miniLector EVO - Bit4id">
            <a:extLst>
              <a:ext uri="{FF2B5EF4-FFF2-40B4-BE49-F238E27FC236}">
                <a16:creationId xmlns:a16="http://schemas.microsoft.com/office/drawing/2014/main" id="{02D4FB52-A675-6D0F-D396-BB0C0E15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227" y="1078419"/>
            <a:ext cx="1114363" cy="13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97974F-4536-DECC-F3E0-E6AA8FD22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Caused the KSP issue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9A53B4-FB2C-C9B7-869F-CFAC9E5F1F0B}"/>
              </a:ext>
            </a:extLst>
          </p:cNvPr>
          <p:cNvSpPr txBox="1"/>
          <p:nvPr/>
        </p:nvSpPr>
        <p:spPr>
          <a:xfrm>
            <a:off x="545201" y="3108956"/>
            <a:ext cx="51880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When that Bit4ID </a:t>
            </a:r>
            <a:r>
              <a:rPr lang="en-US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ksp</a:t>
            </a:r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was installed, the full certificate renewal Crashed the moment it needed to initiate the KSP</a:t>
            </a:r>
          </a:p>
          <a:p>
            <a:endParaRPr lang="en-US">
              <a:solidFill>
                <a:srgbClr val="FFFFFF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n-US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With it the certificate renewal failed, without information or </a:t>
            </a:r>
            <a:r>
              <a:rPr lang="en-US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any logs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/>
          <p:cNvSpPr/>
          <p:nvPr/>
        </p:nvSpPr>
        <p:spPr>
          <a:xfrm>
            <a:off x="667512" y="2734056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35DFB-8ACD-84E4-0B79-A8A017DD6A42}"/>
              </a:ext>
            </a:extLst>
          </p:cNvPr>
          <p:cNvSpPr txBox="1"/>
          <p:nvPr/>
        </p:nvSpPr>
        <p:spPr>
          <a:xfrm>
            <a:off x="811384" y="1663246"/>
            <a:ext cx="4354383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Luckily MSFT managed to fix this bug before the global certificate renewal needed to happen!!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newer Certificate Renewal flow now limits the certificate request path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(bypass 3</a:t>
            </a:r>
            <a:r>
              <a:rPr lang="en-US" sz="1800" baseline="300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rd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party) 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 now only focuses on the Key Storage provider tied to the Intune certificate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With it the Certificate can be </a:t>
            </a:r>
            <a:r>
              <a:rPr lang="en-US">
                <a:solidFill>
                  <a:srgbClr val="FFFFFF"/>
                </a:solidFill>
                <a:latin typeface="Poppins"/>
                <a:cs typeface="Poppins"/>
              </a:rPr>
              <a:t>successfully</a:t>
            </a:r>
            <a:r>
              <a:rPr lang="en-US" sz="1800">
                <a:solidFill>
                  <a:srgbClr val="FFFFFF"/>
                </a:solidFill>
                <a:latin typeface="Poppins"/>
                <a:cs typeface="Poppins"/>
              </a:rPr>
              <a:t> renewed</a:t>
            </a:r>
          </a:p>
        </p:txBody>
      </p:sp>
      <p:pic>
        <p:nvPicPr>
          <p:cNvPr id="2050" name="Picture 2" descr="Image #7">
            <a:extLst>
              <a:ext uri="{FF2B5EF4-FFF2-40B4-BE49-F238E27FC236}">
                <a16:creationId xmlns:a16="http://schemas.microsoft.com/office/drawing/2014/main" id="{E0A3D0DC-AFAF-1597-F041-9E6039A0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75" y="3429000"/>
            <a:ext cx="6115296" cy="14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B3E08D-68BE-D475-1E37-30CA725E9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84" y="2734056"/>
            <a:ext cx="5556958" cy="4815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AB0901-B317-BA47-DB77-607642355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changed in newer KSP handling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/>
          <p:cNvSpPr/>
          <p:nvPr/>
        </p:nvSpPr>
        <p:spPr>
          <a:xfrm>
            <a:off x="667512" y="3272919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2E7CB-BDBE-9D86-949D-A5A9028EE572}"/>
              </a:ext>
            </a:extLst>
          </p:cNvPr>
          <p:cNvSpPr txBox="1"/>
          <p:nvPr/>
        </p:nvSpPr>
        <p:spPr>
          <a:xfrm>
            <a:off x="446490" y="3111506"/>
            <a:ext cx="6803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MDM certificate must have a usable private key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C8FD6E-C3E7-05A4-ABC7-5E9E89A8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2" y="2268873"/>
            <a:ext cx="6000875" cy="8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Sync Could not be initiated (0x80072f9a)">
            <a:extLst>
              <a:ext uri="{FF2B5EF4-FFF2-40B4-BE49-F238E27FC236}">
                <a16:creationId xmlns:a16="http://schemas.microsoft.com/office/drawing/2014/main" id="{918C713C-B7E3-1269-2672-40B26B5F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25" y="5156583"/>
            <a:ext cx="36480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8E174-2FBE-5070-2583-A24EE1D97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992" y="5363356"/>
            <a:ext cx="5780952" cy="447619"/>
          </a:xfrm>
          <a:prstGeom prst="rect">
            <a:avLst/>
          </a:prstGeom>
        </p:spPr>
      </p:pic>
      <p:pic>
        <p:nvPicPr>
          <p:cNvPr id="1028" name="Picture 4" descr="Missing Stored Keyset">
            <a:extLst>
              <a:ext uri="{FF2B5EF4-FFF2-40B4-BE49-F238E27FC236}">
                <a16:creationId xmlns:a16="http://schemas.microsoft.com/office/drawing/2014/main" id="{ED058C1E-38E5-275A-E712-7E6D6C60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637" y="1295400"/>
            <a:ext cx="47053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D2287B-EA04-BBA4-6F6D-5D4B349959A8}"/>
              </a:ext>
            </a:extLst>
          </p:cNvPr>
          <p:cNvCxnSpPr>
            <a:cxnSpLocks/>
          </p:cNvCxnSpPr>
          <p:nvPr/>
        </p:nvCxnSpPr>
        <p:spPr>
          <a:xfrm flipV="1">
            <a:off x="6600825" y="3272919"/>
            <a:ext cx="781050" cy="4993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A29D3-77BC-5387-5475-136059D16AA5}"/>
              </a:ext>
            </a:extLst>
          </p:cNvPr>
          <p:cNvSpPr/>
          <p:nvPr/>
        </p:nvSpPr>
        <p:spPr>
          <a:xfrm>
            <a:off x="493312" y="2635794"/>
            <a:ext cx="5780952" cy="244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87A87-A5E3-4960-C149-A996192B56FF}"/>
              </a:ext>
            </a:extLst>
          </p:cNvPr>
          <p:cNvSpPr txBox="1"/>
          <p:nvPr/>
        </p:nvSpPr>
        <p:spPr>
          <a:xfrm>
            <a:off x="2745021" y="3772308"/>
            <a:ext cx="670195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it doesn’t have a private key attached </a:t>
            </a:r>
          </a:p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Example: 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wiped the TPM or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Replaced </a:t>
            </a:r>
            <a:r>
              <a:rPr lang="en-US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Mobo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 will fail to communicate with the server/service </a:t>
            </a:r>
            <a:r>
              <a:rPr lang="en-US" sz="180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(0x80072f9a)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it no cert renewal will happen!</a:t>
            </a:r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1836D6-1258-EBE1-6A1C-D5C1345EC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31A4E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FAILURE PATH 3 :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private key issues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DD94-E52D-0A55-2251-BC6B8CA4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>
            <a:extLst>
              <a:ext uri="{FF2B5EF4-FFF2-40B4-BE49-F238E27FC236}">
                <a16:creationId xmlns:a16="http://schemas.microsoft.com/office/drawing/2014/main" id="{AB051E1B-0D83-1CD4-C273-9226085F2828}"/>
              </a:ext>
            </a:extLst>
          </p:cNvPr>
          <p:cNvSpPr/>
          <p:nvPr/>
        </p:nvSpPr>
        <p:spPr>
          <a:xfrm>
            <a:off x="667512" y="2523744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B99F762C-848D-EEDE-7E96-C37EA02281C0}"/>
              </a:ext>
            </a:extLst>
          </p:cNvPr>
          <p:cNvSpPr/>
          <p:nvPr/>
        </p:nvSpPr>
        <p:spPr>
          <a:xfrm>
            <a:off x="6397204" y="1346905"/>
            <a:ext cx="5349240" cy="4262785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6FCF4-5306-3E65-4E6C-B6C788624A53}"/>
              </a:ext>
            </a:extLst>
          </p:cNvPr>
          <p:cNvSpPr txBox="1"/>
          <p:nvPr/>
        </p:nvSpPr>
        <p:spPr>
          <a:xfrm>
            <a:off x="608952" y="3072168"/>
            <a:ext cx="5749028" cy="27699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*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AllowRecovery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will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 MDM renewal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 requires the TPM </a:t>
            </a:r>
            <a:r>
              <a:rPr lang="en-US" sz="1800" b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private key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perform </a:t>
            </a:r>
            <a:b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recovery… 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(it needs to prove the device it’s the same device)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delete the Certificate itself…. It will be brought back to life when you </a:t>
            </a:r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sync the device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047C7-FF63-F4AA-954E-AFD934CBCE06}"/>
              </a:ext>
            </a:extLst>
          </p:cNvPr>
          <p:cNvSpPr txBox="1"/>
          <p:nvPr/>
        </p:nvSpPr>
        <p:spPr>
          <a:xfrm>
            <a:off x="6720395" y="5742465"/>
            <a:ext cx="4804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 is a recovery path, not the standard renewal path… but it can fix almost ANY issue with the Intune Certificate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0F91C-4E1F-61E6-8262-88458111F437}"/>
              </a:ext>
            </a:extLst>
          </p:cNvPr>
          <p:cNvSpPr txBox="1"/>
          <p:nvPr/>
        </p:nvSpPr>
        <p:spPr>
          <a:xfrm>
            <a:off x="0" y="6411756"/>
            <a:ext cx="4723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</a:t>
            </a:r>
            <a:r>
              <a:rPr lang="en-US" sz="12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IsRecoveryAllowed</a:t>
            </a:r>
            <a:r>
              <a:rPr lang="en-US" sz="12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= 1 is now set by default on all devices</a:t>
            </a:r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40A09-7DBD-6EF1-D513-E236154A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2" y="3499908"/>
            <a:ext cx="5138928" cy="22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99AF78-8005-F9CA-433B-4A6B35242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04" y="1204442"/>
            <a:ext cx="5278423" cy="1708418"/>
          </a:xfrm>
          <a:prstGeom prst="rect">
            <a:avLst/>
          </a:prstGeom>
        </p:spPr>
      </p:pic>
      <p:pic>
        <p:nvPicPr>
          <p:cNvPr id="2052" name="Picture 4" descr="HP OneAgent Update Broke Entra Trust on HP AI Devices">
            <a:extLst>
              <a:ext uri="{FF2B5EF4-FFF2-40B4-BE49-F238E27FC236}">
                <a16:creationId xmlns:a16="http://schemas.microsoft.com/office/drawing/2014/main" id="{971A99D5-4A13-B35C-7E7C-D139DB7E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53" y="1592351"/>
            <a:ext cx="5056278" cy="284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A6F7FF-A818-B13A-3AA1-5390B0C5EB45}"/>
              </a:ext>
            </a:extLst>
          </p:cNvPr>
          <p:cNvSpPr txBox="1"/>
          <p:nvPr/>
        </p:nvSpPr>
        <p:spPr>
          <a:xfrm>
            <a:off x="6475653" y="4587765"/>
            <a:ext cx="51218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was useful with the HP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OneAgent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issue…… as long as it didn’t deleted the Entra MS-ORG Certificate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125D9-84CC-13C7-1276-BF5C7AA02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AllowRecovery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the safety net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0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46FD6-FF6A-A546-8C39-167F67CC3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6">
            <a:extLst>
              <a:ext uri="{FF2B5EF4-FFF2-40B4-BE49-F238E27FC236}">
                <a16:creationId xmlns:a16="http://schemas.microsoft.com/office/drawing/2014/main" id="{93888F81-BFDB-9122-2987-8C7B68956887}"/>
              </a:ext>
            </a:extLst>
          </p:cNvPr>
          <p:cNvSpPr/>
          <p:nvPr/>
        </p:nvSpPr>
        <p:spPr>
          <a:xfrm>
            <a:off x="822988" y="-684286"/>
            <a:ext cx="513892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endParaRPr lang="en-US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319EE-162E-1F0B-6CC9-192B1C93C956}"/>
              </a:ext>
            </a:extLst>
          </p:cNvPr>
          <p:cNvSpPr txBox="1"/>
          <p:nvPr/>
        </p:nvSpPr>
        <p:spPr>
          <a:xfrm>
            <a:off x="822988" y="1358593"/>
            <a:ext cx="42291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month we talked about the Secure Boot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Certificate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that is going to expire…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D0E1E-8AF2-02FF-8284-68EC54EC49AA}"/>
              </a:ext>
            </a:extLst>
          </p:cNvPr>
          <p:cNvSpPr txBox="1"/>
          <p:nvPr/>
        </p:nvSpPr>
        <p:spPr>
          <a:xfrm>
            <a:off x="822988" y="6378773"/>
            <a:ext cx="9223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Poppins" pitchFamily="2" charset="77"/>
                <a:cs typeface="Poppi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Secure Boot Certificate Expiration 2026: Are you Actually Covered? | Patch My PC Webinar</a:t>
            </a:r>
            <a:endParaRPr lang="en-US" sz="1400" i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9A4D11-2B0E-9921-58AA-E63937063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37" y="2489169"/>
            <a:ext cx="5341981" cy="343563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F84879-3A6B-9AC6-5012-AA6088A9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0" y="2749198"/>
            <a:ext cx="41529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A8615F-E1F7-6A0B-4EDF-4254F5547E54}"/>
              </a:ext>
            </a:extLst>
          </p:cNvPr>
          <p:cNvSpPr/>
          <p:nvPr/>
        </p:nvSpPr>
        <p:spPr>
          <a:xfrm>
            <a:off x="937560" y="4508992"/>
            <a:ext cx="4152900" cy="14025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7155B-E532-2821-7B10-D143C69BE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Secure Boot Webinar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D471F-7C63-A741-E09C-788DD4340E70}"/>
              </a:ext>
            </a:extLst>
          </p:cNvPr>
          <p:cNvSpPr txBox="1"/>
          <p:nvPr/>
        </p:nvSpPr>
        <p:spPr>
          <a:xfrm>
            <a:off x="6027031" y="1981451"/>
            <a:ext cx="534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missed it… you need to check it out!</a:t>
            </a:r>
          </a:p>
        </p:txBody>
      </p:sp>
    </p:spTree>
    <p:extLst>
      <p:ext uri="{BB962C8B-B14F-4D97-AF65-F5344CB8AC3E}">
        <p14:creationId xmlns:p14="http://schemas.microsoft.com/office/powerpoint/2010/main" val="926823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D5332-AE6A-4688-32F0-D79495F0D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6">
            <a:extLst>
              <a:ext uri="{FF2B5EF4-FFF2-40B4-BE49-F238E27FC236}">
                <a16:creationId xmlns:a16="http://schemas.microsoft.com/office/drawing/2014/main" id="{D02F7746-EE0A-2FD9-159E-351FC559D1CE}"/>
              </a:ext>
            </a:extLst>
          </p:cNvPr>
          <p:cNvSpPr/>
          <p:nvPr/>
        </p:nvSpPr>
        <p:spPr>
          <a:xfrm>
            <a:off x="532483" y="-285417"/>
            <a:ext cx="5138928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2050" b="1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AllowRecovery</a:t>
            </a:r>
            <a:r>
              <a:rPr lang="en-US" sz="2050" b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Demo</a:t>
            </a:r>
            <a:endParaRPr lang="en-US" sz="20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recovery">
            <a:hlinkClick r:id="" action="ppaction://media"/>
            <a:extLst>
              <a:ext uri="{FF2B5EF4-FFF2-40B4-BE49-F238E27FC236}">
                <a16:creationId xmlns:a16="http://schemas.microsoft.com/office/drawing/2014/main" id="{475DCCF4-5659-A3F7-5591-F6F625A09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8993"/>
            <a:ext cx="12192000" cy="65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C7A3D-C2F5-7D12-258F-68AB02DB6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>
            <a:extLst>
              <a:ext uri="{FF2B5EF4-FFF2-40B4-BE49-F238E27FC236}">
                <a16:creationId xmlns:a16="http://schemas.microsoft.com/office/drawing/2014/main" id="{6A60325B-4BC2-DD1E-D0AF-5397D8C68117}"/>
              </a:ext>
            </a:extLst>
          </p:cNvPr>
          <p:cNvSpPr/>
          <p:nvPr/>
        </p:nvSpPr>
        <p:spPr>
          <a:xfrm>
            <a:off x="668218" y="2311242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5FA31-B23A-E736-71FC-2C7459F5DC43}"/>
              </a:ext>
            </a:extLst>
          </p:cNvPr>
          <p:cNvSpPr txBox="1"/>
          <p:nvPr/>
        </p:nvSpPr>
        <p:spPr>
          <a:xfrm>
            <a:off x="566334" y="1348099"/>
            <a:ext cx="4218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the Easy option doesn’t work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-Remove All scheduled tasks</a:t>
            </a: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-Remove All lingering registry keys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 for lingering certs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-kick off the </a:t>
            </a:r>
            <a:r>
              <a:rPr lang="en-US" sz="18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deviceenroller</a:t>
            </a:r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FCD18-661F-93E3-E2C7-0023CA966D3E}"/>
              </a:ext>
            </a:extLst>
          </p:cNvPr>
          <p:cNvSpPr txBox="1"/>
          <p:nvPr/>
        </p:nvSpPr>
        <p:spPr>
          <a:xfrm>
            <a:off x="538808" y="3328142"/>
            <a:ext cx="43705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will ensure the device will get re-enrolled with Intune.. </a:t>
            </a:r>
          </a:p>
          <a:p>
            <a:r>
              <a:rPr lang="en-US" sz="20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the device has a valid PRT of course…</a:t>
            </a:r>
            <a:endParaRPr lang="en-US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95D8A-FFD4-B304-0A13-EB75C4BD6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17" y="1248161"/>
            <a:ext cx="7053906" cy="1295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A5C00B-C51B-AAFB-586D-F336F3FE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79"/>
          <a:stretch>
            <a:fillRect/>
          </a:stretch>
        </p:blipFill>
        <p:spPr>
          <a:xfrm>
            <a:off x="4960318" y="2742338"/>
            <a:ext cx="7053906" cy="111635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39B0E85-E5BB-A18E-38E8-C2DF4DDC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17" y="4091672"/>
            <a:ext cx="6000875" cy="8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C8327-5238-3201-84AD-8314E1AB0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317" y="5068734"/>
            <a:ext cx="6894239" cy="1059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2A49F5-141D-06CE-B437-33F11F3C7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905" y="5574661"/>
            <a:ext cx="2971100" cy="10078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7DD2BE-BA33-A3A2-9449-BB3C89D43C20}"/>
              </a:ext>
            </a:extLst>
          </p:cNvPr>
          <p:cNvSpPr txBox="1"/>
          <p:nvPr/>
        </p:nvSpPr>
        <p:spPr>
          <a:xfrm>
            <a:off x="566334" y="4954625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run a *PowerShell script to do so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F7F68-84F1-6AA2-ADE2-89661E059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Hard Recovery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3E418-947B-EDFA-F0A3-747BD0F337DC}"/>
              </a:ext>
            </a:extLst>
          </p:cNvPr>
          <p:cNvSpPr txBox="1"/>
          <p:nvPr/>
        </p:nvSpPr>
        <p:spPr>
          <a:xfrm>
            <a:off x="5880123" y="6454054"/>
            <a:ext cx="6134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*Intune-Sync-Debug-Tool-V2: Intune Sync Debug Tool V2</a:t>
            </a: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67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7689C-189D-6C48-0C49-02A52C429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890A96-700B-BFC0-02FF-9CB02FD96F06}"/>
              </a:ext>
            </a:extLst>
          </p:cNvPr>
          <p:cNvSpPr/>
          <p:nvPr/>
        </p:nvSpPr>
        <p:spPr>
          <a:xfrm>
            <a:off x="856395" y="4138252"/>
            <a:ext cx="4365891" cy="195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75EB6B-04C1-9417-35CA-77AB7A4D0C23}"/>
              </a:ext>
            </a:extLst>
          </p:cNvPr>
          <p:cNvSpPr txBox="1"/>
          <p:nvPr/>
        </p:nvSpPr>
        <p:spPr>
          <a:xfrm>
            <a:off x="603505" y="1205852"/>
            <a:ext cx="461878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b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what if the device lost  his management channel? </a:t>
            </a:r>
            <a:endParaRPr lang="en-US" b="1">
              <a:solidFill>
                <a:srgbClr val="FFC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406728-1D1D-5A61-0FE2-3D4B8183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5604"/>
            <a:ext cx="2519823" cy="22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6A7FE2-BDB3-3957-B5D5-DAF159D80B70}"/>
              </a:ext>
            </a:extLst>
          </p:cNvPr>
          <p:cNvSpPr txBox="1"/>
          <p:nvPr/>
        </p:nvSpPr>
        <p:spPr>
          <a:xfrm>
            <a:off x="784877" y="2019657"/>
            <a:ext cx="4937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the Intune Certificate </a:t>
            </a:r>
            <a:r>
              <a:rPr lang="en-US" sz="180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trusted, deploying a remediation / PowerShell script is not going to work!</a:t>
            </a:r>
          </a:p>
        </p:txBody>
      </p:sp>
      <p:pic>
        <p:nvPicPr>
          <p:cNvPr id="1030" name="Picture 6" descr="Microsoft Defender for Endpoint: Choosing Between Plan 1 and Plan 2 – Cloud  Ascent">
            <a:extLst>
              <a:ext uri="{FF2B5EF4-FFF2-40B4-BE49-F238E27FC236}">
                <a16:creationId xmlns:a16="http://schemas.microsoft.com/office/drawing/2014/main" id="{8E8881AC-79F0-DA94-5F1B-CC1AF6DB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7" y="4336673"/>
            <a:ext cx="4035264" cy="166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077F4-7DFD-5E42-921C-378BD500C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740" y="5391741"/>
            <a:ext cx="2152381" cy="5904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4F8845-C437-60DA-42B8-C0C127AB1129}"/>
              </a:ext>
            </a:extLst>
          </p:cNvPr>
          <p:cNvSpPr txBox="1"/>
          <p:nvPr/>
        </p:nvSpPr>
        <p:spPr>
          <a:xfrm>
            <a:off x="784876" y="3008856"/>
            <a:ext cx="4229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need a backup plan </a:t>
            </a:r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</a:t>
            </a: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A second management Channel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1F8FED-83DC-CEA4-B1CE-C65CA02FF420}"/>
              </a:ext>
            </a:extLst>
          </p:cNvPr>
          <p:cNvSpPr txBox="1"/>
          <p:nvPr/>
        </p:nvSpPr>
        <p:spPr>
          <a:xfrm>
            <a:off x="6096000" y="3883364"/>
            <a:ext cx="4965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With MDE you can use live response to make changes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(deploy a script)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to a device even when the device lost communication with Intune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95527-C46F-D9B7-803E-B8404F467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113" y="5236979"/>
            <a:ext cx="4499711" cy="858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A3799-662D-9D8F-16CB-27515883AE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89" y="2887990"/>
            <a:ext cx="1872435" cy="7807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60740C-14D0-8F46-C252-286875B73D2A}"/>
              </a:ext>
            </a:extLst>
          </p:cNvPr>
          <p:cNvSpPr/>
          <p:nvPr/>
        </p:nvSpPr>
        <p:spPr>
          <a:xfrm>
            <a:off x="7950400" y="5666160"/>
            <a:ext cx="2691424" cy="4291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03CF36B-D8E9-2047-4863-7840656CDE2C}"/>
              </a:ext>
            </a:extLst>
          </p:cNvPr>
          <p:cNvSpPr/>
          <p:nvPr/>
        </p:nvSpPr>
        <p:spPr>
          <a:xfrm>
            <a:off x="3182353" y="3652097"/>
            <a:ext cx="493355" cy="860779"/>
          </a:xfrm>
          <a:prstGeom prst="downArrow">
            <a:avLst/>
          </a:prstGeom>
          <a:solidFill>
            <a:srgbClr val="31A4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69B63-D553-419F-2A99-158DB4814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Recovery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4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F9F9-7C2C-CABA-B1E2-8B88C145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EE8154-9F4C-DD18-5215-8FF15DFF7E3C}"/>
              </a:ext>
            </a:extLst>
          </p:cNvPr>
          <p:cNvSpPr txBox="1"/>
          <p:nvPr/>
        </p:nvSpPr>
        <p:spPr>
          <a:xfrm>
            <a:off x="8054402" y="2027071"/>
            <a:ext cx="32325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 if the Management Certificate is showing an up-to-date timestamp</a:t>
            </a:r>
          </a:p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icrosoft started forcing the renewal of this intermediate (and leaf) before the 05/05/26 </a:t>
            </a:r>
          </a:p>
          <a:p>
            <a:endParaRPr lang="en-US" sz="180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And…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Don’t trust the last check-in</a:t>
            </a:r>
          </a:p>
          <a:p>
            <a:endParaRPr lang="en-US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Shape 9">
            <a:extLst>
              <a:ext uri="{FF2B5EF4-FFF2-40B4-BE49-F238E27FC236}">
                <a16:creationId xmlns:a16="http://schemas.microsoft.com/office/drawing/2014/main" id="{F7A82929-6549-3BF0-F65A-962BBDBC20DB}"/>
              </a:ext>
            </a:extLst>
          </p:cNvPr>
          <p:cNvSpPr/>
          <p:nvPr/>
        </p:nvSpPr>
        <p:spPr>
          <a:xfrm>
            <a:off x="352922" y="1551397"/>
            <a:ext cx="7352334" cy="4633645"/>
          </a:xfrm>
          <a:prstGeom prst="roundRect">
            <a:avLst>
              <a:gd name="adj" fmla="val 2883"/>
            </a:avLst>
          </a:prstGeom>
          <a:solidFill>
            <a:srgbClr val="071E3A"/>
          </a:solidFill>
          <a:ln w="13970">
            <a:solidFill>
              <a:srgbClr val="244B73">
                <a:alpha val="95000"/>
              </a:srgbClr>
            </a:solidFill>
            <a:prstDash val="solid"/>
          </a:ln>
        </p:spPr>
        <p:txBody>
          <a:bodyPr/>
          <a:lstStyle/>
          <a:p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0A29C-E101-F033-606D-009AD1CD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3" y="1659942"/>
            <a:ext cx="6962109" cy="441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3E1006-A11F-DE8C-3B6B-19579A8942BB}"/>
              </a:ext>
            </a:extLst>
          </p:cNvPr>
          <p:cNvCxnSpPr>
            <a:cxnSpLocks/>
          </p:cNvCxnSpPr>
          <p:nvPr/>
        </p:nvCxnSpPr>
        <p:spPr>
          <a:xfrm flipH="1">
            <a:off x="7325474" y="2619910"/>
            <a:ext cx="626724" cy="8090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6B525-87B2-9D27-D096-6D7499204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 and Key take away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9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E3A1D-DBBF-98B2-A4EE-DE65AADAB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2FCFC7-233B-46EC-3105-BFE74C0BBE31}"/>
              </a:ext>
            </a:extLst>
          </p:cNvPr>
          <p:cNvSpPr txBox="1"/>
          <p:nvPr/>
        </p:nvSpPr>
        <p:spPr>
          <a:xfrm>
            <a:off x="828675" y="2551837"/>
            <a:ext cx="42225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lang="en-US">
                <a:solidFill>
                  <a:srgbClr val="6DB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Intune Leaf Certificate</a:t>
            </a: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lang="en-US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Intermediate Certificate </a:t>
            </a:r>
          </a:p>
          <a:p>
            <a:r>
              <a:rPr lang="en-US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(Microsoft Intune MDM Device CA)</a:t>
            </a:r>
          </a:p>
          <a:p>
            <a:endParaRPr lang="en-US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55F00-66CA-105D-A54C-134563CB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429" y="953325"/>
            <a:ext cx="3021016" cy="247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9FBFD-F742-BA06-98B7-A41679AC1250}"/>
              </a:ext>
            </a:extLst>
          </p:cNvPr>
          <p:cNvSpPr/>
          <p:nvPr/>
        </p:nvSpPr>
        <p:spPr>
          <a:xfrm>
            <a:off x="7805569" y="2498737"/>
            <a:ext cx="2265100" cy="2408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2056A-0AAE-8B79-A90C-80C48394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429" y="3627868"/>
            <a:ext cx="3004619" cy="27501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6384BD-7C6E-FBBA-7847-7047F8757F3F}"/>
              </a:ext>
            </a:extLst>
          </p:cNvPr>
          <p:cNvSpPr/>
          <p:nvPr/>
        </p:nvSpPr>
        <p:spPr>
          <a:xfrm>
            <a:off x="7805569" y="5127637"/>
            <a:ext cx="2265100" cy="2408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FC8EAB-D734-77A9-283E-EF03B7EE7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Another Certificate?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DF30C-03F8-0FDB-ADF8-15CE11A0DB83}"/>
              </a:ext>
            </a:extLst>
          </p:cNvPr>
          <p:cNvSpPr txBox="1"/>
          <p:nvPr/>
        </p:nvSpPr>
        <p:spPr>
          <a:xfrm>
            <a:off x="989422" y="4537447"/>
            <a:ext cx="422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“Certificates Scare me”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50BF3-359A-0440-6302-844F5853F4E9}"/>
              </a:ext>
            </a:extLst>
          </p:cNvPr>
          <p:cNvSpPr txBox="1"/>
          <p:nvPr/>
        </p:nvSpPr>
        <p:spPr>
          <a:xfrm>
            <a:off x="828675" y="1867996"/>
            <a:ext cx="6134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time we are going to talk about some other Important certificates:</a:t>
            </a:r>
          </a:p>
        </p:txBody>
      </p:sp>
    </p:spTree>
    <p:extLst>
      <p:ext uri="{BB962C8B-B14F-4D97-AF65-F5344CB8AC3E}">
        <p14:creationId xmlns:p14="http://schemas.microsoft.com/office/powerpoint/2010/main" val="299603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C685C-F84B-21B1-83A9-29FD25A3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3E0FD-F8DE-E688-3BE5-8B4266FBE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190" y="3028479"/>
            <a:ext cx="5201623" cy="117538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/>
              <a:t>The Certificate Basics</a:t>
            </a:r>
          </a:p>
        </p:txBody>
      </p:sp>
    </p:spTree>
    <p:extLst>
      <p:ext uri="{BB962C8B-B14F-4D97-AF65-F5344CB8AC3E}">
        <p14:creationId xmlns:p14="http://schemas.microsoft.com/office/powerpoint/2010/main" val="320275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5"/>
          <p:cNvSpPr/>
          <p:nvPr/>
        </p:nvSpPr>
        <p:spPr>
          <a:xfrm>
            <a:off x="11334916" y="3557450"/>
            <a:ext cx="50292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04</a:t>
            </a:r>
            <a:endParaRPr lang="en-US" sz="72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7512" y="2185991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A diagram of a software system&#10;&#10;AI-generated content may be incorrect.">
            <a:extLst>
              <a:ext uri="{FF2B5EF4-FFF2-40B4-BE49-F238E27FC236}">
                <a16:creationId xmlns:a16="http://schemas.microsoft.com/office/drawing/2014/main" id="{3FB5A0B5-7813-6719-6F15-ADABF2FE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2" y="1218444"/>
            <a:ext cx="7862697" cy="336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88D31-0695-256C-F2B2-D12EF5599BD2}"/>
              </a:ext>
            </a:extLst>
          </p:cNvPr>
          <p:cNvSpPr txBox="1"/>
          <p:nvPr/>
        </p:nvSpPr>
        <p:spPr>
          <a:xfrm>
            <a:off x="401658" y="4884060"/>
            <a:ext cx="8052073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</a:t>
            </a:r>
            <a:r>
              <a:rPr lang="en-US">
                <a:solidFill>
                  <a:srgbClr val="6DB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Leaf 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 is Issued during the last step of the  Intune/MDM enrollment (</a:t>
            </a:r>
            <a:r>
              <a:rPr lang="en-US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RequestSecurityToken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 Base64 Encoded</a:t>
            </a: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)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 also needs to be renewed each year			                    Which should happen automatically….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914D0-E0D2-C654-E92C-74579730C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156" y="3040372"/>
            <a:ext cx="3480281" cy="3185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860798-7EE4-A9CD-A7CB-DE3F9292FA5A}"/>
              </a:ext>
            </a:extLst>
          </p:cNvPr>
          <p:cNvSpPr/>
          <p:nvPr/>
        </p:nvSpPr>
        <p:spPr>
          <a:xfrm>
            <a:off x="4241260" y="3976051"/>
            <a:ext cx="2539684" cy="3147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AD6F5D37-E8D6-0151-D76A-B8E26EEC416F}"/>
              </a:ext>
            </a:extLst>
          </p:cNvPr>
          <p:cNvSpPr/>
          <p:nvPr/>
        </p:nvSpPr>
        <p:spPr>
          <a:xfrm rot="5400000">
            <a:off x="8391294" y="1328167"/>
            <a:ext cx="1826688" cy="2364260"/>
          </a:xfrm>
          <a:prstGeom prst="bentArrow">
            <a:avLst/>
          </a:prstGeom>
          <a:solidFill>
            <a:srgbClr val="31A4E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1E7DC02-E43D-D8F0-1900-FFE25BB5261D}"/>
              </a:ext>
            </a:extLst>
          </p:cNvPr>
          <p:cNvSpPr/>
          <p:nvPr/>
        </p:nvSpPr>
        <p:spPr>
          <a:xfrm>
            <a:off x="5066737" y="5460893"/>
            <a:ext cx="3652848" cy="475872"/>
          </a:xfrm>
          <a:prstGeom prst="rightArrow">
            <a:avLst>
              <a:gd name="adj1" fmla="val 2973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58083-834C-A84C-36F7-336496DEA02D}"/>
              </a:ext>
            </a:extLst>
          </p:cNvPr>
          <p:cNvSpPr/>
          <p:nvPr/>
        </p:nvSpPr>
        <p:spPr>
          <a:xfrm>
            <a:off x="8872434" y="5614696"/>
            <a:ext cx="2272837" cy="2542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DF164F-9494-3E60-9174-09314AA46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the Intune Device certificate?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89CAE-3B44-BA54-0A0F-BCD71287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8">
            <a:extLst>
              <a:ext uri="{FF2B5EF4-FFF2-40B4-BE49-F238E27FC236}">
                <a16:creationId xmlns:a16="http://schemas.microsoft.com/office/drawing/2014/main" id="{08A940CE-3852-526C-CC32-B6E3D2CCE0D3}"/>
              </a:ext>
            </a:extLst>
          </p:cNvPr>
          <p:cNvSpPr/>
          <p:nvPr/>
        </p:nvSpPr>
        <p:spPr>
          <a:xfrm>
            <a:off x="667512" y="2251890"/>
            <a:ext cx="4983480" cy="3767328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endParaRPr lang="en-US" sz="101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 descr="A diagram of a software system&#10;&#10;AI-generated content may be incorrect.">
            <a:extLst>
              <a:ext uri="{FF2B5EF4-FFF2-40B4-BE49-F238E27FC236}">
                <a16:creationId xmlns:a16="http://schemas.microsoft.com/office/drawing/2014/main" id="{1BC5E7AC-AC58-4268-5FE3-33FB0905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6" y="1179208"/>
            <a:ext cx="7342969" cy="31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29031-0071-2259-B4F1-796B87E8572B}"/>
              </a:ext>
            </a:extLst>
          </p:cNvPr>
          <p:cNvSpPr txBox="1"/>
          <p:nvPr/>
        </p:nvSpPr>
        <p:spPr>
          <a:xfrm>
            <a:off x="8410533" y="2951594"/>
            <a:ext cx="299773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latin typeface="Poppins"/>
                <a:cs typeface="Poppins"/>
              </a:rPr>
              <a:t>It will be Stored in the local machine certificate store </a:t>
            </a:r>
            <a:r>
              <a:rPr lang="en-US" sz="1600">
                <a:solidFill>
                  <a:srgbClr val="FF0000"/>
                </a:solidFill>
                <a:latin typeface="Poppins"/>
                <a:cs typeface="Poppins"/>
              </a:rPr>
              <a:t>OR</a:t>
            </a:r>
            <a:r>
              <a:rPr lang="en-US" sz="1600">
                <a:solidFill>
                  <a:srgbClr val="FFFFFF"/>
                </a:solidFill>
                <a:latin typeface="Poppins"/>
                <a:cs typeface="Poppins"/>
              </a:rPr>
              <a:t> System user store…(PSEXEC) depending on the type of enrollment</a:t>
            </a:r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0A9358-8188-E136-29D6-5479FA9629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676"/>
          <a:stretch>
            <a:fillRect/>
          </a:stretch>
        </p:blipFill>
        <p:spPr>
          <a:xfrm>
            <a:off x="8581053" y="1311685"/>
            <a:ext cx="2583658" cy="769128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591DD39-DD3D-9E58-4C75-ABA9A6FA0705}"/>
              </a:ext>
            </a:extLst>
          </p:cNvPr>
          <p:cNvSpPr/>
          <p:nvPr/>
        </p:nvSpPr>
        <p:spPr>
          <a:xfrm rot="16200000">
            <a:off x="7906832" y="1392481"/>
            <a:ext cx="628968" cy="653808"/>
          </a:xfrm>
          <a:prstGeom prst="downArrow">
            <a:avLst/>
          </a:prstGeom>
          <a:solidFill>
            <a:srgbClr val="31A4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809D74-BD16-4ACD-F315-7B0A8F5A685C}"/>
              </a:ext>
            </a:extLst>
          </p:cNvPr>
          <p:cNvSpPr/>
          <p:nvPr/>
        </p:nvSpPr>
        <p:spPr>
          <a:xfrm>
            <a:off x="4244491" y="3735510"/>
            <a:ext cx="2134115" cy="3147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67D27F-F5AD-4BF8-ADD6-A87FA5824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36" y="4398388"/>
            <a:ext cx="10316463" cy="2195357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4C61487-4E67-5EFA-15DD-77B4BA063621}"/>
              </a:ext>
            </a:extLst>
          </p:cNvPr>
          <p:cNvSpPr/>
          <p:nvPr/>
        </p:nvSpPr>
        <p:spPr>
          <a:xfrm>
            <a:off x="9547654" y="2154372"/>
            <a:ext cx="672671" cy="773070"/>
          </a:xfrm>
          <a:prstGeom prst="downArrow">
            <a:avLst/>
          </a:prstGeom>
          <a:solidFill>
            <a:srgbClr val="31A4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F9F2E-586F-6B4E-1493-159DDA68B029}"/>
              </a:ext>
            </a:extLst>
          </p:cNvPr>
          <p:cNvSpPr/>
          <p:nvPr/>
        </p:nvSpPr>
        <p:spPr>
          <a:xfrm>
            <a:off x="547836" y="5999587"/>
            <a:ext cx="10215414" cy="5000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CF2055-7FA4-B1F5-D423-5B3211437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the Intune Device certificate?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9C02-7B92-C23D-8AFE-CB4081DE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04549F-E12F-C8CC-9EB7-485FA4E00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the Intune Device Certificate is used (Policies)</a:t>
            </a: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2AF6A1-858E-2FF3-2BC1-BB575368A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92" y="4415576"/>
            <a:ext cx="5514364" cy="1414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6A6CA2-1462-1C3B-337D-6F4F8F7D4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37" y="4444099"/>
            <a:ext cx="3379014" cy="13956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2710F-9C08-C209-70EB-356C91DD7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32" y="1210400"/>
            <a:ext cx="6137188" cy="28956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0F8F57-11DC-9B7B-B3A2-39CE5AEDD7B8}"/>
              </a:ext>
            </a:extLst>
          </p:cNvPr>
          <p:cNvSpPr txBox="1"/>
          <p:nvPr/>
        </p:nvSpPr>
        <p:spPr>
          <a:xfrm>
            <a:off x="396032" y="5957102"/>
            <a:ext cx="10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Good to know is that: The OMA-DM Client AKA Windows </a:t>
            </a:r>
            <a:r>
              <a:rPr lang="en-US" sz="160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Phoneprovider</a:t>
            </a:r>
            <a:r>
              <a:rPr lang="en-US" sz="16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will try to find the right certificate to communicate with the service (</a:t>
            </a:r>
            <a:r>
              <a:rPr lang="en-US" sz="16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using the </a:t>
            </a:r>
            <a:r>
              <a:rPr lang="en-US" sz="1600" err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sslclientcertreference</a:t>
            </a:r>
            <a:r>
              <a:rPr lang="en-US" sz="160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C0F037-16F8-5418-2C6C-5A3D97E62D67}"/>
              </a:ext>
            </a:extLst>
          </p:cNvPr>
          <p:cNvCxnSpPr>
            <a:cxnSpLocks/>
          </p:cNvCxnSpPr>
          <p:nvPr/>
        </p:nvCxnSpPr>
        <p:spPr>
          <a:xfrm>
            <a:off x="3657600" y="5735619"/>
            <a:ext cx="2438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F34E76D-87E0-E05A-5BCE-E2F1CFE07646}"/>
              </a:ext>
            </a:extLst>
          </p:cNvPr>
          <p:cNvSpPr/>
          <p:nvPr/>
        </p:nvSpPr>
        <p:spPr>
          <a:xfrm>
            <a:off x="4819135" y="1268627"/>
            <a:ext cx="1714085" cy="11737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8DD0D-8259-EF49-F37B-4B950736F541}"/>
              </a:ext>
            </a:extLst>
          </p:cNvPr>
          <p:cNvSpPr txBox="1"/>
          <p:nvPr/>
        </p:nvSpPr>
        <p:spPr>
          <a:xfrm>
            <a:off x="6817951" y="1512610"/>
            <a:ext cx="44649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Intune Device Certificate (leaf certificate), is required to prove the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device identity </a:t>
            </a:r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establish a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trusted connection </a:t>
            </a:r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Intune.</a:t>
            </a:r>
          </a:p>
          <a:p>
            <a:endParaRPr lang="en-US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Only after *establishing the secure connection and proving its identity, it can receive the </a:t>
            </a:r>
            <a:r>
              <a:rPr lang="en-US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Policies</a:t>
            </a:r>
          </a:p>
          <a:p>
            <a:endParaRPr lang="en-US">
              <a:solidFill>
                <a:srgbClr val="FFC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No Valid Certificate = No Policies</a:t>
            </a:r>
          </a:p>
        </p:txBody>
      </p:sp>
    </p:spTree>
    <p:extLst>
      <p:ext uri="{BB962C8B-B14F-4D97-AF65-F5344CB8AC3E}">
        <p14:creationId xmlns:p14="http://schemas.microsoft.com/office/powerpoint/2010/main" val="213322216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MPC Deck_2025" id="{415C1C81-BD26-2149-BF8A-34F521456659}" vid="{518FC3DB-941F-8943-9208-E35735EA2BBF}"/>
    </a:ext>
  </a:extLst>
</a:theme>
</file>

<file path=ppt/theme/theme2.xml><?xml version="1.0" encoding="utf-8"?>
<a:theme xmlns:a="http://schemas.openxmlformats.org/drawingml/2006/main" name="Dark PMPC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MPC Deck_2025" id="{415C1C81-BD26-2149-BF8A-34F521456659}" vid="{C75B6332-41CC-6847-A073-43237CAFF7A7}"/>
    </a:ext>
  </a:extLst>
</a:theme>
</file>

<file path=ppt/theme/theme3.xml><?xml version="1.0" encoding="utf-8"?>
<a:theme xmlns:a="http://schemas.openxmlformats.org/drawingml/2006/main" name="Light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MPC Deck_2025" id="{415C1C81-BD26-2149-BF8A-34F521456659}" vid="{1886492E-1F5A-324D-8D9C-8B7A3F205518}"/>
    </a:ext>
  </a:extLst>
</a:theme>
</file>

<file path=ppt/theme/theme4.xml><?xml version="1.0" encoding="utf-8"?>
<a:theme xmlns:a="http://schemas.openxmlformats.org/drawingml/2006/main" name="Fun and Extra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MPC Deck_2025" id="{415C1C81-BD26-2149-BF8A-34F521456659}" vid="{CF48E46A-9A9D-504F-B2CA-B0E63DB06FB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61bd70-1a5b-4652-a17b-a939cc9edbe9">
      <Terms xmlns="http://schemas.microsoft.com/office/infopath/2007/PartnerControls"/>
    </lcf76f155ced4ddcb4097134ff3c332f>
    <TaxCatchAll xmlns="0fa9997c-3467-448a-b6fe-f7603406030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8E7DC1199A34C87353E17100E33FF" ma:contentTypeVersion="25" ma:contentTypeDescription="Create a new document." ma:contentTypeScope="" ma:versionID="5de75d6ff965b07da30946bc98452a02">
  <xsd:schema xmlns:xsd="http://www.w3.org/2001/XMLSchema" xmlns:xs="http://www.w3.org/2001/XMLSchema" xmlns:p="http://schemas.microsoft.com/office/2006/metadata/properties" xmlns:ns2="4461bd70-1a5b-4652-a17b-a939cc9edbe9" xmlns:ns3="0fa9997c-3467-448a-b6fe-f7603406030e" targetNamespace="http://schemas.microsoft.com/office/2006/metadata/properties" ma:root="true" ma:fieldsID="3ff62fac2c86e4190890e9501c0d3753" ns2:_="" ns3:_="">
    <xsd:import namespace="4461bd70-1a5b-4652-a17b-a939cc9edbe9"/>
    <xsd:import namespace="0fa9997c-3467-448a-b6fe-f76034060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bd70-1a5b-4652-a17b-a939cc9ed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c4aeea-e14e-44be-ac4f-94ac1a061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9997c-3467-448a-b6fe-f760340603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822f8b-dc39-4b5a-971e-6dee9e7a0df6}" ma:internalName="TaxCatchAll" ma:showField="CatchAllData" ma:web="0fa9997c-3467-448a-b6fe-f760340603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D59E60-4AFE-4DB5-9975-44F892E5AAAA}">
  <ds:schemaRefs>
    <ds:schemaRef ds:uri="http://purl.org/dc/dcmitype/"/>
    <ds:schemaRef ds:uri="http://purl.org/dc/terms/"/>
    <ds:schemaRef ds:uri="4461bd70-1a5b-4652-a17b-a939cc9edbe9"/>
    <ds:schemaRef ds:uri="0fa9997c-3467-448a-b6fe-f7603406030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5BDB83-10BE-43D5-8BC4-8578FEFC1B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74EC11-BFAC-4178-870E-A62D1ABD3274}">
  <ds:schemaRefs>
    <ds:schemaRef ds:uri="0fa9997c-3467-448a-b6fe-f7603406030e"/>
    <ds:schemaRef ds:uri="4461bd70-1a5b-4652-a17b-a939cc9edb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0295e80-f72f-47be-9b62-a6fb66570df7}" enabled="1" method="Standard" siteId="{b79783df-131e-4d00-8303-6f66c0fa4bf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Cover Slides</Template>
  <TotalTime>0</TotalTime>
  <Words>2373</Words>
  <Application>Microsoft Macintosh PowerPoint</Application>
  <PresentationFormat>Widescreen</PresentationFormat>
  <Paragraphs>330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Poppins Light</vt:lpstr>
      <vt:lpstr>Calibri</vt:lpstr>
      <vt:lpstr>Aptos</vt:lpstr>
      <vt:lpstr>Courier New</vt:lpstr>
      <vt:lpstr>Poppins</vt:lpstr>
      <vt:lpstr>Poppins Medium</vt:lpstr>
      <vt:lpstr>Arial</vt:lpstr>
      <vt:lpstr>Poppins SemiBold</vt:lpstr>
      <vt:lpstr>Poppins ExtraBold</vt:lpstr>
      <vt:lpstr>Lato</vt:lpstr>
      <vt:lpstr>Aptos Display</vt:lpstr>
      <vt:lpstr>Roboto</vt:lpstr>
      <vt:lpstr>Cover Slides</vt:lpstr>
      <vt:lpstr>Dark PMPC</vt:lpstr>
      <vt:lpstr>Light Theme</vt:lpstr>
      <vt:lpstr>Fun and 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Rebecca Walker</dc:creator>
  <cp:lastModifiedBy>Cory Mathis</cp:lastModifiedBy>
  <cp:revision>1</cp:revision>
  <dcterms:created xsi:type="dcterms:W3CDTF">2025-11-05T14:17:04Z</dcterms:created>
  <dcterms:modified xsi:type="dcterms:W3CDTF">2026-05-22T19:48:45Z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0x010100B458E7DC1199A34C87353E17100E33FF</vt:lpwstr>
  </property>
  <property fmtid="{D5CDD505-2E9C-101B-9397-08002B2CF9AE}" pid="3" name="MediaServiceImageTags">
    <vt:lpwstr/>
  </property>
  <property fmtid="{D5CDD505-2E9C-101B-9397-08002B2CF9AE}" pid="4" name="MSIP_Label_c0295e80-f72f-47be-9b62-a6fb66570df7_Enabled">
    <vt:lpwstr>true</vt:lpwstr>
  </property>
  <property fmtid="{D5CDD505-2E9C-101B-9397-08002B2CF9AE}" pid="5" name="MSIP_Label_c0295e80-f72f-47be-9b62-a6fb66570df7_SetDate">
    <vt:lpwstr>2026-04-09T12:57:14Z</vt:lpwstr>
  </property>
  <property fmtid="{D5CDD505-2E9C-101B-9397-08002B2CF9AE}" pid="6" name="MSIP_Label_c0295e80-f72f-47be-9b62-a6fb66570df7_Method">
    <vt:lpwstr>Standard</vt:lpwstr>
  </property>
  <property fmtid="{D5CDD505-2E9C-101B-9397-08002B2CF9AE}" pid="7" name="MSIP_Label_c0295e80-f72f-47be-9b62-a6fb66570df7_Name">
    <vt:lpwstr>Standard</vt:lpwstr>
  </property>
  <property fmtid="{D5CDD505-2E9C-101B-9397-08002B2CF9AE}" pid="8" name="MSIP_Label_c0295e80-f72f-47be-9b62-a6fb66570df7_SiteId">
    <vt:lpwstr>b79783df-131e-4d00-8303-6f66c0fa4bfb</vt:lpwstr>
  </property>
  <property fmtid="{D5CDD505-2E9C-101B-9397-08002B2CF9AE}" pid="9" name="MSIP_Label_c0295e80-f72f-47be-9b62-a6fb66570df7_ActionId">
    <vt:lpwstr>7f0ce62d-7331-4d2d-95a4-911119baca92</vt:lpwstr>
  </property>
  <property fmtid="{D5CDD505-2E9C-101B-9397-08002B2CF9AE}" pid="10" name="MSIP_Label_c0295e80-f72f-47be-9b62-a6fb66570df7_ContentBits">
    <vt:lpwstr>0</vt:lpwstr>
  </property>
  <property fmtid="{D5CDD505-2E9C-101B-9397-08002B2CF9AE}" pid="11" name="MSIP_Label_c0295e80-f72f-47be-9b62-a6fb66570df7_Tag">
    <vt:lpwstr>10, 3, 0, 1</vt:lpwstr>
  </property>
</Properties>
</file>