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handoutMasterIdLst>
    <p:handoutMasterId r:id="rId74"/>
  </p:handoutMasterIdLst>
  <p:sldIdLst>
    <p:sldId id="266" r:id="rId5"/>
    <p:sldId id="297" r:id="rId6"/>
    <p:sldId id="295" r:id="rId7"/>
    <p:sldId id="298" r:id="rId8"/>
    <p:sldId id="301" r:id="rId9"/>
    <p:sldId id="302" r:id="rId10"/>
    <p:sldId id="331" r:id="rId11"/>
    <p:sldId id="332" r:id="rId12"/>
    <p:sldId id="334" r:id="rId13"/>
    <p:sldId id="335" r:id="rId14"/>
    <p:sldId id="336" r:id="rId15"/>
    <p:sldId id="338" r:id="rId16"/>
    <p:sldId id="337" r:id="rId17"/>
    <p:sldId id="339" r:id="rId18"/>
    <p:sldId id="340" r:id="rId19"/>
    <p:sldId id="341" r:id="rId20"/>
    <p:sldId id="342" r:id="rId21"/>
    <p:sldId id="343" r:id="rId22"/>
    <p:sldId id="344" r:id="rId23"/>
    <p:sldId id="345" r:id="rId24"/>
    <p:sldId id="346" r:id="rId25"/>
    <p:sldId id="347" r:id="rId26"/>
    <p:sldId id="348" r:id="rId27"/>
    <p:sldId id="349" r:id="rId28"/>
    <p:sldId id="329" r:id="rId29"/>
    <p:sldId id="350" r:id="rId30"/>
    <p:sldId id="351" r:id="rId31"/>
    <p:sldId id="296" r:id="rId32"/>
    <p:sldId id="352" r:id="rId33"/>
    <p:sldId id="353" r:id="rId34"/>
    <p:sldId id="354" r:id="rId35"/>
    <p:sldId id="355" r:id="rId36"/>
    <p:sldId id="333" r:id="rId37"/>
    <p:sldId id="268" r:id="rId38"/>
    <p:sldId id="271" r:id="rId39"/>
    <p:sldId id="272" r:id="rId40"/>
    <p:sldId id="273" r:id="rId41"/>
    <p:sldId id="274" r:id="rId42"/>
    <p:sldId id="275" r:id="rId43"/>
    <p:sldId id="270" r:id="rId44"/>
    <p:sldId id="276" r:id="rId45"/>
    <p:sldId id="277" r:id="rId46"/>
    <p:sldId id="278" r:id="rId47"/>
    <p:sldId id="279" r:id="rId48"/>
    <p:sldId id="280" r:id="rId49"/>
    <p:sldId id="281" r:id="rId50"/>
    <p:sldId id="359" r:id="rId51"/>
    <p:sldId id="283" r:id="rId52"/>
    <p:sldId id="284" r:id="rId53"/>
    <p:sldId id="286" r:id="rId54"/>
    <p:sldId id="287" r:id="rId55"/>
    <p:sldId id="288" r:id="rId56"/>
    <p:sldId id="289" r:id="rId57"/>
    <p:sldId id="290" r:id="rId58"/>
    <p:sldId id="291" r:id="rId59"/>
    <p:sldId id="292" r:id="rId60"/>
    <p:sldId id="358" r:id="rId61"/>
    <p:sldId id="356" r:id="rId62"/>
    <p:sldId id="322" r:id="rId63"/>
    <p:sldId id="323" r:id="rId64"/>
    <p:sldId id="324" r:id="rId65"/>
    <p:sldId id="328" r:id="rId66"/>
    <p:sldId id="325" r:id="rId67"/>
    <p:sldId id="326" r:id="rId68"/>
    <p:sldId id="330" r:id="rId69"/>
    <p:sldId id="327" r:id="rId70"/>
    <p:sldId id="293" r:id="rId71"/>
    <p:sldId id="26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Mathis" userId="S::cory@patchmypc.com::ec5c9386-3897-4d1b-947e-15bcb21f29d5" providerId="AD" clId="Web-{F98446E0-DFBC-2140-539D-E4EDACAC1791}"/>
    <pc:docChg chg="modSld">
      <pc:chgData name="Cory Mathis" userId="S::cory@patchmypc.com::ec5c9386-3897-4d1b-947e-15bcb21f29d5" providerId="AD" clId="Web-{F98446E0-DFBC-2140-539D-E4EDACAC1791}" dt="2023-07-12T17:26:16.435" v="3"/>
      <pc:docMkLst>
        <pc:docMk/>
      </pc:docMkLst>
      <pc:sldChg chg="addSp delSp modSp mod modClrScheme chgLayout">
        <pc:chgData name="Cory Mathis" userId="S::cory@patchmypc.com::ec5c9386-3897-4d1b-947e-15bcb21f29d5" providerId="AD" clId="Web-{F98446E0-DFBC-2140-539D-E4EDACAC1791}" dt="2023-07-12T17:26:16.435" v="3"/>
        <pc:sldMkLst>
          <pc:docMk/>
          <pc:sldMk cId="2856983185" sldId="267"/>
        </pc:sldMkLst>
        <pc:spChg chg="mod ord">
          <ac:chgData name="Cory Mathis" userId="S::cory@patchmypc.com::ec5c9386-3897-4d1b-947e-15bcb21f29d5" providerId="AD" clId="Web-{F98446E0-DFBC-2140-539D-E4EDACAC1791}" dt="2023-07-12T17:26:16.435" v="3"/>
          <ac:spMkLst>
            <pc:docMk/>
            <pc:sldMk cId="2856983185" sldId="267"/>
            <ac:spMk id="2" creationId="{6ABB03D9-7EF4-4823-7CFF-CBF589D87DD5}"/>
          </ac:spMkLst>
        </pc:spChg>
        <pc:spChg chg="mod ord">
          <ac:chgData name="Cory Mathis" userId="S::cory@patchmypc.com::ec5c9386-3897-4d1b-947e-15bcb21f29d5" providerId="AD" clId="Web-{F98446E0-DFBC-2140-539D-E4EDACAC1791}" dt="2023-07-12T17:26:16.435" v="3"/>
          <ac:spMkLst>
            <pc:docMk/>
            <pc:sldMk cId="2856983185" sldId="267"/>
            <ac:spMk id="3" creationId="{68EF1183-029C-DE9D-2FED-B17A544885C9}"/>
          </ac:spMkLst>
        </pc:spChg>
        <pc:spChg chg="add del mod ord">
          <ac:chgData name="Cory Mathis" userId="S::cory@patchmypc.com::ec5c9386-3897-4d1b-947e-15bcb21f29d5" providerId="AD" clId="Web-{F98446E0-DFBC-2140-539D-E4EDACAC1791}" dt="2023-07-12T17:26:14.623" v="2"/>
          <ac:spMkLst>
            <pc:docMk/>
            <pc:sldMk cId="2856983185" sldId="267"/>
            <ac:spMk id="4" creationId="{E668DA9A-1ED6-FB89-AC0A-CA9B9FC41774}"/>
          </ac:spMkLst>
        </pc:spChg>
      </pc:sldChg>
    </pc:docChg>
  </pc:docChgLst>
  <pc:docChgLst>
    <pc:chgData name="Cory Mathis" userId="ec5c9386-3897-4d1b-947e-15bcb21f29d5" providerId="ADAL" clId="{B846A435-6828-A940-B3AB-04B1C3C855C3}"/>
    <pc:docChg chg="delSld delMainMaster">
      <pc:chgData name="Cory Mathis" userId="ec5c9386-3897-4d1b-947e-15bcb21f29d5" providerId="ADAL" clId="{B846A435-6828-A940-B3AB-04B1C3C855C3}" dt="2023-12-12T18:54:30.017" v="6" actId="2696"/>
      <pc:docMkLst>
        <pc:docMk/>
      </pc:docMkLst>
      <pc:sldChg chg="del">
        <pc:chgData name="Cory Mathis" userId="ec5c9386-3897-4d1b-947e-15bcb21f29d5" providerId="ADAL" clId="{B846A435-6828-A940-B3AB-04B1C3C855C3}" dt="2023-12-12T18:54:28.960" v="4" actId="2696"/>
        <pc:sldMkLst>
          <pc:docMk/>
          <pc:sldMk cId="1836072527" sldId="258"/>
        </pc:sldMkLst>
      </pc:sldChg>
      <pc:sldChg chg="del">
        <pc:chgData name="Cory Mathis" userId="ec5c9386-3897-4d1b-947e-15bcb21f29d5" providerId="ADAL" clId="{B846A435-6828-A940-B3AB-04B1C3C855C3}" dt="2023-12-12T18:54:30.017" v="6" actId="2696"/>
        <pc:sldMkLst>
          <pc:docMk/>
          <pc:sldMk cId="3456342618" sldId="263"/>
        </pc:sldMkLst>
      </pc:sldChg>
      <pc:sldChg chg="del">
        <pc:chgData name="Cory Mathis" userId="ec5c9386-3897-4d1b-947e-15bcb21f29d5" providerId="ADAL" clId="{B846A435-6828-A940-B3AB-04B1C3C855C3}" dt="2023-12-12T18:54:28.466" v="3" actId="2696"/>
        <pc:sldMkLst>
          <pc:docMk/>
          <pc:sldMk cId="4268942145" sldId="264"/>
        </pc:sldMkLst>
      </pc:sldChg>
      <pc:sldChg chg="del">
        <pc:chgData name="Cory Mathis" userId="ec5c9386-3897-4d1b-947e-15bcb21f29d5" providerId="ADAL" clId="{B846A435-6828-A940-B3AB-04B1C3C855C3}" dt="2023-12-12T18:54:25.977" v="1" actId="2696"/>
        <pc:sldMkLst>
          <pc:docMk/>
          <pc:sldMk cId="3018185666" sldId="282"/>
        </pc:sldMkLst>
      </pc:sldChg>
      <pc:sldChg chg="del">
        <pc:chgData name="Cory Mathis" userId="ec5c9386-3897-4d1b-947e-15bcb21f29d5" providerId="ADAL" clId="{B846A435-6828-A940-B3AB-04B1C3C855C3}" dt="2023-12-12T18:54:27.658" v="2" actId="2696"/>
        <pc:sldMkLst>
          <pc:docMk/>
          <pc:sldMk cId="2657965079" sldId="285"/>
        </pc:sldMkLst>
      </pc:sldChg>
      <pc:sldChg chg="del">
        <pc:chgData name="Cory Mathis" userId="ec5c9386-3897-4d1b-947e-15bcb21f29d5" providerId="ADAL" clId="{B846A435-6828-A940-B3AB-04B1C3C855C3}" dt="2023-12-12T18:54:25.183" v="0" actId="2696"/>
        <pc:sldMkLst>
          <pc:docMk/>
          <pc:sldMk cId="4172123235" sldId="357"/>
        </pc:sldMkLst>
      </pc:sldChg>
      <pc:sldChg chg="del">
        <pc:chgData name="Cory Mathis" userId="ec5c9386-3897-4d1b-947e-15bcb21f29d5" providerId="ADAL" clId="{B846A435-6828-A940-B3AB-04B1C3C855C3}" dt="2023-12-12T18:54:29.497" v="5" actId="2696"/>
        <pc:sldMkLst>
          <pc:docMk/>
          <pc:sldMk cId="550638818" sldId="360"/>
        </pc:sldMkLst>
      </pc:sldChg>
      <pc:sldMasterChg chg="del delSldLayout">
        <pc:chgData name="Cory Mathis" userId="ec5c9386-3897-4d1b-947e-15bcb21f29d5" providerId="ADAL" clId="{B846A435-6828-A940-B3AB-04B1C3C855C3}" dt="2023-12-12T18:54:27.658" v="2" actId="2696"/>
        <pc:sldMasterMkLst>
          <pc:docMk/>
          <pc:sldMasterMk cId="60667916" sldId="2147483662"/>
        </pc:sldMasterMkLst>
        <pc:sldLayoutChg chg="del">
          <pc:chgData name="Cory Mathis" userId="ec5c9386-3897-4d1b-947e-15bcb21f29d5" providerId="ADAL" clId="{B846A435-6828-A940-B3AB-04B1C3C855C3}" dt="2023-12-12T18:54:27.658" v="2" actId="2696"/>
          <pc:sldLayoutMkLst>
            <pc:docMk/>
            <pc:sldMasterMk cId="60667916" sldId="2147483662"/>
            <pc:sldLayoutMk cId="4034819857" sldId="2147483663"/>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099741635" sldId="2147483664"/>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474730103" sldId="2147483665"/>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58163780" sldId="2147483666"/>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3383491973" sldId="2147483667"/>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312761974" sldId="2147483668"/>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3148962174" sldId="2147483669"/>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671535561" sldId="2147483670"/>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3640264640" sldId="2147483671"/>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060166565" sldId="2147483672"/>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350571092" sldId="2147483673"/>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894879054" sldId="2147483674"/>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541144040" sldId="2147483675"/>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3258500422" sldId="2147483676"/>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335510171" sldId="2147483677"/>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513094985" sldId="2147483678"/>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1631367017" sldId="2147483679"/>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146675421" sldId="2147483680"/>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22782011" sldId="2147483681"/>
          </pc:sldLayoutMkLst>
        </pc:sldLayoutChg>
        <pc:sldLayoutChg chg="del">
          <pc:chgData name="Cory Mathis" userId="ec5c9386-3897-4d1b-947e-15bcb21f29d5" providerId="ADAL" clId="{B846A435-6828-A940-B3AB-04B1C3C855C3}" dt="2023-12-12T18:54:27.658" v="2" actId="2696"/>
          <pc:sldLayoutMkLst>
            <pc:docMk/>
            <pc:sldMasterMk cId="60667916" sldId="2147483662"/>
            <pc:sldLayoutMk cId="958185969" sldId="2147483682"/>
          </pc:sldLayoutMkLst>
        </pc:sldLayoutChg>
      </pc:sldMasterChg>
    </pc:docChg>
  </pc:docChgLst>
  <pc:docChgLst>
    <pc:chgData name="Liviu Barbat" userId="S::liviu@patchmypc.com::92ffccfc-c6c7-4ada-a44b-ae87f20b515a" providerId="AD" clId="Web-{F1C845E8-FBFC-A0B1-1CCE-6FF75412852C}"/>
    <pc:docChg chg="addSld modSld sldOrd">
      <pc:chgData name="Liviu Barbat" userId="S::liviu@patchmypc.com::92ffccfc-c6c7-4ada-a44b-ae87f20b515a" providerId="AD" clId="Web-{F1C845E8-FBFC-A0B1-1CCE-6FF75412852C}" dt="2023-10-23T12:35:07.166" v="648" actId="14100"/>
      <pc:docMkLst>
        <pc:docMk/>
      </pc:docMkLst>
      <pc:sldChg chg="ord">
        <pc:chgData name="Liviu Barbat" userId="S::liviu@patchmypc.com::92ffccfc-c6c7-4ada-a44b-ae87f20b515a" providerId="AD" clId="Web-{F1C845E8-FBFC-A0B1-1CCE-6FF75412852C}" dt="2023-10-23T09:42:06.573" v="100"/>
        <pc:sldMkLst>
          <pc:docMk/>
          <pc:sldMk cId="3613406068" sldId="270"/>
        </pc:sldMkLst>
      </pc:sldChg>
      <pc:sldChg chg="modSp">
        <pc:chgData name="Liviu Barbat" userId="S::liviu@patchmypc.com::92ffccfc-c6c7-4ada-a44b-ae87f20b515a" providerId="AD" clId="Web-{F1C845E8-FBFC-A0B1-1CCE-6FF75412852C}" dt="2023-10-23T09:38:30.724" v="21" actId="20577"/>
        <pc:sldMkLst>
          <pc:docMk/>
          <pc:sldMk cId="1941650860" sldId="271"/>
        </pc:sldMkLst>
        <pc:spChg chg="mod">
          <ac:chgData name="Liviu Barbat" userId="S::liviu@patchmypc.com::92ffccfc-c6c7-4ada-a44b-ae87f20b515a" providerId="AD" clId="Web-{F1C845E8-FBFC-A0B1-1CCE-6FF75412852C}" dt="2023-10-23T09:38:30.724" v="21" actId="20577"/>
          <ac:spMkLst>
            <pc:docMk/>
            <pc:sldMk cId="1941650860" sldId="271"/>
            <ac:spMk id="5" creationId="{FDF26663-26CA-C433-9607-273C008544C2}"/>
          </ac:spMkLst>
        </pc:spChg>
      </pc:sldChg>
      <pc:sldChg chg="modSp">
        <pc:chgData name="Liviu Barbat" userId="S::liviu@patchmypc.com::92ffccfc-c6c7-4ada-a44b-ae87f20b515a" providerId="AD" clId="Web-{F1C845E8-FBFC-A0B1-1CCE-6FF75412852C}" dt="2023-10-23T09:41:26.650" v="99" actId="1076"/>
        <pc:sldMkLst>
          <pc:docMk/>
          <pc:sldMk cId="3696479675" sldId="272"/>
        </pc:sldMkLst>
        <pc:spChg chg="mod">
          <ac:chgData name="Liviu Barbat" userId="S::liviu@patchmypc.com::92ffccfc-c6c7-4ada-a44b-ae87f20b515a" providerId="AD" clId="Web-{F1C845E8-FBFC-A0B1-1CCE-6FF75412852C}" dt="2023-10-23T09:41:03.118" v="93" actId="20577"/>
          <ac:spMkLst>
            <pc:docMk/>
            <pc:sldMk cId="3696479675" sldId="272"/>
            <ac:spMk id="4" creationId="{7B7C6880-E2C1-9069-FB51-C8F0BF5EFA9D}"/>
          </ac:spMkLst>
        </pc:spChg>
        <pc:picChg chg="mod">
          <ac:chgData name="Liviu Barbat" userId="S::liviu@patchmypc.com::92ffccfc-c6c7-4ada-a44b-ae87f20b515a" providerId="AD" clId="Web-{F1C845E8-FBFC-A0B1-1CCE-6FF75412852C}" dt="2023-10-23T09:41:23.197" v="97" actId="1076"/>
          <ac:picMkLst>
            <pc:docMk/>
            <pc:sldMk cId="3696479675" sldId="272"/>
            <ac:picMk id="2" creationId="{4B514984-AF4F-9193-EACB-3CD06E7121C7}"/>
          </ac:picMkLst>
        </pc:picChg>
        <pc:picChg chg="mod">
          <ac:chgData name="Liviu Barbat" userId="S::liviu@patchmypc.com::92ffccfc-c6c7-4ada-a44b-ae87f20b515a" providerId="AD" clId="Web-{F1C845E8-FBFC-A0B1-1CCE-6FF75412852C}" dt="2023-10-23T09:41:26.650" v="99" actId="1076"/>
          <ac:picMkLst>
            <pc:docMk/>
            <pc:sldMk cId="3696479675" sldId="272"/>
            <ac:picMk id="5" creationId="{B72C6108-B13C-CF52-4863-990AD1735E84}"/>
          </ac:picMkLst>
        </pc:picChg>
        <pc:cxnChg chg="mod">
          <ac:chgData name="Liviu Barbat" userId="S::liviu@patchmypc.com::92ffccfc-c6c7-4ada-a44b-ae87f20b515a" providerId="AD" clId="Web-{F1C845E8-FBFC-A0B1-1CCE-6FF75412852C}" dt="2023-10-23T09:41:23.884" v="98" actId="1076"/>
          <ac:cxnSpMkLst>
            <pc:docMk/>
            <pc:sldMk cId="3696479675" sldId="272"/>
            <ac:cxnSpMk id="7" creationId="{2E58E726-1D93-F44F-DA05-48234D70EA0F}"/>
          </ac:cxnSpMkLst>
        </pc:cxnChg>
      </pc:sldChg>
      <pc:sldChg chg="addSp delSp modSp">
        <pc:chgData name="Liviu Barbat" userId="S::liviu@patchmypc.com::92ffccfc-c6c7-4ada-a44b-ae87f20b515a" providerId="AD" clId="Web-{F1C845E8-FBFC-A0B1-1CCE-6FF75412852C}" dt="2023-10-23T09:37:57.645" v="17" actId="1076"/>
        <pc:sldMkLst>
          <pc:docMk/>
          <pc:sldMk cId="48575994" sldId="274"/>
        </pc:sldMkLst>
        <pc:spChg chg="mod">
          <ac:chgData name="Liviu Barbat" userId="S::liviu@patchmypc.com::92ffccfc-c6c7-4ada-a44b-ae87f20b515a" providerId="AD" clId="Web-{F1C845E8-FBFC-A0B1-1CCE-6FF75412852C}" dt="2023-10-23T09:37:53.770" v="16" actId="14100"/>
          <ac:spMkLst>
            <pc:docMk/>
            <pc:sldMk cId="48575994" sldId="274"/>
            <ac:spMk id="4" creationId="{7B7C6880-E2C1-9069-FB51-C8F0BF5EFA9D}"/>
          </ac:spMkLst>
        </pc:spChg>
        <pc:spChg chg="del">
          <ac:chgData name="Liviu Barbat" userId="S::liviu@patchmypc.com::92ffccfc-c6c7-4ada-a44b-ae87f20b515a" providerId="AD" clId="Web-{F1C845E8-FBFC-A0B1-1CCE-6FF75412852C}" dt="2023-10-23T09:37:15.847" v="4"/>
          <ac:spMkLst>
            <pc:docMk/>
            <pc:sldMk cId="48575994" sldId="274"/>
            <ac:spMk id="16" creationId="{C7786387-1559-443A-CE92-47DC6AA99043}"/>
          </ac:spMkLst>
        </pc:spChg>
        <pc:picChg chg="add mod">
          <ac:chgData name="Liviu Barbat" userId="S::liviu@patchmypc.com::92ffccfc-c6c7-4ada-a44b-ae87f20b515a" providerId="AD" clId="Web-{F1C845E8-FBFC-A0B1-1CCE-6FF75412852C}" dt="2023-10-23T09:37:57.645" v="17" actId="1076"/>
          <ac:picMkLst>
            <pc:docMk/>
            <pc:sldMk cId="48575994" sldId="274"/>
            <ac:picMk id="2" creationId="{7BA57F13-393A-6A27-FC55-3223A53915C3}"/>
          </ac:picMkLst>
        </pc:picChg>
        <pc:picChg chg="del">
          <ac:chgData name="Liviu Barbat" userId="S::liviu@patchmypc.com::92ffccfc-c6c7-4ada-a44b-ae87f20b515a" providerId="AD" clId="Web-{F1C845E8-FBFC-A0B1-1CCE-6FF75412852C}" dt="2023-10-23T09:37:13.300" v="3"/>
          <ac:picMkLst>
            <pc:docMk/>
            <pc:sldMk cId="48575994" sldId="274"/>
            <ac:picMk id="8" creationId="{ABE16759-1146-F24C-6869-768A90CE9CA2}"/>
          </ac:picMkLst>
        </pc:picChg>
        <pc:picChg chg="del">
          <ac:chgData name="Liviu Barbat" userId="S::liviu@patchmypc.com::92ffccfc-c6c7-4ada-a44b-ae87f20b515a" providerId="AD" clId="Web-{F1C845E8-FBFC-A0B1-1CCE-6FF75412852C}" dt="2023-10-23T09:37:12.894" v="2"/>
          <ac:picMkLst>
            <pc:docMk/>
            <pc:sldMk cId="48575994" sldId="274"/>
            <ac:picMk id="9" creationId="{BCC8CD85-E067-3A2A-DA24-0EE2E46A00A0}"/>
          </ac:picMkLst>
        </pc:picChg>
        <pc:picChg chg="del">
          <ac:chgData name="Liviu Barbat" userId="S::liviu@patchmypc.com::92ffccfc-c6c7-4ada-a44b-ae87f20b515a" providerId="AD" clId="Web-{F1C845E8-FBFC-A0B1-1CCE-6FF75412852C}" dt="2023-10-23T09:37:12.331" v="1"/>
          <ac:picMkLst>
            <pc:docMk/>
            <pc:sldMk cId="48575994" sldId="274"/>
            <ac:picMk id="11" creationId="{48A47547-F66F-615F-13F4-AB3B96256911}"/>
          </ac:picMkLst>
        </pc:picChg>
        <pc:picChg chg="del">
          <ac:chgData name="Liviu Barbat" userId="S::liviu@patchmypc.com::92ffccfc-c6c7-4ada-a44b-ae87f20b515a" providerId="AD" clId="Web-{F1C845E8-FBFC-A0B1-1CCE-6FF75412852C}" dt="2023-10-23T09:37:11.690" v="0"/>
          <ac:picMkLst>
            <pc:docMk/>
            <pc:sldMk cId="48575994" sldId="274"/>
            <ac:picMk id="12" creationId="{B25A72E2-CEEA-0005-FAAE-3EA8A5804BEE}"/>
          </ac:picMkLst>
        </pc:picChg>
        <pc:picChg chg="del">
          <ac:chgData name="Liviu Barbat" userId="S::liviu@patchmypc.com::92ffccfc-c6c7-4ada-a44b-ae87f20b515a" providerId="AD" clId="Web-{F1C845E8-FBFC-A0B1-1CCE-6FF75412852C}" dt="2023-10-23T09:37:16.550" v="5"/>
          <ac:picMkLst>
            <pc:docMk/>
            <pc:sldMk cId="48575994" sldId="274"/>
            <ac:picMk id="13" creationId="{842381CB-21D3-6353-C5CE-C9B8A15ED677}"/>
          </ac:picMkLst>
        </pc:picChg>
        <pc:picChg chg="del">
          <ac:chgData name="Liviu Barbat" userId="S::liviu@patchmypc.com::92ffccfc-c6c7-4ada-a44b-ae87f20b515a" providerId="AD" clId="Web-{F1C845E8-FBFC-A0B1-1CCE-6FF75412852C}" dt="2023-10-23T09:37:17.331" v="6"/>
          <ac:picMkLst>
            <pc:docMk/>
            <pc:sldMk cId="48575994" sldId="274"/>
            <ac:picMk id="14" creationId="{DF30B88D-C652-2BAF-970F-6509A5E35F72}"/>
          </ac:picMkLst>
        </pc:picChg>
        <pc:picChg chg="del">
          <ac:chgData name="Liviu Barbat" userId="S::liviu@patchmypc.com::92ffccfc-c6c7-4ada-a44b-ae87f20b515a" providerId="AD" clId="Web-{F1C845E8-FBFC-A0B1-1CCE-6FF75412852C}" dt="2023-10-23T09:37:17.909" v="7"/>
          <ac:picMkLst>
            <pc:docMk/>
            <pc:sldMk cId="48575994" sldId="274"/>
            <ac:picMk id="15" creationId="{6E28F9E5-955B-76EE-AFC9-ECC7CC060508}"/>
          </ac:picMkLst>
        </pc:picChg>
      </pc:sldChg>
      <pc:sldChg chg="addSp delSp modSp add replId">
        <pc:chgData name="Liviu Barbat" userId="S::liviu@patchmypc.com::92ffccfc-c6c7-4ada-a44b-ae87f20b515a" providerId="AD" clId="Web-{F1C845E8-FBFC-A0B1-1CCE-6FF75412852C}" dt="2023-10-23T09:48:44.676" v="111" actId="20577"/>
        <pc:sldMkLst>
          <pc:docMk/>
          <pc:sldMk cId="3172032857" sldId="275"/>
        </pc:sldMkLst>
        <pc:spChg chg="mod">
          <ac:chgData name="Liviu Barbat" userId="S::liviu@patchmypc.com::92ffccfc-c6c7-4ada-a44b-ae87f20b515a" providerId="AD" clId="Web-{F1C845E8-FBFC-A0B1-1CCE-6FF75412852C}" dt="2023-10-23T09:39:04.725" v="24" actId="20577"/>
          <ac:spMkLst>
            <pc:docMk/>
            <pc:sldMk cId="3172032857" sldId="275"/>
            <ac:spMk id="4" creationId="{7B7C6880-E2C1-9069-FB51-C8F0BF5EFA9D}"/>
          </ac:spMkLst>
        </pc:spChg>
        <pc:spChg chg="add mod">
          <ac:chgData name="Liviu Barbat" userId="S::liviu@patchmypc.com::92ffccfc-c6c7-4ada-a44b-ae87f20b515a" providerId="AD" clId="Web-{F1C845E8-FBFC-A0B1-1CCE-6FF75412852C}" dt="2023-10-23T09:48:44.676" v="111" actId="20577"/>
          <ac:spMkLst>
            <pc:docMk/>
            <pc:sldMk cId="3172032857" sldId="275"/>
            <ac:spMk id="5" creationId="{909A0EA1-DAA6-55DD-3611-DCE3F0363E51}"/>
          </ac:spMkLst>
        </pc:spChg>
        <pc:picChg chg="del">
          <ac:chgData name="Liviu Barbat" userId="S::liviu@patchmypc.com::92ffccfc-c6c7-4ada-a44b-ae87f20b515a" providerId="AD" clId="Web-{F1C845E8-FBFC-A0B1-1CCE-6FF75412852C}" dt="2023-10-23T09:39:02.381" v="23"/>
          <ac:picMkLst>
            <pc:docMk/>
            <pc:sldMk cId="3172032857" sldId="275"/>
            <ac:picMk id="2" creationId="{7BA57F13-393A-6A27-FC55-3223A53915C3}"/>
          </ac:picMkLst>
        </pc:picChg>
      </pc:sldChg>
      <pc:sldChg chg="addSp delSp modSp add ord replId">
        <pc:chgData name="Liviu Barbat" userId="S::liviu@patchmypc.com::92ffccfc-c6c7-4ada-a44b-ae87f20b515a" providerId="AD" clId="Web-{F1C845E8-FBFC-A0B1-1CCE-6FF75412852C}" dt="2023-10-23T12:03:29.021" v="214" actId="14100"/>
        <pc:sldMkLst>
          <pc:docMk/>
          <pc:sldMk cId="3792493556" sldId="276"/>
        </pc:sldMkLst>
        <pc:spChg chg="del">
          <ac:chgData name="Liviu Barbat" userId="S::liviu@patchmypc.com::92ffccfc-c6c7-4ada-a44b-ae87f20b515a" providerId="AD" clId="Web-{F1C845E8-FBFC-A0B1-1CCE-6FF75412852C}" dt="2023-10-23T12:01:43.986" v="115"/>
          <ac:spMkLst>
            <pc:docMk/>
            <pc:sldMk cId="3792493556" sldId="276"/>
            <ac:spMk id="6" creationId="{9ABA5107-2A29-8E3A-02C7-32E741DA9919}"/>
          </ac:spMkLst>
        </pc:spChg>
        <pc:spChg chg="add del mod">
          <ac:chgData name="Liviu Barbat" userId="S::liviu@patchmypc.com::92ffccfc-c6c7-4ada-a44b-ae87f20b515a" providerId="AD" clId="Web-{F1C845E8-FBFC-A0B1-1CCE-6FF75412852C}" dt="2023-10-23T12:03:19.661" v="211" actId="20577"/>
          <ac:spMkLst>
            <pc:docMk/>
            <pc:sldMk cId="3792493556" sldId="276"/>
            <ac:spMk id="9" creationId="{698CE002-E015-CAB7-5F8D-4D03F81B8186}"/>
          </ac:spMkLst>
        </pc:spChg>
        <pc:picChg chg="add mod">
          <ac:chgData name="Liviu Barbat" userId="S::liviu@patchmypc.com::92ffccfc-c6c7-4ada-a44b-ae87f20b515a" providerId="AD" clId="Web-{F1C845E8-FBFC-A0B1-1CCE-6FF75412852C}" dt="2023-10-23T12:03:29.021" v="214" actId="14100"/>
          <ac:picMkLst>
            <pc:docMk/>
            <pc:sldMk cId="3792493556" sldId="276"/>
            <ac:picMk id="2" creationId="{D8879B8C-7522-DC24-02AE-DFCE2DDC5AA5}"/>
          </ac:picMkLst>
        </pc:picChg>
        <pc:picChg chg="del">
          <ac:chgData name="Liviu Barbat" userId="S::liviu@patchmypc.com::92ffccfc-c6c7-4ada-a44b-ae87f20b515a" providerId="AD" clId="Web-{F1C845E8-FBFC-A0B1-1CCE-6FF75412852C}" dt="2023-10-23T12:01:40.705" v="114"/>
          <ac:picMkLst>
            <pc:docMk/>
            <pc:sldMk cId="3792493556" sldId="276"/>
            <ac:picMk id="8" creationId="{8ECCEF98-AA39-2C91-C688-57F1E684B466}"/>
          </ac:picMkLst>
        </pc:picChg>
      </pc:sldChg>
      <pc:sldChg chg="addSp delSp modSp add replId">
        <pc:chgData name="Liviu Barbat" userId="S::liviu@patchmypc.com::92ffccfc-c6c7-4ada-a44b-ae87f20b515a" providerId="AD" clId="Web-{F1C845E8-FBFC-A0B1-1CCE-6FF75412852C}" dt="2023-10-23T12:12:55.525" v="379" actId="20577"/>
        <pc:sldMkLst>
          <pc:docMk/>
          <pc:sldMk cId="3060193278" sldId="277"/>
        </pc:sldMkLst>
        <pc:spChg chg="mod">
          <ac:chgData name="Liviu Barbat" userId="S::liviu@patchmypc.com::92ffccfc-c6c7-4ada-a44b-ae87f20b515a" providerId="AD" clId="Web-{F1C845E8-FBFC-A0B1-1CCE-6FF75412852C}" dt="2023-10-23T12:12:55.525" v="379" actId="20577"/>
          <ac:spMkLst>
            <pc:docMk/>
            <pc:sldMk cId="3060193278" sldId="277"/>
            <ac:spMk id="9" creationId="{698CE002-E015-CAB7-5F8D-4D03F81B8186}"/>
          </ac:spMkLst>
        </pc:spChg>
        <pc:picChg chg="del">
          <ac:chgData name="Liviu Barbat" userId="S::liviu@patchmypc.com::92ffccfc-c6c7-4ada-a44b-ae87f20b515a" providerId="AD" clId="Web-{F1C845E8-FBFC-A0B1-1CCE-6FF75412852C}" dt="2023-10-23T12:04:51.430" v="216"/>
          <ac:picMkLst>
            <pc:docMk/>
            <pc:sldMk cId="3060193278" sldId="277"/>
            <ac:picMk id="2" creationId="{D8879B8C-7522-DC24-02AE-DFCE2DDC5AA5}"/>
          </ac:picMkLst>
        </pc:picChg>
        <pc:picChg chg="add mod">
          <ac:chgData name="Liviu Barbat" userId="S::liviu@patchmypc.com::92ffccfc-c6c7-4ada-a44b-ae87f20b515a" providerId="AD" clId="Web-{F1C845E8-FBFC-A0B1-1CCE-6FF75412852C}" dt="2023-10-23T12:12:34.212" v="369" actId="14100"/>
          <ac:picMkLst>
            <pc:docMk/>
            <pc:sldMk cId="3060193278" sldId="277"/>
            <ac:picMk id="4" creationId="{1D4300F0-BACF-08C3-451A-F59B85DB6BA2}"/>
          </ac:picMkLst>
        </pc:picChg>
        <pc:picChg chg="add del mod">
          <ac:chgData name="Liviu Barbat" userId="S::liviu@patchmypc.com::92ffccfc-c6c7-4ada-a44b-ae87f20b515a" providerId="AD" clId="Web-{F1C845E8-FBFC-A0B1-1CCE-6FF75412852C}" dt="2023-10-23T12:08:10.375" v="359"/>
          <ac:picMkLst>
            <pc:docMk/>
            <pc:sldMk cId="3060193278" sldId="277"/>
            <ac:picMk id="5" creationId="{F5E00B70-9AD3-9A75-E1CB-FDD40D341203}"/>
          </ac:picMkLst>
        </pc:picChg>
        <pc:picChg chg="add mod">
          <ac:chgData name="Liviu Barbat" userId="S::liviu@patchmypc.com::92ffccfc-c6c7-4ada-a44b-ae87f20b515a" providerId="AD" clId="Web-{F1C845E8-FBFC-A0B1-1CCE-6FF75412852C}" dt="2023-10-23T12:12:31.352" v="368" actId="14100"/>
          <ac:picMkLst>
            <pc:docMk/>
            <pc:sldMk cId="3060193278" sldId="277"/>
            <ac:picMk id="6" creationId="{F5D09EE2-5407-E4EF-2B7A-2F53DE8BEDEB}"/>
          </ac:picMkLst>
        </pc:picChg>
      </pc:sldChg>
      <pc:sldChg chg="addSp delSp modSp add replId">
        <pc:chgData name="Liviu Barbat" userId="S::liviu@patchmypc.com::92ffccfc-c6c7-4ada-a44b-ae87f20b515a" providerId="AD" clId="Web-{F1C845E8-FBFC-A0B1-1CCE-6FF75412852C}" dt="2023-10-23T12:24:24.487" v="454" actId="14100"/>
        <pc:sldMkLst>
          <pc:docMk/>
          <pc:sldMk cId="2696356435" sldId="278"/>
        </pc:sldMkLst>
        <pc:spChg chg="mod">
          <ac:chgData name="Liviu Barbat" userId="S::liviu@patchmypc.com::92ffccfc-c6c7-4ada-a44b-ae87f20b515a" providerId="AD" clId="Web-{F1C845E8-FBFC-A0B1-1CCE-6FF75412852C}" dt="2023-10-23T12:23:47.564" v="446" actId="20577"/>
          <ac:spMkLst>
            <pc:docMk/>
            <pc:sldMk cId="2696356435" sldId="278"/>
            <ac:spMk id="9" creationId="{698CE002-E015-CAB7-5F8D-4D03F81B8186}"/>
          </ac:spMkLst>
        </pc:spChg>
        <pc:picChg chg="add del mod">
          <ac:chgData name="Liviu Barbat" userId="S::liviu@patchmypc.com::92ffccfc-c6c7-4ada-a44b-ae87f20b515a" providerId="AD" clId="Web-{F1C845E8-FBFC-A0B1-1CCE-6FF75412852C}" dt="2023-10-23T12:24:10.674" v="450"/>
          <ac:picMkLst>
            <pc:docMk/>
            <pc:sldMk cId="2696356435" sldId="278"/>
            <ac:picMk id="2" creationId="{FFBD09A4-7FDA-797B-3868-1051A85C416D}"/>
          </ac:picMkLst>
        </pc:picChg>
        <pc:picChg chg="del">
          <ac:chgData name="Liviu Barbat" userId="S::liviu@patchmypc.com::92ffccfc-c6c7-4ada-a44b-ae87f20b515a" providerId="AD" clId="Web-{F1C845E8-FBFC-A0B1-1CCE-6FF75412852C}" dt="2023-10-23T12:13:03.150" v="382"/>
          <ac:picMkLst>
            <pc:docMk/>
            <pc:sldMk cId="2696356435" sldId="278"/>
            <ac:picMk id="4" creationId="{1D4300F0-BACF-08C3-451A-F59B85DB6BA2}"/>
          </ac:picMkLst>
        </pc:picChg>
        <pc:picChg chg="add mod">
          <ac:chgData name="Liviu Barbat" userId="S::liviu@patchmypc.com::92ffccfc-c6c7-4ada-a44b-ae87f20b515a" providerId="AD" clId="Web-{F1C845E8-FBFC-A0B1-1CCE-6FF75412852C}" dt="2023-10-23T12:24:24.487" v="454" actId="14100"/>
          <ac:picMkLst>
            <pc:docMk/>
            <pc:sldMk cId="2696356435" sldId="278"/>
            <ac:picMk id="5" creationId="{A646CC5E-78F7-A545-5E60-4337747C8EC5}"/>
          </ac:picMkLst>
        </pc:picChg>
        <pc:picChg chg="del">
          <ac:chgData name="Liviu Barbat" userId="S::liviu@patchmypc.com::92ffccfc-c6c7-4ada-a44b-ae87f20b515a" providerId="AD" clId="Web-{F1C845E8-FBFC-A0B1-1CCE-6FF75412852C}" dt="2023-10-23T12:13:01.822" v="381"/>
          <ac:picMkLst>
            <pc:docMk/>
            <pc:sldMk cId="2696356435" sldId="278"/>
            <ac:picMk id="6" creationId="{F5D09EE2-5407-E4EF-2B7A-2F53DE8BEDEB}"/>
          </ac:picMkLst>
        </pc:picChg>
      </pc:sldChg>
      <pc:sldChg chg="addSp delSp modSp add replId">
        <pc:chgData name="Liviu Barbat" userId="S::liviu@patchmypc.com::92ffccfc-c6c7-4ada-a44b-ae87f20b515a" providerId="AD" clId="Web-{F1C845E8-FBFC-A0B1-1CCE-6FF75412852C}" dt="2023-10-23T12:28:45.824" v="505" actId="20577"/>
        <pc:sldMkLst>
          <pc:docMk/>
          <pc:sldMk cId="834052773" sldId="279"/>
        </pc:sldMkLst>
        <pc:spChg chg="mod">
          <ac:chgData name="Liviu Barbat" userId="S::liviu@patchmypc.com::92ffccfc-c6c7-4ada-a44b-ae87f20b515a" providerId="AD" clId="Web-{F1C845E8-FBFC-A0B1-1CCE-6FF75412852C}" dt="2023-10-23T12:28:45.824" v="505" actId="20577"/>
          <ac:spMkLst>
            <pc:docMk/>
            <pc:sldMk cId="834052773" sldId="279"/>
            <ac:spMk id="9" creationId="{698CE002-E015-CAB7-5F8D-4D03F81B8186}"/>
          </ac:spMkLst>
        </pc:spChg>
        <pc:picChg chg="add mod">
          <ac:chgData name="Liviu Barbat" userId="S::liviu@patchmypc.com::92ffccfc-c6c7-4ada-a44b-ae87f20b515a" providerId="AD" clId="Web-{F1C845E8-FBFC-A0B1-1CCE-6FF75412852C}" dt="2023-10-23T12:27:10.071" v="476" actId="14100"/>
          <ac:picMkLst>
            <pc:docMk/>
            <pc:sldMk cId="834052773" sldId="279"/>
            <ac:picMk id="2" creationId="{3A433A00-C1CC-5C62-83DD-CA771C91DFF8}"/>
          </ac:picMkLst>
        </pc:picChg>
        <pc:picChg chg="add mod">
          <ac:chgData name="Liviu Barbat" userId="S::liviu@patchmypc.com::92ffccfc-c6c7-4ada-a44b-ae87f20b515a" providerId="AD" clId="Web-{F1C845E8-FBFC-A0B1-1CCE-6FF75412852C}" dt="2023-10-23T12:28:21.495" v="493" actId="1076"/>
          <ac:picMkLst>
            <pc:docMk/>
            <pc:sldMk cId="834052773" sldId="279"/>
            <ac:picMk id="4" creationId="{C94EC514-6DE9-7574-1ACD-46A8565AD3F2}"/>
          </ac:picMkLst>
        </pc:picChg>
        <pc:picChg chg="del">
          <ac:chgData name="Liviu Barbat" userId="S::liviu@patchmypc.com::92ffccfc-c6c7-4ada-a44b-ae87f20b515a" providerId="AD" clId="Web-{F1C845E8-FBFC-A0B1-1CCE-6FF75412852C}" dt="2023-10-23T12:27:00.149" v="473"/>
          <ac:picMkLst>
            <pc:docMk/>
            <pc:sldMk cId="834052773" sldId="279"/>
            <ac:picMk id="5" creationId="{A646CC5E-78F7-A545-5E60-4337747C8EC5}"/>
          </ac:picMkLst>
        </pc:picChg>
      </pc:sldChg>
      <pc:sldChg chg="addSp delSp modSp add replId">
        <pc:chgData name="Liviu Barbat" userId="S::liviu@patchmypc.com::92ffccfc-c6c7-4ada-a44b-ae87f20b515a" providerId="AD" clId="Web-{F1C845E8-FBFC-A0B1-1CCE-6FF75412852C}" dt="2023-10-23T12:32:23.441" v="567" actId="20577"/>
        <pc:sldMkLst>
          <pc:docMk/>
          <pc:sldMk cId="450936182" sldId="280"/>
        </pc:sldMkLst>
        <pc:spChg chg="mod">
          <ac:chgData name="Liviu Barbat" userId="S::liviu@patchmypc.com::92ffccfc-c6c7-4ada-a44b-ae87f20b515a" providerId="AD" clId="Web-{F1C845E8-FBFC-A0B1-1CCE-6FF75412852C}" dt="2023-10-23T12:32:23.441" v="567" actId="20577"/>
          <ac:spMkLst>
            <pc:docMk/>
            <pc:sldMk cId="450936182" sldId="280"/>
            <ac:spMk id="9" creationId="{698CE002-E015-CAB7-5F8D-4D03F81B8186}"/>
          </ac:spMkLst>
        </pc:spChg>
        <pc:picChg chg="del">
          <ac:chgData name="Liviu Barbat" userId="S::liviu@patchmypc.com::92ffccfc-c6c7-4ada-a44b-ae87f20b515a" providerId="AD" clId="Web-{F1C845E8-FBFC-A0B1-1CCE-6FF75412852C}" dt="2023-10-23T12:28:57.856" v="507"/>
          <ac:picMkLst>
            <pc:docMk/>
            <pc:sldMk cId="450936182" sldId="280"/>
            <ac:picMk id="2" creationId="{3A433A00-C1CC-5C62-83DD-CA771C91DFF8}"/>
          </ac:picMkLst>
        </pc:picChg>
        <pc:picChg chg="del">
          <ac:chgData name="Liviu Barbat" userId="S::liviu@patchmypc.com::92ffccfc-c6c7-4ada-a44b-ae87f20b515a" providerId="AD" clId="Web-{F1C845E8-FBFC-A0B1-1CCE-6FF75412852C}" dt="2023-10-23T12:28:58.184" v="508"/>
          <ac:picMkLst>
            <pc:docMk/>
            <pc:sldMk cId="450936182" sldId="280"/>
            <ac:picMk id="4" creationId="{C94EC514-6DE9-7574-1ACD-46A8565AD3F2}"/>
          </ac:picMkLst>
        </pc:picChg>
        <pc:picChg chg="add mod">
          <ac:chgData name="Liviu Barbat" userId="S::liviu@patchmypc.com::92ffccfc-c6c7-4ada-a44b-ae87f20b515a" providerId="AD" clId="Web-{F1C845E8-FBFC-A0B1-1CCE-6FF75412852C}" dt="2023-10-23T12:31:55.018" v="546" actId="14100"/>
          <ac:picMkLst>
            <pc:docMk/>
            <pc:sldMk cId="450936182" sldId="280"/>
            <ac:picMk id="5" creationId="{26191375-6C0F-300A-3E34-64B1EA6AEFB0}"/>
          </ac:picMkLst>
        </pc:picChg>
        <pc:picChg chg="add mod">
          <ac:chgData name="Liviu Barbat" userId="S::liviu@patchmypc.com::92ffccfc-c6c7-4ada-a44b-ae87f20b515a" providerId="AD" clId="Web-{F1C845E8-FBFC-A0B1-1CCE-6FF75412852C}" dt="2023-10-23T12:31:59.643" v="548" actId="1076"/>
          <ac:picMkLst>
            <pc:docMk/>
            <pc:sldMk cId="450936182" sldId="280"/>
            <ac:picMk id="6" creationId="{FA5171CE-FF00-63BD-9C5F-23F9DA009D88}"/>
          </ac:picMkLst>
        </pc:picChg>
      </pc:sldChg>
      <pc:sldChg chg="addSp delSp modSp add replId">
        <pc:chgData name="Liviu Barbat" userId="S::liviu@patchmypc.com::92ffccfc-c6c7-4ada-a44b-ae87f20b515a" providerId="AD" clId="Web-{F1C845E8-FBFC-A0B1-1CCE-6FF75412852C}" dt="2023-10-23T12:35:07.166" v="648" actId="14100"/>
        <pc:sldMkLst>
          <pc:docMk/>
          <pc:sldMk cId="3050382496" sldId="281"/>
        </pc:sldMkLst>
        <pc:spChg chg="mod">
          <ac:chgData name="Liviu Barbat" userId="S::liviu@patchmypc.com::92ffccfc-c6c7-4ada-a44b-ae87f20b515a" providerId="AD" clId="Web-{F1C845E8-FBFC-A0B1-1CCE-6FF75412852C}" dt="2023-10-23T12:34:24.836" v="640" actId="20577"/>
          <ac:spMkLst>
            <pc:docMk/>
            <pc:sldMk cId="3050382496" sldId="281"/>
            <ac:spMk id="9" creationId="{698CE002-E015-CAB7-5F8D-4D03F81B8186}"/>
          </ac:spMkLst>
        </pc:spChg>
        <pc:picChg chg="add mod">
          <ac:chgData name="Liviu Barbat" userId="S::liviu@patchmypc.com::92ffccfc-c6c7-4ada-a44b-ae87f20b515a" providerId="AD" clId="Web-{F1C845E8-FBFC-A0B1-1CCE-6FF75412852C}" dt="2023-10-23T12:34:34.368" v="643" actId="14100"/>
          <ac:picMkLst>
            <pc:docMk/>
            <pc:sldMk cId="3050382496" sldId="281"/>
            <ac:picMk id="2" creationId="{B2EAAC32-6923-5B42-FF58-011358B5A117}"/>
          </ac:picMkLst>
        </pc:picChg>
        <pc:picChg chg="add mod">
          <ac:chgData name="Liviu Barbat" userId="S::liviu@patchmypc.com::92ffccfc-c6c7-4ada-a44b-ae87f20b515a" providerId="AD" clId="Web-{F1C845E8-FBFC-A0B1-1CCE-6FF75412852C}" dt="2023-10-23T12:35:07.166" v="648" actId="14100"/>
          <ac:picMkLst>
            <pc:docMk/>
            <pc:sldMk cId="3050382496" sldId="281"/>
            <ac:picMk id="4" creationId="{81A71281-0971-83AB-80FC-806AEF06C5E3}"/>
          </ac:picMkLst>
        </pc:picChg>
        <pc:picChg chg="del">
          <ac:chgData name="Liviu Barbat" userId="S::liviu@patchmypc.com::92ffccfc-c6c7-4ada-a44b-ae87f20b515a" providerId="AD" clId="Web-{F1C845E8-FBFC-A0B1-1CCE-6FF75412852C}" dt="2023-10-23T12:32:34.645" v="570"/>
          <ac:picMkLst>
            <pc:docMk/>
            <pc:sldMk cId="3050382496" sldId="281"/>
            <ac:picMk id="5" creationId="{26191375-6C0F-300A-3E34-64B1EA6AEFB0}"/>
          </ac:picMkLst>
        </pc:picChg>
        <pc:picChg chg="del">
          <ac:chgData name="Liviu Barbat" userId="S::liviu@patchmypc.com::92ffccfc-c6c7-4ada-a44b-ae87f20b515a" providerId="AD" clId="Web-{F1C845E8-FBFC-A0B1-1CCE-6FF75412852C}" dt="2023-10-23T12:32:34.613" v="569"/>
          <ac:picMkLst>
            <pc:docMk/>
            <pc:sldMk cId="3050382496" sldId="281"/>
            <ac:picMk id="6" creationId="{FA5171CE-FF00-63BD-9C5F-23F9DA009D88}"/>
          </ac:picMkLst>
        </pc:picChg>
      </pc:sldChg>
    </pc:docChg>
  </pc:docChgLst>
  <pc:docChgLst>
    <pc:chgData name="Kyle Naumowich" userId="S::kyle@patchmypc.com::42a1311c-3341-4ac9-bb59-8e6d381ba647" providerId="AD" clId="Web-{2F02A1BC-0D91-EA27-BBF2-CE3710F96242}"/>
    <pc:docChg chg="addSld modSld">
      <pc:chgData name="Kyle Naumowich" userId="S::kyle@patchmypc.com::42a1311c-3341-4ac9-bb59-8e6d381ba647" providerId="AD" clId="Web-{2F02A1BC-0D91-EA27-BBF2-CE3710F96242}" dt="2023-10-23T20:18:35.435" v="59" actId="20577"/>
      <pc:docMkLst>
        <pc:docMk/>
      </pc:docMkLst>
      <pc:sldChg chg="addSp delSp modSp add replId">
        <pc:chgData name="Kyle Naumowich" userId="S::kyle@patchmypc.com::42a1311c-3341-4ac9-bb59-8e6d381ba647" providerId="AD" clId="Web-{2F02A1BC-0D91-EA27-BBF2-CE3710F96242}" dt="2023-10-23T20:18:35.435" v="59" actId="20577"/>
        <pc:sldMkLst>
          <pc:docMk/>
          <pc:sldMk cId="2657965079" sldId="285"/>
        </pc:sldMkLst>
        <pc:spChg chg="mod">
          <ac:chgData name="Kyle Naumowich" userId="S::kyle@patchmypc.com::42a1311c-3341-4ac9-bb59-8e6d381ba647" providerId="AD" clId="Web-{2F02A1BC-0D91-EA27-BBF2-CE3710F96242}" dt="2023-10-23T20:15:27.048" v="3" actId="20577"/>
          <ac:spMkLst>
            <pc:docMk/>
            <pc:sldMk cId="2657965079" sldId="285"/>
            <ac:spMk id="3" creationId="{5E455C0F-9A1D-1B5E-B882-FB0A9B8D432C}"/>
          </ac:spMkLst>
        </pc:spChg>
        <pc:spChg chg="mod">
          <ac:chgData name="Kyle Naumowich" userId="S::kyle@patchmypc.com::42a1311c-3341-4ac9-bb59-8e6d381ba647" providerId="AD" clId="Web-{2F02A1BC-0D91-EA27-BBF2-CE3710F96242}" dt="2023-10-23T20:18:35.435" v="59" actId="20577"/>
          <ac:spMkLst>
            <pc:docMk/>
            <pc:sldMk cId="2657965079" sldId="285"/>
            <ac:spMk id="6" creationId="{E1F7B68C-AC54-9B30-0BF6-1536F056EA2C}"/>
          </ac:spMkLst>
        </pc:spChg>
        <pc:spChg chg="mod">
          <ac:chgData name="Kyle Naumowich" userId="S::kyle@patchmypc.com::42a1311c-3341-4ac9-bb59-8e6d381ba647" providerId="AD" clId="Web-{2F02A1BC-0D91-EA27-BBF2-CE3710F96242}" dt="2023-10-23T20:16:48.975" v="40" actId="20577"/>
          <ac:spMkLst>
            <pc:docMk/>
            <pc:sldMk cId="2657965079" sldId="285"/>
            <ac:spMk id="8" creationId="{7F76059E-D939-E8B5-23FC-ACAFF8FFF214}"/>
          </ac:spMkLst>
        </pc:spChg>
        <pc:spChg chg="mod">
          <ac:chgData name="Kyle Naumowich" userId="S::kyle@patchmypc.com::42a1311c-3341-4ac9-bb59-8e6d381ba647" providerId="AD" clId="Web-{2F02A1BC-0D91-EA27-BBF2-CE3710F96242}" dt="2023-10-23T20:15:41.127" v="12" actId="20577"/>
          <ac:spMkLst>
            <pc:docMk/>
            <pc:sldMk cId="2657965079" sldId="285"/>
            <ac:spMk id="10" creationId="{8500B174-73FC-7F87-1375-7D2E50F2A3E5}"/>
          </ac:spMkLst>
        </pc:spChg>
        <pc:spChg chg="mod">
          <ac:chgData name="Kyle Naumowich" userId="S::kyle@patchmypc.com::42a1311c-3341-4ac9-bb59-8e6d381ba647" providerId="AD" clId="Web-{2F02A1BC-0D91-EA27-BBF2-CE3710F96242}" dt="2023-10-23T20:18:28.450" v="51" actId="20577"/>
          <ac:spMkLst>
            <pc:docMk/>
            <pc:sldMk cId="2657965079" sldId="285"/>
            <ac:spMk id="12" creationId="{563513D3-2806-DB36-B609-8514548C6FE3}"/>
          </ac:spMkLst>
        </pc:spChg>
        <pc:spChg chg="mod">
          <ac:chgData name="Kyle Naumowich" userId="S::kyle@patchmypc.com::42a1311c-3341-4ac9-bb59-8e6d381ba647" providerId="AD" clId="Web-{2F02A1BC-0D91-EA27-BBF2-CE3710F96242}" dt="2023-10-23T20:16:37.428" v="37" actId="20577"/>
          <ac:spMkLst>
            <pc:docMk/>
            <pc:sldMk cId="2657965079" sldId="285"/>
            <ac:spMk id="14" creationId="{E83E5315-86D0-135E-E8E3-5AC1C4E10272}"/>
          </ac:spMkLst>
        </pc:spChg>
        <pc:spChg chg="mod">
          <ac:chgData name="Kyle Naumowich" userId="S::kyle@patchmypc.com::42a1311c-3341-4ac9-bb59-8e6d381ba647" providerId="AD" clId="Web-{2F02A1BC-0D91-EA27-BBF2-CE3710F96242}" dt="2023-10-23T20:16:39.272" v="38" actId="20577"/>
          <ac:spMkLst>
            <pc:docMk/>
            <pc:sldMk cId="2657965079" sldId="285"/>
            <ac:spMk id="16" creationId="{FA3C5B33-9F26-4FC8-B2EF-3FBB1AD2BE88}"/>
          </ac:spMkLst>
        </pc:spChg>
        <pc:spChg chg="mod">
          <ac:chgData name="Kyle Naumowich" userId="S::kyle@patchmypc.com::42a1311c-3341-4ac9-bb59-8e6d381ba647" providerId="AD" clId="Web-{2F02A1BC-0D91-EA27-BBF2-CE3710F96242}" dt="2023-10-23T20:17:08.523" v="49" actId="1076"/>
          <ac:spMkLst>
            <pc:docMk/>
            <pc:sldMk cId="2657965079" sldId="285"/>
            <ac:spMk id="18" creationId="{97749F56-1223-20B2-4C4C-77A96101B7DB}"/>
          </ac:spMkLst>
        </pc:spChg>
        <pc:picChg chg="add del mod">
          <ac:chgData name="Kyle Naumowich" userId="S::kyle@patchmypc.com::42a1311c-3341-4ac9-bb59-8e6d381ba647" providerId="AD" clId="Web-{2F02A1BC-0D91-EA27-BBF2-CE3710F96242}" dt="2023-10-23T20:17:08.539" v="50" actId="1076"/>
          <ac:picMkLst>
            <pc:docMk/>
            <pc:sldMk cId="2657965079" sldId="285"/>
            <ac:picMk id="2" creationId="{DDDE1751-144C-9A8F-5957-39B00E8C7957}"/>
          </ac:picMkLst>
        </pc:picChg>
      </pc:sldChg>
    </pc:docChg>
  </pc:docChgLst>
  <pc:docChgLst>
    <pc:chgData name="Spencer Cruz" userId="S::spencer@patchmypc.com::69305f80-e716-43ff-99aa-7044261c28f3" providerId="AD" clId="Web-{1EA41CA9-FA48-4CFC-AA99-4D2CE5E2074C}"/>
    <pc:docChg chg="addSld delSld modSld sldOrd">
      <pc:chgData name="Spencer Cruz" userId="S::spencer@patchmypc.com::69305f80-e716-43ff-99aa-7044261c28f3" providerId="AD" clId="Web-{1EA41CA9-FA48-4CFC-AA99-4D2CE5E2074C}" dt="2023-06-20T14:50:43.645" v="676" actId="20577"/>
      <pc:docMkLst>
        <pc:docMk/>
      </pc:docMkLst>
      <pc:sldChg chg="ord">
        <pc:chgData name="Spencer Cruz" userId="S::spencer@patchmypc.com::69305f80-e716-43ff-99aa-7044261c28f3" providerId="AD" clId="Web-{1EA41CA9-FA48-4CFC-AA99-4D2CE5E2074C}" dt="2023-06-20T14:02:36.014" v="0"/>
        <pc:sldMkLst>
          <pc:docMk/>
          <pc:sldMk cId="431394609" sldId="259"/>
        </pc:sldMkLst>
      </pc:sldChg>
      <pc:sldChg chg="new del">
        <pc:chgData name="Spencer Cruz" userId="S::spencer@patchmypc.com::69305f80-e716-43ff-99aa-7044261c28f3" providerId="AD" clId="Web-{1EA41CA9-FA48-4CFC-AA99-4D2CE5E2074C}" dt="2023-06-20T14:04:26.110" v="3"/>
        <pc:sldMkLst>
          <pc:docMk/>
          <pc:sldMk cId="3401626002" sldId="265"/>
        </pc:sldMkLst>
      </pc:sldChg>
      <pc:sldChg chg="modSp new">
        <pc:chgData name="Spencer Cruz" userId="S::spencer@patchmypc.com::69305f80-e716-43ff-99aa-7044261c28f3" providerId="AD" clId="Web-{1EA41CA9-FA48-4CFC-AA99-4D2CE5E2074C}" dt="2023-06-20T14:06:41.504" v="36" actId="20577"/>
        <pc:sldMkLst>
          <pc:docMk/>
          <pc:sldMk cId="2986266943" sldId="266"/>
        </pc:sldMkLst>
        <pc:spChg chg="mod">
          <ac:chgData name="Spencer Cruz" userId="S::spencer@patchmypc.com::69305f80-e716-43ff-99aa-7044261c28f3" providerId="AD" clId="Web-{1EA41CA9-FA48-4CFC-AA99-4D2CE5E2074C}" dt="2023-06-20T14:05:32.174" v="16" actId="20577"/>
          <ac:spMkLst>
            <pc:docMk/>
            <pc:sldMk cId="2986266943" sldId="266"/>
            <ac:spMk id="2" creationId="{4EECA2B7-F6F0-6C52-3E32-20F8B1FB77CD}"/>
          </ac:spMkLst>
        </pc:spChg>
        <pc:spChg chg="mod">
          <ac:chgData name="Spencer Cruz" userId="S::spencer@patchmypc.com::69305f80-e716-43ff-99aa-7044261c28f3" providerId="AD" clId="Web-{1EA41CA9-FA48-4CFC-AA99-4D2CE5E2074C}" dt="2023-06-20T14:06:41.504" v="36" actId="20577"/>
          <ac:spMkLst>
            <pc:docMk/>
            <pc:sldMk cId="2986266943" sldId="266"/>
            <ac:spMk id="3" creationId="{0030B5BD-2015-8CFD-0654-2AAFB3470B97}"/>
          </ac:spMkLst>
        </pc:spChg>
      </pc:sldChg>
      <pc:sldChg chg="new del">
        <pc:chgData name="Spencer Cruz" userId="S::spencer@patchmypc.com::69305f80-e716-43ff-99aa-7044261c28f3" providerId="AD" clId="Web-{1EA41CA9-FA48-4CFC-AA99-4D2CE5E2074C}" dt="2023-06-20T14:07:01.380" v="38"/>
        <pc:sldMkLst>
          <pc:docMk/>
          <pc:sldMk cId="1594295125" sldId="267"/>
        </pc:sldMkLst>
      </pc:sldChg>
      <pc:sldChg chg="modSp new ord">
        <pc:chgData name="Spencer Cruz" userId="S::spencer@patchmypc.com::69305f80-e716-43ff-99aa-7044261c28f3" providerId="AD" clId="Web-{1EA41CA9-FA48-4CFC-AA99-4D2CE5E2074C}" dt="2023-06-20T14:33:32.370" v="313" actId="20577"/>
        <pc:sldMkLst>
          <pc:docMk/>
          <pc:sldMk cId="2856983185" sldId="267"/>
        </pc:sldMkLst>
        <pc:spChg chg="mod">
          <ac:chgData name="Spencer Cruz" userId="S::spencer@patchmypc.com::69305f80-e716-43ff-99aa-7044261c28f3" providerId="AD" clId="Web-{1EA41CA9-FA48-4CFC-AA99-4D2CE5E2074C}" dt="2023-06-20T14:33:32.370" v="313" actId="20577"/>
          <ac:spMkLst>
            <pc:docMk/>
            <pc:sldMk cId="2856983185" sldId="267"/>
            <ac:spMk id="2" creationId="{6ABB03D9-7EF4-4823-7CFF-CBF589D87DD5}"/>
          </ac:spMkLst>
        </pc:spChg>
        <pc:spChg chg="mod">
          <ac:chgData name="Spencer Cruz" userId="S::spencer@patchmypc.com::69305f80-e716-43ff-99aa-7044261c28f3" providerId="AD" clId="Web-{1EA41CA9-FA48-4CFC-AA99-4D2CE5E2074C}" dt="2023-06-20T14:11:35.401" v="59" actId="20577"/>
          <ac:spMkLst>
            <pc:docMk/>
            <pc:sldMk cId="2856983185" sldId="267"/>
            <ac:spMk id="3" creationId="{68EF1183-029C-DE9D-2FED-B17A544885C9}"/>
          </ac:spMkLst>
        </pc:spChg>
      </pc:sldChg>
      <pc:sldChg chg="modSp new modNotes">
        <pc:chgData name="Spencer Cruz" userId="S::spencer@patchmypc.com::69305f80-e716-43ff-99aa-7044261c28f3" providerId="AD" clId="Web-{1EA41CA9-FA48-4CFC-AA99-4D2CE5E2074C}" dt="2023-06-20T14:50:43.645" v="676" actId="20577"/>
        <pc:sldMkLst>
          <pc:docMk/>
          <pc:sldMk cId="1323265976" sldId="268"/>
        </pc:sldMkLst>
        <pc:spChg chg="mod">
          <ac:chgData name="Spencer Cruz" userId="S::spencer@patchmypc.com::69305f80-e716-43ff-99aa-7044261c28f3" providerId="AD" clId="Web-{1EA41CA9-FA48-4CFC-AA99-4D2CE5E2074C}" dt="2023-06-20T14:50:43.645" v="676" actId="20577"/>
          <ac:spMkLst>
            <pc:docMk/>
            <pc:sldMk cId="1323265976" sldId="268"/>
            <ac:spMk id="2" creationId="{2F47ECB2-3BDB-D233-8904-6EF3B6146178}"/>
          </ac:spMkLst>
        </pc:spChg>
        <pc:spChg chg="mod">
          <ac:chgData name="Spencer Cruz" userId="S::spencer@patchmypc.com::69305f80-e716-43ff-99aa-7044261c28f3" providerId="AD" clId="Web-{1EA41CA9-FA48-4CFC-AA99-4D2CE5E2074C}" dt="2023-06-20T14:35:07.419" v="328" actId="20577"/>
          <ac:spMkLst>
            <pc:docMk/>
            <pc:sldMk cId="1323265976" sldId="268"/>
            <ac:spMk id="3" creationId="{2983BE9E-D996-A8E6-15F9-D3A334BBAB2B}"/>
          </ac:spMkLst>
        </pc:spChg>
      </pc:sldChg>
    </pc:docChg>
  </pc:docChgLst>
  <pc:docChgLst>
    <pc:chgData name="Liviu Barbat" userId="S::liviu@patchmypc.com::92ffccfc-c6c7-4ada-a44b-ae87f20b515a" providerId="AD" clId="Web-{58A16EFD-D9F9-50E9-DC0E-D5E164C77C92}"/>
    <pc:docChg chg="addSld modSld addMainMaster modMainMaster">
      <pc:chgData name="Liviu Barbat" userId="S::liviu@patchmypc.com::92ffccfc-c6c7-4ada-a44b-ae87f20b515a" providerId="AD" clId="Web-{58A16EFD-D9F9-50E9-DC0E-D5E164C77C92}" dt="2023-10-23T12:56:42.254" v="206" actId="20577"/>
      <pc:docMkLst>
        <pc:docMk/>
      </pc:docMkLst>
      <pc:sldChg chg="modSp">
        <pc:chgData name="Liviu Barbat" userId="S::liviu@patchmypc.com::92ffccfc-c6c7-4ada-a44b-ae87f20b515a" providerId="AD" clId="Web-{58A16EFD-D9F9-50E9-DC0E-D5E164C77C92}" dt="2023-10-23T12:38:20.305" v="29" actId="1076"/>
        <pc:sldMkLst>
          <pc:docMk/>
          <pc:sldMk cId="431394609" sldId="259"/>
        </pc:sldMkLst>
        <pc:spChg chg="mod">
          <ac:chgData name="Liviu Barbat" userId="S::liviu@patchmypc.com::92ffccfc-c6c7-4ada-a44b-ae87f20b515a" providerId="AD" clId="Web-{58A16EFD-D9F9-50E9-DC0E-D5E164C77C92}" dt="2023-10-23T12:37:30.788" v="11" actId="1076"/>
          <ac:spMkLst>
            <pc:docMk/>
            <pc:sldMk cId="431394609" sldId="259"/>
            <ac:spMk id="4" creationId="{FDA8DC10-A932-943B-CCCF-6510B972E60F}"/>
          </ac:spMkLst>
        </pc:spChg>
        <pc:spChg chg="mod">
          <ac:chgData name="Liviu Barbat" userId="S::liviu@patchmypc.com::92ffccfc-c6c7-4ada-a44b-ae87f20b515a" providerId="AD" clId="Web-{58A16EFD-D9F9-50E9-DC0E-D5E164C77C92}" dt="2023-10-23T12:38:20.305" v="29" actId="1076"/>
          <ac:spMkLst>
            <pc:docMk/>
            <pc:sldMk cId="431394609" sldId="259"/>
            <ac:spMk id="5" creationId="{05509587-6C41-C2AC-645C-9028F4491916}"/>
          </ac:spMkLst>
        </pc:spChg>
      </pc:sldChg>
      <pc:sldChg chg="addSp modSp">
        <pc:chgData name="Liviu Barbat" userId="S::liviu@patchmypc.com::92ffccfc-c6c7-4ada-a44b-ae87f20b515a" providerId="AD" clId="Web-{58A16EFD-D9F9-50E9-DC0E-D5E164C77C92}" dt="2023-10-23T12:48:39.173" v="200" actId="20577"/>
        <pc:sldMkLst>
          <pc:docMk/>
          <pc:sldMk cId="450936182" sldId="280"/>
        </pc:sldMkLst>
        <pc:spChg chg="mod">
          <ac:chgData name="Liviu Barbat" userId="S::liviu@patchmypc.com::92ffccfc-c6c7-4ada-a44b-ae87f20b515a" providerId="AD" clId="Web-{58A16EFD-D9F9-50E9-DC0E-D5E164C77C92}" dt="2023-10-23T12:48:39.173" v="200" actId="20577"/>
          <ac:spMkLst>
            <pc:docMk/>
            <pc:sldMk cId="450936182" sldId="280"/>
            <ac:spMk id="9" creationId="{698CE002-E015-CAB7-5F8D-4D03F81B8186}"/>
          </ac:spMkLst>
        </pc:spChg>
        <pc:picChg chg="add mod">
          <ac:chgData name="Liviu Barbat" userId="S::liviu@patchmypc.com::92ffccfc-c6c7-4ada-a44b-ae87f20b515a" providerId="AD" clId="Web-{58A16EFD-D9F9-50E9-DC0E-D5E164C77C92}" dt="2023-10-23T12:48:26.594" v="189" actId="14100"/>
          <ac:picMkLst>
            <pc:docMk/>
            <pc:sldMk cId="450936182" sldId="280"/>
            <ac:picMk id="2" creationId="{821922ED-81D6-6FEA-3FBC-F95A3CA06C50}"/>
          </ac:picMkLst>
        </pc:picChg>
        <pc:picChg chg="mod">
          <ac:chgData name="Liviu Barbat" userId="S::liviu@patchmypc.com::92ffccfc-c6c7-4ada-a44b-ae87f20b515a" providerId="AD" clId="Web-{58A16EFD-D9F9-50E9-DC0E-D5E164C77C92}" dt="2023-10-23T12:47:39.343" v="185" actId="1076"/>
          <ac:picMkLst>
            <pc:docMk/>
            <pc:sldMk cId="450936182" sldId="280"/>
            <ac:picMk id="6" creationId="{FA5171CE-FF00-63BD-9C5F-23F9DA009D88}"/>
          </ac:picMkLst>
        </pc:picChg>
      </pc:sldChg>
      <pc:sldChg chg="addSp delSp modSp">
        <pc:chgData name="Liviu Barbat" userId="S::liviu@patchmypc.com::92ffccfc-c6c7-4ada-a44b-ae87f20b515a" providerId="AD" clId="Web-{58A16EFD-D9F9-50E9-DC0E-D5E164C77C92}" dt="2023-10-23T12:36:28.301" v="6" actId="1076"/>
        <pc:sldMkLst>
          <pc:docMk/>
          <pc:sldMk cId="3050382496" sldId="281"/>
        </pc:sldMkLst>
        <pc:picChg chg="del">
          <ac:chgData name="Liviu Barbat" userId="S::liviu@patchmypc.com::92ffccfc-c6c7-4ada-a44b-ae87f20b515a" providerId="AD" clId="Web-{58A16EFD-D9F9-50E9-DC0E-D5E164C77C92}" dt="2023-10-23T12:35:42.127" v="0"/>
          <ac:picMkLst>
            <pc:docMk/>
            <pc:sldMk cId="3050382496" sldId="281"/>
            <ac:picMk id="4" creationId="{81A71281-0971-83AB-80FC-806AEF06C5E3}"/>
          </ac:picMkLst>
        </pc:picChg>
        <pc:picChg chg="add mod">
          <ac:chgData name="Liviu Barbat" userId="S::liviu@patchmypc.com::92ffccfc-c6c7-4ada-a44b-ae87f20b515a" providerId="AD" clId="Web-{58A16EFD-D9F9-50E9-DC0E-D5E164C77C92}" dt="2023-10-23T12:36:28.301" v="6" actId="1076"/>
          <ac:picMkLst>
            <pc:docMk/>
            <pc:sldMk cId="3050382496" sldId="281"/>
            <ac:picMk id="5" creationId="{E27D1289-A3F7-7933-D034-DF993F543DB1}"/>
          </ac:picMkLst>
        </pc:picChg>
      </pc:sldChg>
      <pc:sldChg chg="addSp delSp modSp add mod modShow">
        <pc:chgData name="Liviu Barbat" userId="S::liviu@patchmypc.com::92ffccfc-c6c7-4ada-a44b-ae87f20b515a" providerId="AD" clId="Web-{58A16EFD-D9F9-50E9-DC0E-D5E164C77C92}" dt="2023-10-23T12:56:42.254" v="206" actId="20577"/>
        <pc:sldMkLst>
          <pc:docMk/>
          <pc:sldMk cId="3018185666" sldId="282"/>
        </pc:sldMkLst>
        <pc:spChg chg="mod">
          <ac:chgData name="Liviu Barbat" userId="S::liviu@patchmypc.com::92ffccfc-c6c7-4ada-a44b-ae87f20b515a" providerId="AD" clId="Web-{58A16EFD-D9F9-50E9-DC0E-D5E164C77C92}" dt="2023-10-23T12:40:57.780" v="32" actId="20577"/>
          <ac:spMkLst>
            <pc:docMk/>
            <pc:sldMk cId="3018185666" sldId="282"/>
            <ac:spMk id="3" creationId="{5E455C0F-9A1D-1B5E-B882-FB0A9B8D432C}"/>
          </ac:spMkLst>
        </pc:spChg>
        <pc:spChg chg="mod">
          <ac:chgData name="Liviu Barbat" userId="S::liviu@patchmypc.com::92ffccfc-c6c7-4ada-a44b-ae87f20b515a" providerId="AD" clId="Web-{58A16EFD-D9F9-50E9-DC0E-D5E164C77C92}" dt="2023-10-23T12:42:01.751" v="53" actId="20577"/>
          <ac:spMkLst>
            <pc:docMk/>
            <pc:sldMk cId="3018185666" sldId="282"/>
            <ac:spMk id="6" creationId="{E1F7B68C-AC54-9B30-0BF6-1536F056EA2C}"/>
          </ac:spMkLst>
        </pc:spChg>
        <pc:spChg chg="mod">
          <ac:chgData name="Liviu Barbat" userId="S::liviu@patchmypc.com::92ffccfc-c6c7-4ada-a44b-ae87f20b515a" providerId="AD" clId="Web-{58A16EFD-D9F9-50E9-DC0E-D5E164C77C92}" dt="2023-10-23T12:41:40.141" v="48" actId="20577"/>
          <ac:spMkLst>
            <pc:docMk/>
            <pc:sldMk cId="3018185666" sldId="282"/>
            <ac:spMk id="8" creationId="{7F76059E-D939-E8B5-23FC-ACAFF8FFF214}"/>
          </ac:spMkLst>
        </pc:spChg>
        <pc:spChg chg="mod">
          <ac:chgData name="Liviu Barbat" userId="S::liviu@patchmypc.com::92ffccfc-c6c7-4ada-a44b-ae87f20b515a" providerId="AD" clId="Web-{58A16EFD-D9F9-50E9-DC0E-D5E164C77C92}" dt="2023-10-23T12:42:24.987" v="89" actId="20577"/>
          <ac:spMkLst>
            <pc:docMk/>
            <pc:sldMk cId="3018185666" sldId="282"/>
            <ac:spMk id="10" creationId="{8500B174-73FC-7F87-1375-7D2E50F2A3E5}"/>
          </ac:spMkLst>
        </pc:spChg>
        <pc:spChg chg="mod">
          <ac:chgData name="Liviu Barbat" userId="S::liviu@patchmypc.com::92ffccfc-c6c7-4ada-a44b-ae87f20b515a" providerId="AD" clId="Web-{58A16EFD-D9F9-50E9-DC0E-D5E164C77C92}" dt="2023-10-23T12:51:20.867" v="205" actId="20577"/>
          <ac:spMkLst>
            <pc:docMk/>
            <pc:sldMk cId="3018185666" sldId="282"/>
            <ac:spMk id="12" creationId="{563513D3-2806-DB36-B609-8514548C6FE3}"/>
          </ac:spMkLst>
        </pc:spChg>
        <pc:spChg chg="mod">
          <ac:chgData name="Liviu Barbat" userId="S::liviu@patchmypc.com::92ffccfc-c6c7-4ada-a44b-ae87f20b515a" providerId="AD" clId="Web-{58A16EFD-D9F9-50E9-DC0E-D5E164C77C92}" dt="2023-10-23T12:43:01.269" v="157" actId="20577"/>
          <ac:spMkLst>
            <pc:docMk/>
            <pc:sldMk cId="3018185666" sldId="282"/>
            <ac:spMk id="14" creationId="{E83E5315-86D0-135E-E8E3-5AC1C4E10272}"/>
          </ac:spMkLst>
        </pc:spChg>
        <pc:spChg chg="mod">
          <ac:chgData name="Liviu Barbat" userId="S::liviu@patchmypc.com::92ffccfc-c6c7-4ada-a44b-ae87f20b515a" providerId="AD" clId="Web-{58A16EFD-D9F9-50E9-DC0E-D5E164C77C92}" dt="2023-10-23T12:56:42.254" v="206" actId="20577"/>
          <ac:spMkLst>
            <pc:docMk/>
            <pc:sldMk cId="3018185666" sldId="282"/>
            <ac:spMk id="16" creationId="{FA3C5B33-9F26-4FC8-B2EF-3FBB1AD2BE88}"/>
          </ac:spMkLst>
        </pc:spChg>
        <pc:spChg chg="mod">
          <ac:chgData name="Liviu Barbat" userId="S::liviu@patchmypc.com::92ffccfc-c6c7-4ada-a44b-ae87f20b515a" providerId="AD" clId="Web-{58A16EFD-D9F9-50E9-DC0E-D5E164C77C92}" dt="2023-10-23T12:46:12.245" v="178" actId="20577"/>
          <ac:spMkLst>
            <pc:docMk/>
            <pc:sldMk cId="3018185666" sldId="282"/>
            <ac:spMk id="18" creationId="{97749F56-1223-20B2-4C4C-77A96101B7DB}"/>
          </ac:spMkLst>
        </pc:spChg>
        <pc:picChg chg="add mod">
          <ac:chgData name="Liviu Barbat" userId="S::liviu@patchmypc.com::92ffccfc-c6c7-4ada-a44b-ae87f20b515a" providerId="AD" clId="Web-{58A16EFD-D9F9-50E9-DC0E-D5E164C77C92}" dt="2023-10-23T12:46:51.638" v="182" actId="1076"/>
          <ac:picMkLst>
            <pc:docMk/>
            <pc:sldMk cId="3018185666" sldId="282"/>
            <ac:picMk id="2" creationId="{DDDE1751-144C-9A8F-5957-39B00E8C7957}"/>
          </ac:picMkLst>
        </pc:picChg>
        <pc:picChg chg="del">
          <ac:chgData name="Liviu Barbat" userId="S::liviu@patchmypc.com::92ffccfc-c6c7-4ada-a44b-ae87f20b515a" providerId="AD" clId="Web-{58A16EFD-D9F9-50E9-DC0E-D5E164C77C92}" dt="2023-10-23T12:45:43.182" v="172"/>
          <ac:picMkLst>
            <pc:docMk/>
            <pc:sldMk cId="3018185666" sldId="282"/>
            <ac:picMk id="1026" creationId="{D58B2DBF-725A-BEC2-6BE7-053C8739C5FD}"/>
          </ac:picMkLst>
        </pc:picChg>
        <pc:picChg chg="del">
          <ac:chgData name="Liviu Barbat" userId="S::liviu@patchmypc.com::92ffccfc-c6c7-4ada-a44b-ae87f20b515a" providerId="AD" clId="Web-{58A16EFD-D9F9-50E9-DC0E-D5E164C77C92}" dt="2023-10-23T12:45:41.119" v="171"/>
          <ac:picMkLst>
            <pc:docMk/>
            <pc:sldMk cId="3018185666" sldId="282"/>
            <ac:picMk id="7170" creationId="{7A8EDEEF-19A9-784A-D02B-C0C5CE11D480}"/>
          </ac:picMkLst>
        </pc:picChg>
      </pc:sldChg>
      <pc:sldMasterChg chg="modSldLayout">
        <pc:chgData name="Liviu Barbat" userId="S::liviu@patchmypc.com::92ffccfc-c6c7-4ada-a44b-ae87f20b515a" providerId="AD" clId="Web-{58A16EFD-D9F9-50E9-DC0E-D5E164C77C92}" dt="2023-10-23T12:40:48.795" v="30"/>
        <pc:sldMasterMkLst>
          <pc:docMk/>
          <pc:sldMasterMk cId="2600738196" sldId="2147483648"/>
        </pc:sldMasterMkLst>
        <pc:sldLayoutChg chg="replId">
          <pc:chgData name="Liviu Barbat" userId="S::liviu@patchmypc.com::92ffccfc-c6c7-4ada-a44b-ae87f20b515a" providerId="AD" clId="Web-{58A16EFD-D9F9-50E9-DC0E-D5E164C77C92}" dt="2023-10-23T12:40:48.795" v="30"/>
          <pc:sldLayoutMkLst>
            <pc:docMk/>
            <pc:sldMasterMk cId="2600738196" sldId="2147483648"/>
            <pc:sldLayoutMk cId="3498104609" sldId="2147483683"/>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2856263498" sldId="2147483684"/>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3739055868" sldId="2147483685"/>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2973282541" sldId="2147483686"/>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3984494324" sldId="2147483687"/>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3839876983" sldId="2147483688"/>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1886466658" sldId="2147483689"/>
          </pc:sldLayoutMkLst>
        </pc:sldLayoutChg>
        <pc:sldLayoutChg chg="replId">
          <pc:chgData name="Liviu Barbat" userId="S::liviu@patchmypc.com::92ffccfc-c6c7-4ada-a44b-ae87f20b515a" providerId="AD" clId="Web-{58A16EFD-D9F9-50E9-DC0E-D5E164C77C92}" dt="2023-10-23T12:40:48.795" v="30"/>
          <pc:sldLayoutMkLst>
            <pc:docMk/>
            <pc:sldMasterMk cId="2600738196" sldId="2147483648"/>
            <pc:sldLayoutMk cId="1968837109" sldId="2147483690"/>
          </pc:sldLayoutMkLst>
        </pc:sldLayoutChg>
      </pc:sldMasterChg>
      <pc:sldMasterChg chg="add addSldLayout">
        <pc:chgData name="Liviu Barbat" userId="S::liviu@patchmypc.com::92ffccfc-c6c7-4ada-a44b-ae87f20b515a" providerId="AD" clId="Web-{58A16EFD-D9F9-50E9-DC0E-D5E164C77C92}" dt="2023-10-23T12:40:48.795" v="30"/>
        <pc:sldMasterMkLst>
          <pc:docMk/>
          <pc:sldMasterMk cId="60667916" sldId="2147483662"/>
        </pc:sldMasterMkLst>
        <pc:sldLayoutChg chg="add">
          <pc:chgData name="Liviu Barbat" userId="S::liviu@patchmypc.com::92ffccfc-c6c7-4ada-a44b-ae87f20b515a" providerId="AD" clId="Web-{58A16EFD-D9F9-50E9-DC0E-D5E164C77C92}" dt="2023-10-23T12:40:48.795" v="30"/>
          <pc:sldLayoutMkLst>
            <pc:docMk/>
            <pc:sldMasterMk cId="60667916" sldId="2147483662"/>
            <pc:sldLayoutMk cId="4034819857" sldId="2147483663"/>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099741635" sldId="2147483664"/>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474730103" sldId="2147483665"/>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58163780" sldId="2147483666"/>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3383491973" sldId="2147483667"/>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312761974" sldId="2147483668"/>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3148962174" sldId="2147483669"/>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671535561" sldId="2147483670"/>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3640264640" sldId="2147483671"/>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060166565" sldId="2147483672"/>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350571092" sldId="2147483673"/>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894879054" sldId="2147483674"/>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541144040" sldId="2147483675"/>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3258500422" sldId="2147483676"/>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335510171" sldId="2147483677"/>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513094985" sldId="2147483678"/>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1631367017" sldId="2147483679"/>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146675421" sldId="2147483680"/>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22782011" sldId="2147483681"/>
          </pc:sldLayoutMkLst>
        </pc:sldLayoutChg>
        <pc:sldLayoutChg chg="add">
          <pc:chgData name="Liviu Barbat" userId="S::liviu@patchmypc.com::92ffccfc-c6c7-4ada-a44b-ae87f20b515a" providerId="AD" clId="Web-{58A16EFD-D9F9-50E9-DC0E-D5E164C77C92}" dt="2023-10-23T12:40:48.795" v="30"/>
          <pc:sldLayoutMkLst>
            <pc:docMk/>
            <pc:sldMasterMk cId="60667916" sldId="2147483662"/>
            <pc:sldLayoutMk cId="958185969" sldId="2147483682"/>
          </pc:sldLayoutMkLst>
        </pc:sldLayoutChg>
      </pc:sldMasterChg>
    </pc:docChg>
  </pc:docChgLst>
  <pc:docChgLst>
    <pc:chgData name="Justin Chalfant" userId="50ec0e3f-3c8c-40d6-b729-b52deacaac3c" providerId="ADAL" clId="{329BBDD5-AA94-40DF-B0C4-EB4172229592}"/>
    <pc:docChg chg="undo custSel addSld delSld modSld">
      <pc:chgData name="Justin Chalfant" userId="50ec0e3f-3c8c-40d6-b729-b52deacaac3c" providerId="ADAL" clId="{329BBDD5-AA94-40DF-B0C4-EB4172229592}" dt="2022-09-21T13:25:40.698" v="375" actId="20577"/>
      <pc:docMkLst>
        <pc:docMk/>
      </pc:docMkLst>
      <pc:sldChg chg="modSp del mod">
        <pc:chgData name="Justin Chalfant" userId="50ec0e3f-3c8c-40d6-b729-b52deacaac3c" providerId="ADAL" clId="{329BBDD5-AA94-40DF-B0C4-EB4172229592}" dt="2022-09-21T13:07:02.550" v="80" actId="47"/>
        <pc:sldMkLst>
          <pc:docMk/>
          <pc:sldMk cId="143225555" sldId="256"/>
        </pc:sldMkLst>
        <pc:spChg chg="mod">
          <ac:chgData name="Justin Chalfant" userId="50ec0e3f-3c8c-40d6-b729-b52deacaac3c" providerId="ADAL" clId="{329BBDD5-AA94-40DF-B0C4-EB4172229592}" dt="2022-09-21T13:05:27.342" v="8" actId="20577"/>
          <ac:spMkLst>
            <pc:docMk/>
            <pc:sldMk cId="143225555" sldId="256"/>
            <ac:spMk id="2" creationId="{0CB36276-43E9-4C12-9154-60DBF8E7C005}"/>
          </ac:spMkLst>
        </pc:spChg>
      </pc:sldChg>
      <pc:sldChg chg="modSp new mod">
        <pc:chgData name="Justin Chalfant" userId="50ec0e3f-3c8c-40d6-b729-b52deacaac3c" providerId="ADAL" clId="{329BBDD5-AA94-40DF-B0C4-EB4172229592}" dt="2022-09-21T13:06:47.332" v="79" actId="20577"/>
        <pc:sldMkLst>
          <pc:docMk/>
          <pc:sldMk cId="3394490888" sldId="257"/>
        </pc:sldMkLst>
        <pc:spChg chg="mod">
          <ac:chgData name="Justin Chalfant" userId="50ec0e3f-3c8c-40d6-b729-b52deacaac3c" providerId="ADAL" clId="{329BBDD5-AA94-40DF-B0C4-EB4172229592}" dt="2022-09-21T13:05:46.222" v="35" actId="20577"/>
          <ac:spMkLst>
            <pc:docMk/>
            <pc:sldMk cId="3394490888" sldId="257"/>
            <ac:spMk id="2" creationId="{CCE4558C-2481-EA22-24BA-2250934235D9}"/>
          </ac:spMkLst>
        </pc:spChg>
        <pc:spChg chg="mod">
          <ac:chgData name="Justin Chalfant" userId="50ec0e3f-3c8c-40d6-b729-b52deacaac3c" providerId="ADAL" clId="{329BBDD5-AA94-40DF-B0C4-EB4172229592}" dt="2022-09-21T13:06:47.332" v="79" actId="20577"/>
          <ac:spMkLst>
            <pc:docMk/>
            <pc:sldMk cId="3394490888" sldId="257"/>
            <ac:spMk id="3" creationId="{5DD21CE8-243A-0B67-2142-10C542909BD1}"/>
          </ac:spMkLst>
        </pc:spChg>
      </pc:sldChg>
      <pc:sldChg chg="addSp delSp modSp new mod modClrScheme chgLayout">
        <pc:chgData name="Justin Chalfant" userId="50ec0e3f-3c8c-40d6-b729-b52deacaac3c" providerId="ADAL" clId="{329BBDD5-AA94-40DF-B0C4-EB4172229592}" dt="2022-09-21T13:21:37.055" v="341" actId="1076"/>
        <pc:sldMkLst>
          <pc:docMk/>
          <pc:sldMk cId="1836072527" sldId="258"/>
        </pc:sldMkLst>
        <pc:spChg chg="del mod ord">
          <ac:chgData name="Justin Chalfant" userId="50ec0e3f-3c8c-40d6-b729-b52deacaac3c" providerId="ADAL" clId="{329BBDD5-AA94-40DF-B0C4-EB4172229592}" dt="2022-09-21T13:07:38.657" v="82" actId="700"/>
          <ac:spMkLst>
            <pc:docMk/>
            <pc:sldMk cId="1836072527" sldId="258"/>
            <ac:spMk id="2" creationId="{D3CDE4D3-88F0-51CC-72FC-62CCDAE004A6}"/>
          </ac:spMkLst>
        </pc:spChg>
        <pc:spChg chg="del mod ord">
          <ac:chgData name="Justin Chalfant" userId="50ec0e3f-3c8c-40d6-b729-b52deacaac3c" providerId="ADAL" clId="{329BBDD5-AA94-40DF-B0C4-EB4172229592}" dt="2022-09-21T13:07:38.657" v="82" actId="700"/>
          <ac:spMkLst>
            <pc:docMk/>
            <pc:sldMk cId="1836072527" sldId="258"/>
            <ac:spMk id="3" creationId="{612DB8D4-9E78-5280-ED49-0EA11FDABAF2}"/>
          </ac:spMkLst>
        </pc:spChg>
        <pc:spChg chg="add del mod ord">
          <ac:chgData name="Justin Chalfant" userId="50ec0e3f-3c8c-40d6-b729-b52deacaac3c" providerId="ADAL" clId="{329BBDD5-AA94-40DF-B0C4-EB4172229592}" dt="2022-09-21T13:11:28.581" v="108" actId="700"/>
          <ac:spMkLst>
            <pc:docMk/>
            <pc:sldMk cId="1836072527" sldId="258"/>
            <ac:spMk id="4" creationId="{51CC98C5-3A01-0833-B2A8-523A652E87EB}"/>
          </ac:spMkLst>
        </pc:spChg>
        <pc:spChg chg="add mod ord">
          <ac:chgData name="Justin Chalfant" userId="50ec0e3f-3c8c-40d6-b729-b52deacaac3c" providerId="ADAL" clId="{329BBDD5-AA94-40DF-B0C4-EB4172229592}" dt="2022-09-21T13:15:33.294" v="158" actId="403"/>
          <ac:spMkLst>
            <pc:docMk/>
            <pc:sldMk cId="1836072527" sldId="258"/>
            <ac:spMk id="5" creationId="{32331B3B-D8A6-7B44-E23A-AB188395B9B0}"/>
          </ac:spMkLst>
        </pc:spChg>
        <pc:spChg chg="add del mod ord">
          <ac:chgData name="Justin Chalfant" userId="50ec0e3f-3c8c-40d6-b729-b52deacaac3c" providerId="ADAL" clId="{329BBDD5-AA94-40DF-B0C4-EB4172229592}" dt="2022-09-21T13:12:46.932" v="117" actId="478"/>
          <ac:spMkLst>
            <pc:docMk/>
            <pc:sldMk cId="1836072527" sldId="258"/>
            <ac:spMk id="6" creationId="{8880CB71-834E-3D55-0936-E3E7096273BA}"/>
          </ac:spMkLst>
        </pc:spChg>
        <pc:spChg chg="add mod">
          <ac:chgData name="Justin Chalfant" userId="50ec0e3f-3c8c-40d6-b729-b52deacaac3c" providerId="ADAL" clId="{329BBDD5-AA94-40DF-B0C4-EB4172229592}" dt="2022-09-21T13:15:13.014" v="153" actId="403"/>
          <ac:spMkLst>
            <pc:docMk/>
            <pc:sldMk cId="1836072527" sldId="258"/>
            <ac:spMk id="9" creationId="{47E48C54-C451-FE7C-5247-C9256B6A5903}"/>
          </ac:spMkLst>
        </pc:spChg>
        <pc:spChg chg="add mod">
          <ac:chgData name="Justin Chalfant" userId="50ec0e3f-3c8c-40d6-b729-b52deacaac3c" providerId="ADAL" clId="{329BBDD5-AA94-40DF-B0C4-EB4172229592}" dt="2022-09-21T13:21:37.055" v="341" actId="1076"/>
          <ac:spMkLst>
            <pc:docMk/>
            <pc:sldMk cId="1836072527" sldId="258"/>
            <ac:spMk id="10" creationId="{6312DF50-04EA-E462-251A-40966E29480E}"/>
          </ac:spMkLst>
        </pc:spChg>
        <pc:picChg chg="add mod">
          <ac:chgData name="Justin Chalfant" userId="50ec0e3f-3c8c-40d6-b729-b52deacaac3c" providerId="ADAL" clId="{329BBDD5-AA94-40DF-B0C4-EB4172229592}" dt="2022-09-21T13:14:05.130" v="127" actId="1076"/>
          <ac:picMkLst>
            <pc:docMk/>
            <pc:sldMk cId="1836072527" sldId="258"/>
            <ac:picMk id="8" creationId="{B3956EB9-B8A7-852B-F5F6-063BCC2B9121}"/>
          </ac:picMkLst>
        </pc:picChg>
        <pc:picChg chg="add del">
          <ac:chgData name="Justin Chalfant" userId="50ec0e3f-3c8c-40d6-b729-b52deacaac3c" providerId="ADAL" clId="{329BBDD5-AA94-40DF-B0C4-EB4172229592}" dt="2022-09-21T13:09:02.577" v="107"/>
          <ac:picMkLst>
            <pc:docMk/>
            <pc:sldMk cId="1836072527" sldId="258"/>
            <ac:picMk id="1026" creationId="{1B586FA8-C8D2-16F9-8786-5934C4B0DBAA}"/>
          </ac:picMkLst>
        </pc:picChg>
        <pc:picChg chg="add del mod">
          <ac:chgData name="Justin Chalfant" userId="50ec0e3f-3c8c-40d6-b729-b52deacaac3c" providerId="ADAL" clId="{329BBDD5-AA94-40DF-B0C4-EB4172229592}" dt="2022-09-21T13:12:01.168" v="112"/>
          <ac:picMkLst>
            <pc:docMk/>
            <pc:sldMk cId="1836072527" sldId="258"/>
            <ac:picMk id="1028" creationId="{B8B82C06-3C7D-11B0-0D01-FCB4D2B2ACDB}"/>
          </ac:picMkLst>
        </pc:picChg>
        <pc:picChg chg="add del mod">
          <ac:chgData name="Justin Chalfant" userId="50ec0e3f-3c8c-40d6-b729-b52deacaac3c" providerId="ADAL" clId="{329BBDD5-AA94-40DF-B0C4-EB4172229592}" dt="2022-09-21T13:13:59.996" v="125" actId="478"/>
          <ac:picMkLst>
            <pc:docMk/>
            <pc:sldMk cId="1836072527" sldId="258"/>
            <ac:picMk id="1030" creationId="{A70E9471-FF9B-5AB2-21A0-906AB5307A78}"/>
          </ac:picMkLst>
        </pc:picChg>
      </pc:sldChg>
      <pc:sldChg chg="addSp delSp modSp new mod modClrScheme chgLayout">
        <pc:chgData name="Justin Chalfant" userId="50ec0e3f-3c8c-40d6-b729-b52deacaac3c" providerId="ADAL" clId="{329BBDD5-AA94-40DF-B0C4-EB4172229592}" dt="2022-09-21T13:19:35.385" v="232" actId="20577"/>
        <pc:sldMkLst>
          <pc:docMk/>
          <pc:sldMk cId="431394609" sldId="259"/>
        </pc:sldMkLst>
        <pc:spChg chg="del mod ord">
          <ac:chgData name="Justin Chalfant" userId="50ec0e3f-3c8c-40d6-b729-b52deacaac3c" providerId="ADAL" clId="{329BBDD5-AA94-40DF-B0C4-EB4172229592}" dt="2022-09-21T13:19:07.816" v="160" actId="700"/>
          <ac:spMkLst>
            <pc:docMk/>
            <pc:sldMk cId="431394609" sldId="259"/>
            <ac:spMk id="2" creationId="{21BB38C6-B80E-B1C1-DE26-282A887419DE}"/>
          </ac:spMkLst>
        </pc:spChg>
        <pc:spChg chg="del">
          <ac:chgData name="Justin Chalfant" userId="50ec0e3f-3c8c-40d6-b729-b52deacaac3c" providerId="ADAL" clId="{329BBDD5-AA94-40DF-B0C4-EB4172229592}" dt="2022-09-21T13:19:07.816" v="160" actId="700"/>
          <ac:spMkLst>
            <pc:docMk/>
            <pc:sldMk cId="431394609" sldId="259"/>
            <ac:spMk id="3" creationId="{1E72B3D1-82B3-5E97-0810-86FD7CBAFA69}"/>
          </ac:spMkLst>
        </pc:spChg>
        <pc:spChg chg="add mod ord">
          <ac:chgData name="Justin Chalfant" userId="50ec0e3f-3c8c-40d6-b729-b52deacaac3c" providerId="ADAL" clId="{329BBDD5-AA94-40DF-B0C4-EB4172229592}" dt="2022-09-21T13:19:35.385" v="232" actId="20577"/>
          <ac:spMkLst>
            <pc:docMk/>
            <pc:sldMk cId="431394609" sldId="259"/>
            <ac:spMk id="4" creationId="{FDA8DC10-A932-943B-CCCF-6510B972E60F}"/>
          </ac:spMkLst>
        </pc:spChg>
        <pc:spChg chg="add mod ord">
          <ac:chgData name="Justin Chalfant" userId="50ec0e3f-3c8c-40d6-b729-b52deacaac3c" providerId="ADAL" clId="{329BBDD5-AA94-40DF-B0C4-EB4172229592}" dt="2022-09-21T13:19:31.890" v="227" actId="20577"/>
          <ac:spMkLst>
            <pc:docMk/>
            <pc:sldMk cId="431394609" sldId="259"/>
            <ac:spMk id="5" creationId="{05509587-6C41-C2AC-645C-9028F4491916}"/>
          </ac:spMkLst>
        </pc:spChg>
      </pc:sldChg>
      <pc:sldChg chg="modSp mod">
        <pc:chgData name="Justin Chalfant" userId="50ec0e3f-3c8c-40d6-b729-b52deacaac3c" providerId="ADAL" clId="{329BBDD5-AA94-40DF-B0C4-EB4172229592}" dt="2022-09-21T13:25:40.698" v="375" actId="20577"/>
        <pc:sldMkLst>
          <pc:docMk/>
          <pc:sldMk cId="969695654" sldId="260"/>
        </pc:sldMkLst>
        <pc:spChg chg="mod">
          <ac:chgData name="Justin Chalfant" userId="50ec0e3f-3c8c-40d6-b729-b52deacaac3c" providerId="ADAL" clId="{329BBDD5-AA94-40DF-B0C4-EB4172229592}" dt="2022-09-21T13:25:40.698" v="375" actId="20577"/>
          <ac:spMkLst>
            <pc:docMk/>
            <pc:sldMk cId="969695654" sldId="260"/>
            <ac:spMk id="2" creationId="{834D1A58-D564-F92E-925D-BFFC48975284}"/>
          </ac:spMkLst>
        </pc:spChg>
      </pc:sldChg>
    </pc:docChg>
  </pc:docChgLst>
  <pc:docChgLst>
    <pc:chgData name="Liviu Barbat" userId="S::liviu@patchmypc.com::92ffccfc-c6c7-4ada-a44b-ae87f20b515a" providerId="AD" clId="Web-{5F50E627-4229-8DAD-BCBA-336EE35067E7}"/>
    <pc:docChg chg="modSld">
      <pc:chgData name="Liviu Barbat" userId="S::liviu@patchmypc.com::92ffccfc-c6c7-4ada-a44b-ae87f20b515a" providerId="AD" clId="Web-{5F50E627-4229-8DAD-BCBA-336EE35067E7}" dt="2023-10-25T07:29:17.825" v="6" actId="1076"/>
      <pc:docMkLst>
        <pc:docMk/>
      </pc:docMkLst>
      <pc:sldChg chg="addSp delSp modSp">
        <pc:chgData name="Liviu Barbat" userId="S::liviu@patchmypc.com::92ffccfc-c6c7-4ada-a44b-ae87f20b515a" providerId="AD" clId="Web-{5F50E627-4229-8DAD-BCBA-336EE35067E7}" dt="2023-10-25T07:29:11.168" v="5" actId="1076"/>
        <pc:sldMkLst>
          <pc:docMk/>
          <pc:sldMk cId="4073462544" sldId="270"/>
        </pc:sldMkLst>
        <pc:spChg chg="mod">
          <ac:chgData name="Liviu Barbat" userId="S::liviu@patchmypc.com::92ffccfc-c6c7-4ada-a44b-ae87f20b515a" providerId="AD" clId="Web-{5F50E627-4229-8DAD-BCBA-336EE35067E7}" dt="2023-10-25T07:29:11.168" v="5" actId="1076"/>
          <ac:spMkLst>
            <pc:docMk/>
            <pc:sldMk cId="4073462544" sldId="270"/>
            <ac:spMk id="2" creationId="{4EECA2B7-F6F0-6C52-3E32-20F8B1FB77CD}"/>
          </ac:spMkLst>
        </pc:spChg>
        <pc:spChg chg="del mod">
          <ac:chgData name="Liviu Barbat" userId="S::liviu@patchmypc.com::92ffccfc-c6c7-4ada-a44b-ae87f20b515a" providerId="AD" clId="Web-{5F50E627-4229-8DAD-BCBA-336EE35067E7}" dt="2023-10-25T07:29:04.512" v="3"/>
          <ac:spMkLst>
            <pc:docMk/>
            <pc:sldMk cId="4073462544" sldId="270"/>
            <ac:spMk id="3" creationId="{0030B5BD-2015-8CFD-0654-2AAFB3470B97}"/>
          </ac:spMkLst>
        </pc:spChg>
        <pc:spChg chg="add del mod">
          <ac:chgData name="Liviu Barbat" userId="S::liviu@patchmypc.com::92ffccfc-c6c7-4ada-a44b-ae87f20b515a" providerId="AD" clId="Web-{5F50E627-4229-8DAD-BCBA-336EE35067E7}" dt="2023-10-25T07:29:06.777" v="4"/>
          <ac:spMkLst>
            <pc:docMk/>
            <pc:sldMk cId="4073462544" sldId="270"/>
            <ac:spMk id="5" creationId="{B9DD65F6-C37D-C7E7-9C7C-CC0AD7009482}"/>
          </ac:spMkLst>
        </pc:spChg>
      </pc:sldChg>
      <pc:sldChg chg="addSp delSp modSp">
        <pc:chgData name="Liviu Barbat" userId="S::liviu@patchmypc.com::92ffccfc-c6c7-4ada-a44b-ae87f20b515a" providerId="AD" clId="Web-{5F50E627-4229-8DAD-BCBA-336EE35067E7}" dt="2023-10-25T07:29:17.825" v="6" actId="1076"/>
        <pc:sldMkLst>
          <pc:docMk/>
          <pc:sldMk cId="300491850" sldId="333"/>
        </pc:sldMkLst>
        <pc:spChg chg="mod">
          <ac:chgData name="Liviu Barbat" userId="S::liviu@patchmypc.com::92ffccfc-c6c7-4ada-a44b-ae87f20b515a" providerId="AD" clId="Web-{5F50E627-4229-8DAD-BCBA-336EE35067E7}" dt="2023-10-25T07:29:17.825" v="6" actId="1076"/>
          <ac:spMkLst>
            <pc:docMk/>
            <pc:sldMk cId="300491850" sldId="333"/>
            <ac:spMk id="2" creationId="{4EECA2B7-F6F0-6C52-3E32-20F8B1FB77CD}"/>
          </ac:spMkLst>
        </pc:spChg>
        <pc:spChg chg="del">
          <ac:chgData name="Liviu Barbat" userId="S::liviu@patchmypc.com::92ffccfc-c6c7-4ada-a44b-ae87f20b515a" providerId="AD" clId="Web-{5F50E627-4229-8DAD-BCBA-336EE35067E7}" dt="2023-10-25T07:28:52.683" v="0"/>
          <ac:spMkLst>
            <pc:docMk/>
            <pc:sldMk cId="300491850" sldId="333"/>
            <ac:spMk id="3" creationId="{0030B5BD-2015-8CFD-0654-2AAFB3470B97}"/>
          </ac:spMkLst>
        </pc:spChg>
        <pc:spChg chg="add del mod">
          <ac:chgData name="Liviu Barbat" userId="S::liviu@patchmypc.com::92ffccfc-c6c7-4ada-a44b-ae87f20b515a" providerId="AD" clId="Web-{5F50E627-4229-8DAD-BCBA-336EE35067E7}" dt="2023-10-25T07:28:55.886" v="1"/>
          <ac:spMkLst>
            <pc:docMk/>
            <pc:sldMk cId="300491850" sldId="333"/>
            <ac:spMk id="5" creationId="{A666B32A-A55A-CE66-304E-D0AF97B88577}"/>
          </ac:spMkLst>
        </pc:spChg>
      </pc:sldChg>
    </pc:docChg>
  </pc:docChgLst>
  <pc:docChgLst>
    <pc:chgData name="Liviu Barbat" userId="S::liviu@patchmypc.com::92ffccfc-c6c7-4ada-a44b-ae87f20b515a" providerId="AD" clId="Web-{A32794F5-9F0D-2321-DA86-FA0E8EA8C499}"/>
    <pc:docChg chg="addSld modSld sldOrd">
      <pc:chgData name="Liviu Barbat" userId="S::liviu@patchmypc.com::92ffccfc-c6c7-4ada-a44b-ae87f20b515a" providerId="AD" clId="Web-{A32794F5-9F0D-2321-DA86-FA0E8EA8C499}" dt="2023-10-20T13:25:36.016" v="100" actId="20577"/>
      <pc:docMkLst>
        <pc:docMk/>
      </pc:docMkLst>
      <pc:sldChg chg="modSp ord">
        <pc:chgData name="Liviu Barbat" userId="S::liviu@patchmypc.com::92ffccfc-c6c7-4ada-a44b-ae87f20b515a" providerId="AD" clId="Web-{A32794F5-9F0D-2321-DA86-FA0E8EA8C499}" dt="2023-10-20T13:14:30.609" v="61" actId="20577"/>
        <pc:sldMkLst>
          <pc:docMk/>
          <pc:sldMk cId="431394609" sldId="259"/>
        </pc:sldMkLst>
        <pc:spChg chg="mod">
          <ac:chgData name="Liviu Barbat" userId="S::liviu@patchmypc.com::92ffccfc-c6c7-4ada-a44b-ae87f20b515a" providerId="AD" clId="Web-{A32794F5-9F0D-2321-DA86-FA0E8EA8C499}" dt="2023-10-20T13:14:30.609" v="61" actId="20577"/>
          <ac:spMkLst>
            <pc:docMk/>
            <pc:sldMk cId="431394609" sldId="259"/>
            <ac:spMk id="5" creationId="{05509587-6C41-C2AC-645C-9028F4491916}"/>
          </ac:spMkLst>
        </pc:spChg>
      </pc:sldChg>
      <pc:sldChg chg="modSp ord">
        <pc:chgData name="Liviu Barbat" userId="S::liviu@patchmypc.com::92ffccfc-c6c7-4ada-a44b-ae87f20b515a" providerId="AD" clId="Web-{A32794F5-9F0D-2321-DA86-FA0E8EA8C499}" dt="2023-10-20T13:25:36.016" v="100" actId="20577"/>
        <pc:sldMkLst>
          <pc:docMk/>
          <pc:sldMk cId="1323265976" sldId="268"/>
        </pc:sldMkLst>
        <pc:spChg chg="mod">
          <ac:chgData name="Liviu Barbat" userId="S::liviu@patchmypc.com::92ffccfc-c6c7-4ada-a44b-ae87f20b515a" providerId="AD" clId="Web-{A32794F5-9F0D-2321-DA86-FA0E8EA8C499}" dt="2023-10-20T13:25:36.016" v="100" actId="20577"/>
          <ac:spMkLst>
            <pc:docMk/>
            <pc:sldMk cId="1323265976" sldId="268"/>
            <ac:spMk id="2" creationId="{2F47ECB2-3BDB-D233-8904-6EF3B6146178}"/>
          </ac:spMkLst>
        </pc:spChg>
      </pc:sldChg>
      <pc:sldChg chg="modSp add ord replId">
        <pc:chgData name="Liviu Barbat" userId="S::liviu@patchmypc.com::92ffccfc-c6c7-4ada-a44b-ae87f20b515a" providerId="AD" clId="Web-{A32794F5-9F0D-2321-DA86-FA0E8EA8C499}" dt="2023-10-20T13:11:35.808" v="37" actId="14100"/>
        <pc:sldMkLst>
          <pc:docMk/>
          <pc:sldMk cId="3035215305" sldId="269"/>
        </pc:sldMkLst>
        <pc:spChg chg="mod">
          <ac:chgData name="Liviu Barbat" userId="S::liviu@patchmypc.com::92ffccfc-c6c7-4ada-a44b-ae87f20b515a" providerId="AD" clId="Web-{A32794F5-9F0D-2321-DA86-FA0E8EA8C499}" dt="2023-10-20T13:11:35.808" v="37" actId="14100"/>
          <ac:spMkLst>
            <pc:docMk/>
            <pc:sldMk cId="3035215305" sldId="269"/>
            <ac:spMk id="2" creationId="{4EECA2B7-F6F0-6C52-3E32-20F8B1FB77CD}"/>
          </ac:spMkLst>
        </pc:spChg>
        <pc:spChg chg="mod">
          <ac:chgData name="Liviu Barbat" userId="S::liviu@patchmypc.com::92ffccfc-c6c7-4ada-a44b-ae87f20b515a" providerId="AD" clId="Web-{A32794F5-9F0D-2321-DA86-FA0E8EA8C499}" dt="2023-10-20T13:09:15.898" v="24" actId="20577"/>
          <ac:spMkLst>
            <pc:docMk/>
            <pc:sldMk cId="3035215305" sldId="269"/>
            <ac:spMk id="3" creationId="{0030B5BD-2015-8CFD-0654-2AAFB3470B97}"/>
          </ac:spMkLst>
        </pc:spChg>
      </pc:sldChg>
      <pc:sldChg chg="modSp add replId">
        <pc:chgData name="Liviu Barbat" userId="S::liviu@patchmypc.com::92ffccfc-c6c7-4ada-a44b-ae87f20b515a" providerId="AD" clId="Web-{A32794F5-9F0D-2321-DA86-FA0E8EA8C499}" dt="2023-10-20T13:15:20.766" v="96" actId="20577"/>
        <pc:sldMkLst>
          <pc:docMk/>
          <pc:sldMk cId="3613406068" sldId="270"/>
        </pc:sldMkLst>
        <pc:spChg chg="mod">
          <ac:chgData name="Liviu Barbat" userId="S::liviu@patchmypc.com::92ffccfc-c6c7-4ada-a44b-ae87f20b515a" providerId="AD" clId="Web-{A32794F5-9F0D-2321-DA86-FA0E8EA8C499}" dt="2023-10-20T13:15:20.766" v="96" actId="20577"/>
          <ac:spMkLst>
            <pc:docMk/>
            <pc:sldMk cId="3613406068" sldId="270"/>
            <ac:spMk id="2" creationId="{4EECA2B7-F6F0-6C52-3E32-20F8B1FB77CD}"/>
          </ac:spMkLst>
        </pc:spChg>
      </pc:sldChg>
    </pc:docChg>
  </pc:docChgLst>
  <pc:docChgLst>
    <pc:chgData name="Cory Mathis" userId="S::cory@patchmypc.com::ec5c9386-3897-4d1b-947e-15bcb21f29d5" providerId="AD" clId="Web-{DC163930-A701-5ACB-4663-B1A2E9FEA55A}"/>
    <pc:docChg chg="addSld modSld">
      <pc:chgData name="Cory Mathis" userId="S::cory@patchmypc.com::ec5c9386-3897-4d1b-947e-15bcb21f29d5" providerId="AD" clId="Web-{DC163930-A701-5ACB-4663-B1A2E9FEA55A}" dt="2022-09-21T13:25:39.391" v="100" actId="1076"/>
      <pc:docMkLst>
        <pc:docMk/>
      </pc:docMkLst>
      <pc:sldChg chg="addSp delSp modSp new mod modClrScheme chgLayout">
        <pc:chgData name="Cory Mathis" userId="S::cory@patchmypc.com::ec5c9386-3897-4d1b-947e-15bcb21f29d5" providerId="AD" clId="Web-{DC163930-A701-5ACB-4663-B1A2E9FEA55A}" dt="2022-09-21T13:25:39.391" v="100" actId="1076"/>
        <pc:sldMkLst>
          <pc:docMk/>
          <pc:sldMk cId="969695654" sldId="260"/>
        </pc:sldMkLst>
        <pc:spChg chg="mod ord">
          <ac:chgData name="Cory Mathis" userId="S::cory@patchmypc.com::ec5c9386-3897-4d1b-947e-15bcb21f29d5" providerId="AD" clId="Web-{DC163930-A701-5ACB-4663-B1A2E9FEA55A}" dt="2022-09-21T13:24:00.231" v="48" actId="20577"/>
          <ac:spMkLst>
            <pc:docMk/>
            <pc:sldMk cId="969695654" sldId="260"/>
            <ac:spMk id="2" creationId="{834D1A58-D564-F92E-925D-BFFC48975284}"/>
          </ac:spMkLst>
        </pc:spChg>
        <pc:spChg chg="del">
          <ac:chgData name="Cory Mathis" userId="S::cory@patchmypc.com::ec5c9386-3897-4d1b-947e-15bcb21f29d5" providerId="AD" clId="Web-{DC163930-A701-5ACB-4663-B1A2E9FEA55A}" dt="2022-09-21T13:20:18.441" v="1"/>
          <ac:spMkLst>
            <pc:docMk/>
            <pc:sldMk cId="969695654" sldId="260"/>
            <ac:spMk id="3" creationId="{AD3467D2-6A96-E487-CAEA-B1ED1A68B7FF}"/>
          </ac:spMkLst>
        </pc:spChg>
        <pc:spChg chg="add del mod">
          <ac:chgData name="Cory Mathis" userId="S::cory@patchmypc.com::ec5c9386-3897-4d1b-947e-15bcb21f29d5" providerId="AD" clId="Web-{DC163930-A701-5ACB-4663-B1A2E9FEA55A}" dt="2022-09-21T13:25:21.812" v="95"/>
          <ac:spMkLst>
            <pc:docMk/>
            <pc:sldMk cId="969695654" sldId="260"/>
            <ac:spMk id="4" creationId="{BE7E7D06-A310-32B6-3062-D8C1EB16ACD3}"/>
          </ac:spMkLst>
        </pc:spChg>
        <pc:spChg chg="add mod">
          <ac:chgData name="Cory Mathis" userId="S::cory@patchmypc.com::ec5c9386-3897-4d1b-947e-15bcb21f29d5" providerId="AD" clId="Web-{DC163930-A701-5ACB-4663-B1A2E9FEA55A}" dt="2022-09-21T13:25:39.391" v="100" actId="1076"/>
          <ac:spMkLst>
            <pc:docMk/>
            <pc:sldMk cId="969695654" sldId="260"/>
            <ac:spMk id="5" creationId="{125DECB1-7405-F3FF-FBF3-B84EBCC17482}"/>
          </ac:spMkLst>
        </pc:spChg>
        <pc:spChg chg="add del">
          <ac:chgData name="Cory Mathis" userId="S::cory@patchmypc.com::ec5c9386-3897-4d1b-947e-15bcb21f29d5" providerId="AD" clId="Web-{DC163930-A701-5ACB-4663-B1A2E9FEA55A}" dt="2022-09-21T13:24:20.950" v="51"/>
          <ac:spMkLst>
            <pc:docMk/>
            <pc:sldMk cId="969695654" sldId="260"/>
            <ac:spMk id="6" creationId="{6449723D-1B48-8816-A57E-35C61B80B8A2}"/>
          </ac:spMkLst>
        </pc:spChg>
      </pc:sldChg>
    </pc:docChg>
  </pc:docChgLst>
  <pc:docChgLst>
    <pc:chgData name="Ben Whitmore" userId="a35d5824-e0b8-46a2-bc64-9b8f55f120bc" providerId="ADAL" clId="{78BF0D78-59DF-4D99-9F24-0BAD51AA9DE3}"/>
    <pc:docChg chg="undo custSel addSld delSld modSld sldOrd">
      <pc:chgData name="Ben Whitmore" userId="a35d5824-e0b8-46a2-bc64-9b8f55f120bc" providerId="ADAL" clId="{78BF0D78-59DF-4D99-9F24-0BAD51AA9DE3}" dt="2023-10-25T13:27:44.363" v="432" actId="1076"/>
      <pc:docMkLst>
        <pc:docMk/>
      </pc:docMkLst>
      <pc:sldChg chg="del">
        <pc:chgData name="Ben Whitmore" userId="a35d5824-e0b8-46a2-bc64-9b8f55f120bc" providerId="ADAL" clId="{78BF0D78-59DF-4D99-9F24-0BAD51AA9DE3}" dt="2023-10-24T20:57:17.700" v="10" actId="47"/>
        <pc:sldMkLst>
          <pc:docMk/>
          <pc:sldMk cId="3394490888" sldId="257"/>
        </pc:sldMkLst>
      </pc:sldChg>
      <pc:sldChg chg="modSp mod">
        <pc:chgData name="Ben Whitmore" userId="a35d5824-e0b8-46a2-bc64-9b8f55f120bc" providerId="ADAL" clId="{78BF0D78-59DF-4D99-9F24-0BAD51AA9DE3}" dt="2023-10-24T21:16:10.405" v="343" actId="20577"/>
        <pc:sldMkLst>
          <pc:docMk/>
          <pc:sldMk cId="1836072527" sldId="258"/>
        </pc:sldMkLst>
        <pc:spChg chg="mod">
          <ac:chgData name="Ben Whitmore" userId="a35d5824-e0b8-46a2-bc64-9b8f55f120bc" providerId="ADAL" clId="{78BF0D78-59DF-4D99-9F24-0BAD51AA9DE3}" dt="2023-10-24T21:16:10.405" v="343" actId="20577"/>
          <ac:spMkLst>
            <pc:docMk/>
            <pc:sldMk cId="1836072527" sldId="258"/>
            <ac:spMk id="9" creationId="{47E48C54-C451-FE7C-5247-C9256B6A5903}"/>
          </ac:spMkLst>
        </pc:spChg>
      </pc:sldChg>
      <pc:sldChg chg="del">
        <pc:chgData name="Ben Whitmore" userId="a35d5824-e0b8-46a2-bc64-9b8f55f120bc" providerId="ADAL" clId="{78BF0D78-59DF-4D99-9F24-0BAD51AA9DE3}" dt="2023-10-24T21:11:01.352" v="335" actId="2696"/>
        <pc:sldMkLst>
          <pc:docMk/>
          <pc:sldMk cId="431394609" sldId="259"/>
        </pc:sldMkLst>
      </pc:sldChg>
      <pc:sldChg chg="add">
        <pc:chgData name="Ben Whitmore" userId="a35d5824-e0b8-46a2-bc64-9b8f55f120bc" providerId="ADAL" clId="{78BF0D78-59DF-4D99-9F24-0BAD51AA9DE3}" dt="2023-10-24T21:11:08.031" v="336"/>
        <pc:sldMkLst>
          <pc:docMk/>
          <pc:sldMk cId="1114393695" sldId="259"/>
        </pc:sldMkLst>
      </pc:sldChg>
      <pc:sldChg chg="del">
        <pc:chgData name="Ben Whitmore" userId="a35d5824-e0b8-46a2-bc64-9b8f55f120bc" providerId="ADAL" clId="{78BF0D78-59DF-4D99-9F24-0BAD51AA9DE3}" dt="2023-10-24T20:56:12.484" v="0" actId="47"/>
        <pc:sldMkLst>
          <pc:docMk/>
          <pc:sldMk cId="1724674474" sldId="261"/>
        </pc:sldMkLst>
      </pc:sldChg>
      <pc:sldChg chg="modSp mod">
        <pc:chgData name="Ben Whitmore" userId="a35d5824-e0b8-46a2-bc64-9b8f55f120bc" providerId="ADAL" clId="{78BF0D78-59DF-4D99-9F24-0BAD51AA9DE3}" dt="2023-10-24T21:17:21.633" v="350" actId="20577"/>
        <pc:sldMkLst>
          <pc:docMk/>
          <pc:sldMk cId="3456342618" sldId="263"/>
        </pc:sldMkLst>
        <pc:spChg chg="mod">
          <ac:chgData name="Ben Whitmore" userId="a35d5824-e0b8-46a2-bc64-9b8f55f120bc" providerId="ADAL" clId="{78BF0D78-59DF-4D99-9F24-0BAD51AA9DE3}" dt="2023-10-24T21:17:21.633" v="350" actId="20577"/>
          <ac:spMkLst>
            <pc:docMk/>
            <pc:sldMk cId="3456342618" sldId="263"/>
            <ac:spMk id="9" creationId="{47E48C54-C451-FE7C-5247-C9256B6A5903}"/>
          </ac:spMkLst>
        </pc:spChg>
      </pc:sldChg>
      <pc:sldChg chg="modSp mod">
        <pc:chgData name="Ben Whitmore" userId="a35d5824-e0b8-46a2-bc64-9b8f55f120bc" providerId="ADAL" clId="{78BF0D78-59DF-4D99-9F24-0BAD51AA9DE3}" dt="2023-10-24T21:17:47.922" v="358" actId="20577"/>
        <pc:sldMkLst>
          <pc:docMk/>
          <pc:sldMk cId="4268942145" sldId="264"/>
        </pc:sldMkLst>
        <pc:spChg chg="mod">
          <ac:chgData name="Ben Whitmore" userId="a35d5824-e0b8-46a2-bc64-9b8f55f120bc" providerId="ADAL" clId="{78BF0D78-59DF-4D99-9F24-0BAD51AA9DE3}" dt="2023-10-24T21:17:47.922" v="358" actId="20577"/>
          <ac:spMkLst>
            <pc:docMk/>
            <pc:sldMk cId="4268942145" sldId="264"/>
            <ac:spMk id="12" creationId="{30C21A27-CB51-1C69-E0FB-2EEDCD2E7C8F}"/>
          </ac:spMkLst>
        </pc:spChg>
      </pc:sldChg>
      <pc:sldChg chg="addSp delSp modSp mod ord">
        <pc:chgData name="Ben Whitmore" userId="a35d5824-e0b8-46a2-bc64-9b8f55f120bc" providerId="ADAL" clId="{78BF0D78-59DF-4D99-9F24-0BAD51AA9DE3}" dt="2023-10-25T12:58:55.930" v="409" actId="207"/>
        <pc:sldMkLst>
          <pc:docMk/>
          <pc:sldMk cId="2986266943" sldId="266"/>
        </pc:sldMkLst>
        <pc:spChg chg="mod">
          <ac:chgData name="Ben Whitmore" userId="a35d5824-e0b8-46a2-bc64-9b8f55f120bc" providerId="ADAL" clId="{78BF0D78-59DF-4D99-9F24-0BAD51AA9DE3}" dt="2023-10-25T12:58:32.539" v="406" actId="2710"/>
          <ac:spMkLst>
            <pc:docMk/>
            <pc:sldMk cId="2986266943" sldId="266"/>
            <ac:spMk id="2" creationId="{4EECA2B7-F6F0-6C52-3E32-20F8B1FB77CD}"/>
          </ac:spMkLst>
        </pc:spChg>
        <pc:spChg chg="mod">
          <ac:chgData name="Ben Whitmore" userId="a35d5824-e0b8-46a2-bc64-9b8f55f120bc" providerId="ADAL" clId="{78BF0D78-59DF-4D99-9F24-0BAD51AA9DE3}" dt="2023-10-25T12:58:55.930" v="409" actId="207"/>
          <ac:spMkLst>
            <pc:docMk/>
            <pc:sldMk cId="2986266943" sldId="266"/>
            <ac:spMk id="3" creationId="{0030B5BD-2015-8CFD-0654-2AAFB3470B97}"/>
          </ac:spMkLst>
        </pc:spChg>
        <pc:picChg chg="add del mod modCrop">
          <ac:chgData name="Ben Whitmore" userId="a35d5824-e0b8-46a2-bc64-9b8f55f120bc" providerId="ADAL" clId="{78BF0D78-59DF-4D99-9F24-0BAD51AA9DE3}" dt="2023-10-25T12:56:41.117" v="389" actId="478"/>
          <ac:picMkLst>
            <pc:docMk/>
            <pc:sldMk cId="2986266943" sldId="266"/>
            <ac:picMk id="5" creationId="{DCF15071-BF07-4D7B-C6FA-D364E70D013B}"/>
          </ac:picMkLst>
        </pc:picChg>
        <pc:picChg chg="add mod">
          <ac:chgData name="Ben Whitmore" userId="a35d5824-e0b8-46a2-bc64-9b8f55f120bc" providerId="ADAL" clId="{78BF0D78-59DF-4D99-9F24-0BAD51AA9DE3}" dt="2023-10-25T12:58:34.635" v="407" actId="1076"/>
          <ac:picMkLst>
            <pc:docMk/>
            <pc:sldMk cId="2986266943" sldId="266"/>
            <ac:picMk id="7" creationId="{92AB85AE-FF81-ECD8-7E4C-0A2BA9165B21}"/>
          </ac:picMkLst>
        </pc:picChg>
        <pc:picChg chg="add del mod">
          <ac:chgData name="Ben Whitmore" userId="a35d5824-e0b8-46a2-bc64-9b8f55f120bc" providerId="ADAL" clId="{78BF0D78-59DF-4D99-9F24-0BAD51AA9DE3}" dt="2023-10-25T12:57:02.619" v="393" actId="478"/>
          <ac:picMkLst>
            <pc:docMk/>
            <pc:sldMk cId="2986266943" sldId="266"/>
            <ac:picMk id="9" creationId="{D27C245A-290C-6E13-3B34-DD0FDBC6EED3}"/>
          </ac:picMkLst>
        </pc:picChg>
      </pc:sldChg>
      <pc:sldChg chg="del">
        <pc:chgData name="Ben Whitmore" userId="a35d5824-e0b8-46a2-bc64-9b8f55f120bc" providerId="ADAL" clId="{78BF0D78-59DF-4D99-9F24-0BAD51AA9DE3}" dt="2023-10-24T20:56:13.744" v="1" actId="47"/>
        <pc:sldMkLst>
          <pc:docMk/>
          <pc:sldMk cId="2856983185" sldId="267"/>
        </pc:sldMkLst>
      </pc:sldChg>
      <pc:sldChg chg="addSp delSp modSp del mod">
        <pc:chgData name="Ben Whitmore" userId="a35d5824-e0b8-46a2-bc64-9b8f55f120bc" providerId="ADAL" clId="{78BF0D78-59DF-4D99-9F24-0BAD51AA9DE3}" dt="2023-10-24T20:59:31.137" v="129" actId="47"/>
        <pc:sldMkLst>
          <pc:docMk/>
          <pc:sldMk cId="3035215305" sldId="269"/>
        </pc:sldMkLst>
        <pc:spChg chg="mod">
          <ac:chgData name="Ben Whitmore" userId="a35d5824-e0b8-46a2-bc64-9b8f55f120bc" providerId="ADAL" clId="{78BF0D78-59DF-4D99-9F24-0BAD51AA9DE3}" dt="2023-10-24T20:59:21.485" v="126" actId="20577"/>
          <ac:spMkLst>
            <pc:docMk/>
            <pc:sldMk cId="3035215305" sldId="269"/>
            <ac:spMk id="2" creationId="{4EECA2B7-F6F0-6C52-3E32-20F8B1FB77CD}"/>
          </ac:spMkLst>
        </pc:spChg>
        <pc:spChg chg="del">
          <ac:chgData name="Ben Whitmore" userId="a35d5824-e0b8-46a2-bc64-9b8f55f120bc" providerId="ADAL" clId="{78BF0D78-59DF-4D99-9F24-0BAD51AA9DE3}" dt="2023-10-24T20:59:23.740" v="127" actId="478"/>
          <ac:spMkLst>
            <pc:docMk/>
            <pc:sldMk cId="3035215305" sldId="269"/>
            <ac:spMk id="3" creationId="{0030B5BD-2015-8CFD-0654-2AAFB3470B97}"/>
          </ac:spMkLst>
        </pc:spChg>
        <pc:spChg chg="add del mod">
          <ac:chgData name="Ben Whitmore" userId="a35d5824-e0b8-46a2-bc64-9b8f55f120bc" providerId="ADAL" clId="{78BF0D78-59DF-4D99-9F24-0BAD51AA9DE3}" dt="2023-10-24T20:59:26.558" v="128" actId="478"/>
          <ac:spMkLst>
            <pc:docMk/>
            <pc:sldMk cId="3035215305" sldId="269"/>
            <ac:spMk id="5" creationId="{90849CE9-256C-5A13-949B-DF690F84A4B9}"/>
          </ac:spMkLst>
        </pc:spChg>
      </pc:sldChg>
      <pc:sldChg chg="del">
        <pc:chgData name="Ben Whitmore" userId="a35d5824-e0b8-46a2-bc64-9b8f55f120bc" providerId="ADAL" clId="{78BF0D78-59DF-4D99-9F24-0BAD51AA9DE3}" dt="2023-10-24T21:11:01.352" v="335" actId="2696"/>
        <pc:sldMkLst>
          <pc:docMk/>
          <pc:sldMk cId="3613406068" sldId="270"/>
        </pc:sldMkLst>
      </pc:sldChg>
      <pc:sldChg chg="add">
        <pc:chgData name="Ben Whitmore" userId="a35d5824-e0b8-46a2-bc64-9b8f55f120bc" providerId="ADAL" clId="{78BF0D78-59DF-4D99-9F24-0BAD51AA9DE3}" dt="2023-10-24T21:11:08.031" v="336"/>
        <pc:sldMkLst>
          <pc:docMk/>
          <pc:sldMk cId="4073462544" sldId="270"/>
        </pc:sldMkLst>
      </pc:sldChg>
      <pc:sldChg chg="add">
        <pc:chgData name="Ben Whitmore" userId="a35d5824-e0b8-46a2-bc64-9b8f55f120bc" providerId="ADAL" clId="{78BF0D78-59DF-4D99-9F24-0BAD51AA9DE3}" dt="2023-10-24T21:11:08.031" v="336"/>
        <pc:sldMkLst>
          <pc:docMk/>
          <pc:sldMk cId="2496413093" sldId="276"/>
        </pc:sldMkLst>
      </pc:sldChg>
      <pc:sldChg chg="del">
        <pc:chgData name="Ben Whitmore" userId="a35d5824-e0b8-46a2-bc64-9b8f55f120bc" providerId="ADAL" clId="{78BF0D78-59DF-4D99-9F24-0BAD51AA9DE3}" dt="2023-10-24T21:11:01.352" v="335" actId="2696"/>
        <pc:sldMkLst>
          <pc:docMk/>
          <pc:sldMk cId="3792493556" sldId="276"/>
        </pc:sldMkLst>
      </pc:sldChg>
      <pc:sldChg chg="add">
        <pc:chgData name="Ben Whitmore" userId="a35d5824-e0b8-46a2-bc64-9b8f55f120bc" providerId="ADAL" clId="{78BF0D78-59DF-4D99-9F24-0BAD51AA9DE3}" dt="2023-10-24T21:11:08.031" v="336"/>
        <pc:sldMkLst>
          <pc:docMk/>
          <pc:sldMk cId="857420982" sldId="277"/>
        </pc:sldMkLst>
      </pc:sldChg>
      <pc:sldChg chg="del">
        <pc:chgData name="Ben Whitmore" userId="a35d5824-e0b8-46a2-bc64-9b8f55f120bc" providerId="ADAL" clId="{78BF0D78-59DF-4D99-9F24-0BAD51AA9DE3}" dt="2023-10-24T21:11:01.352" v="335" actId="2696"/>
        <pc:sldMkLst>
          <pc:docMk/>
          <pc:sldMk cId="3060193278" sldId="277"/>
        </pc:sldMkLst>
      </pc:sldChg>
      <pc:sldChg chg="add">
        <pc:chgData name="Ben Whitmore" userId="a35d5824-e0b8-46a2-bc64-9b8f55f120bc" providerId="ADAL" clId="{78BF0D78-59DF-4D99-9F24-0BAD51AA9DE3}" dt="2023-10-24T21:11:08.031" v="336"/>
        <pc:sldMkLst>
          <pc:docMk/>
          <pc:sldMk cId="2072533896" sldId="278"/>
        </pc:sldMkLst>
      </pc:sldChg>
      <pc:sldChg chg="del">
        <pc:chgData name="Ben Whitmore" userId="a35d5824-e0b8-46a2-bc64-9b8f55f120bc" providerId="ADAL" clId="{78BF0D78-59DF-4D99-9F24-0BAD51AA9DE3}" dt="2023-10-24T21:11:01.352" v="335" actId="2696"/>
        <pc:sldMkLst>
          <pc:docMk/>
          <pc:sldMk cId="2696356435" sldId="278"/>
        </pc:sldMkLst>
      </pc:sldChg>
      <pc:sldChg chg="del">
        <pc:chgData name="Ben Whitmore" userId="a35d5824-e0b8-46a2-bc64-9b8f55f120bc" providerId="ADAL" clId="{78BF0D78-59DF-4D99-9F24-0BAD51AA9DE3}" dt="2023-10-24T21:11:01.352" v="335" actId="2696"/>
        <pc:sldMkLst>
          <pc:docMk/>
          <pc:sldMk cId="834052773" sldId="279"/>
        </pc:sldMkLst>
      </pc:sldChg>
      <pc:sldChg chg="add">
        <pc:chgData name="Ben Whitmore" userId="a35d5824-e0b8-46a2-bc64-9b8f55f120bc" providerId="ADAL" clId="{78BF0D78-59DF-4D99-9F24-0BAD51AA9DE3}" dt="2023-10-24T21:11:08.031" v="336"/>
        <pc:sldMkLst>
          <pc:docMk/>
          <pc:sldMk cId="3543419625" sldId="279"/>
        </pc:sldMkLst>
      </pc:sldChg>
      <pc:sldChg chg="del">
        <pc:chgData name="Ben Whitmore" userId="a35d5824-e0b8-46a2-bc64-9b8f55f120bc" providerId="ADAL" clId="{78BF0D78-59DF-4D99-9F24-0BAD51AA9DE3}" dt="2023-10-24T21:11:01.352" v="335" actId="2696"/>
        <pc:sldMkLst>
          <pc:docMk/>
          <pc:sldMk cId="450936182" sldId="280"/>
        </pc:sldMkLst>
      </pc:sldChg>
      <pc:sldChg chg="add">
        <pc:chgData name="Ben Whitmore" userId="a35d5824-e0b8-46a2-bc64-9b8f55f120bc" providerId="ADAL" clId="{78BF0D78-59DF-4D99-9F24-0BAD51AA9DE3}" dt="2023-10-24T21:11:08.031" v="336"/>
        <pc:sldMkLst>
          <pc:docMk/>
          <pc:sldMk cId="1379152167" sldId="280"/>
        </pc:sldMkLst>
      </pc:sldChg>
      <pc:sldChg chg="add">
        <pc:chgData name="Ben Whitmore" userId="a35d5824-e0b8-46a2-bc64-9b8f55f120bc" providerId="ADAL" clId="{78BF0D78-59DF-4D99-9F24-0BAD51AA9DE3}" dt="2023-10-24T21:11:08.031" v="336"/>
        <pc:sldMkLst>
          <pc:docMk/>
          <pc:sldMk cId="3013961216" sldId="281"/>
        </pc:sldMkLst>
      </pc:sldChg>
      <pc:sldChg chg="del">
        <pc:chgData name="Ben Whitmore" userId="a35d5824-e0b8-46a2-bc64-9b8f55f120bc" providerId="ADAL" clId="{78BF0D78-59DF-4D99-9F24-0BAD51AA9DE3}" dt="2023-10-24T21:11:01.352" v="335" actId="2696"/>
        <pc:sldMkLst>
          <pc:docMk/>
          <pc:sldMk cId="3050382496" sldId="281"/>
        </pc:sldMkLst>
      </pc:sldChg>
      <pc:sldChg chg="delSp modSp add mod">
        <pc:chgData name="Ben Whitmore" userId="a35d5824-e0b8-46a2-bc64-9b8f55f120bc" providerId="ADAL" clId="{78BF0D78-59DF-4D99-9F24-0BAD51AA9DE3}" dt="2023-10-24T20:58:26.513" v="96" actId="478"/>
        <pc:sldMkLst>
          <pc:docMk/>
          <pc:sldMk cId="1318167686" sldId="295"/>
        </pc:sldMkLst>
        <pc:spChg chg="mod">
          <ac:chgData name="Ben Whitmore" userId="a35d5824-e0b8-46a2-bc64-9b8f55f120bc" providerId="ADAL" clId="{78BF0D78-59DF-4D99-9F24-0BAD51AA9DE3}" dt="2023-10-24T20:58:24.934" v="95" actId="20577"/>
          <ac:spMkLst>
            <pc:docMk/>
            <pc:sldMk cId="1318167686" sldId="295"/>
            <ac:spMk id="2" creationId="{4EECA2B7-F6F0-6C52-3E32-20F8B1FB77CD}"/>
          </ac:spMkLst>
        </pc:spChg>
        <pc:spChg chg="del mod">
          <ac:chgData name="Ben Whitmore" userId="a35d5824-e0b8-46a2-bc64-9b8f55f120bc" providerId="ADAL" clId="{78BF0D78-59DF-4D99-9F24-0BAD51AA9DE3}" dt="2023-10-24T20:58:26.513" v="96" actId="478"/>
          <ac:spMkLst>
            <pc:docMk/>
            <pc:sldMk cId="1318167686" sldId="295"/>
            <ac:spMk id="3" creationId="{0030B5BD-2015-8CFD-0654-2AAFB3470B97}"/>
          </ac:spMkLst>
        </pc:spChg>
      </pc:sldChg>
      <pc:sldChg chg="add">
        <pc:chgData name="Ben Whitmore" userId="a35d5824-e0b8-46a2-bc64-9b8f55f120bc" providerId="ADAL" clId="{78BF0D78-59DF-4D99-9F24-0BAD51AA9DE3}" dt="2023-10-24T21:01:36.275" v="253"/>
        <pc:sldMkLst>
          <pc:docMk/>
          <pc:sldMk cId="887502183" sldId="296"/>
        </pc:sldMkLst>
      </pc:sldChg>
      <pc:sldChg chg="add del">
        <pc:chgData name="Ben Whitmore" userId="a35d5824-e0b8-46a2-bc64-9b8f55f120bc" providerId="ADAL" clId="{78BF0D78-59DF-4D99-9F24-0BAD51AA9DE3}" dt="2023-10-24T20:58:35.450" v="97" actId="47"/>
        <pc:sldMkLst>
          <pc:docMk/>
          <pc:sldMk cId="1157655156" sldId="296"/>
        </pc:sldMkLst>
      </pc:sldChg>
      <pc:sldChg chg="modSp add mod">
        <pc:chgData name="Ben Whitmore" userId="a35d5824-e0b8-46a2-bc64-9b8f55f120bc" providerId="ADAL" clId="{78BF0D78-59DF-4D99-9F24-0BAD51AA9DE3}" dt="2023-10-24T21:08:20.338" v="332" actId="20577"/>
        <pc:sldMkLst>
          <pc:docMk/>
          <pc:sldMk cId="3967512123" sldId="297"/>
        </pc:sldMkLst>
        <pc:spChg chg="mod">
          <ac:chgData name="Ben Whitmore" userId="a35d5824-e0b8-46a2-bc64-9b8f55f120bc" providerId="ADAL" clId="{78BF0D78-59DF-4D99-9F24-0BAD51AA9DE3}" dt="2023-10-24T21:08:20.338" v="332" actId="20577"/>
          <ac:spMkLst>
            <pc:docMk/>
            <pc:sldMk cId="3967512123" sldId="297"/>
            <ac:spMk id="15" creationId="{C77FE9E1-23F9-66BA-39B1-04C443E122D4}"/>
          </ac:spMkLst>
        </pc:spChg>
      </pc:sldChg>
      <pc:sldChg chg="modSp add mod">
        <pc:chgData name="Ben Whitmore" userId="a35d5824-e0b8-46a2-bc64-9b8f55f120bc" providerId="ADAL" clId="{78BF0D78-59DF-4D99-9F24-0BAD51AA9DE3}" dt="2023-10-25T13:03:31.158" v="421" actId="20577"/>
        <pc:sldMkLst>
          <pc:docMk/>
          <pc:sldMk cId="3937337278" sldId="298"/>
        </pc:sldMkLst>
        <pc:spChg chg="mod">
          <ac:chgData name="Ben Whitmore" userId="a35d5824-e0b8-46a2-bc64-9b8f55f120bc" providerId="ADAL" clId="{78BF0D78-59DF-4D99-9F24-0BAD51AA9DE3}" dt="2023-10-25T13:03:31.158" v="421" actId="20577"/>
          <ac:spMkLst>
            <pc:docMk/>
            <pc:sldMk cId="3937337278" sldId="298"/>
            <ac:spMk id="2" creationId="{BD7D0B91-5F74-B405-8F1A-991F420BBD64}"/>
          </ac:spMkLst>
        </pc:spChg>
      </pc:sldChg>
      <pc:sldChg chg="add">
        <pc:chgData name="Ben Whitmore" userId="a35d5824-e0b8-46a2-bc64-9b8f55f120bc" providerId="ADAL" clId="{78BF0D78-59DF-4D99-9F24-0BAD51AA9DE3}" dt="2023-10-24T20:58:44.784" v="98"/>
        <pc:sldMkLst>
          <pc:docMk/>
          <pc:sldMk cId="2058887200" sldId="301"/>
        </pc:sldMkLst>
      </pc:sldChg>
      <pc:sldChg chg="add">
        <pc:chgData name="Ben Whitmore" userId="a35d5824-e0b8-46a2-bc64-9b8f55f120bc" providerId="ADAL" clId="{78BF0D78-59DF-4D99-9F24-0BAD51AA9DE3}" dt="2023-10-24T20:58:44.784" v="98"/>
        <pc:sldMkLst>
          <pc:docMk/>
          <pc:sldMk cId="2166915418" sldId="302"/>
        </pc:sldMkLst>
      </pc:sldChg>
      <pc:sldChg chg="add del">
        <pc:chgData name="Ben Whitmore" userId="a35d5824-e0b8-46a2-bc64-9b8f55f120bc" providerId="ADAL" clId="{78BF0D78-59DF-4D99-9F24-0BAD51AA9DE3}" dt="2023-10-24T21:09:25.631" v="334" actId="2696"/>
        <pc:sldMkLst>
          <pc:docMk/>
          <pc:sldMk cId="3081446528" sldId="322"/>
        </pc:sldMkLst>
      </pc:sldChg>
      <pc:sldChg chg="add del">
        <pc:chgData name="Ben Whitmore" userId="a35d5824-e0b8-46a2-bc64-9b8f55f120bc" providerId="ADAL" clId="{78BF0D78-59DF-4D99-9F24-0BAD51AA9DE3}" dt="2023-10-24T21:09:25.631" v="334" actId="2696"/>
        <pc:sldMkLst>
          <pc:docMk/>
          <pc:sldMk cId="1907615107" sldId="323"/>
        </pc:sldMkLst>
      </pc:sldChg>
      <pc:sldChg chg="add del">
        <pc:chgData name="Ben Whitmore" userId="a35d5824-e0b8-46a2-bc64-9b8f55f120bc" providerId="ADAL" clId="{78BF0D78-59DF-4D99-9F24-0BAD51AA9DE3}" dt="2023-10-24T21:09:25.631" v="334" actId="2696"/>
        <pc:sldMkLst>
          <pc:docMk/>
          <pc:sldMk cId="2501430437" sldId="324"/>
        </pc:sldMkLst>
      </pc:sldChg>
      <pc:sldChg chg="add del">
        <pc:chgData name="Ben Whitmore" userId="a35d5824-e0b8-46a2-bc64-9b8f55f120bc" providerId="ADAL" clId="{78BF0D78-59DF-4D99-9F24-0BAD51AA9DE3}" dt="2023-10-24T21:09:25.631" v="334" actId="2696"/>
        <pc:sldMkLst>
          <pc:docMk/>
          <pc:sldMk cId="3696223181" sldId="325"/>
        </pc:sldMkLst>
      </pc:sldChg>
      <pc:sldChg chg="add del">
        <pc:chgData name="Ben Whitmore" userId="a35d5824-e0b8-46a2-bc64-9b8f55f120bc" providerId="ADAL" clId="{78BF0D78-59DF-4D99-9F24-0BAD51AA9DE3}" dt="2023-10-24T21:09:25.631" v="334" actId="2696"/>
        <pc:sldMkLst>
          <pc:docMk/>
          <pc:sldMk cId="2679957737" sldId="326"/>
        </pc:sldMkLst>
      </pc:sldChg>
      <pc:sldChg chg="add del">
        <pc:chgData name="Ben Whitmore" userId="a35d5824-e0b8-46a2-bc64-9b8f55f120bc" providerId="ADAL" clId="{78BF0D78-59DF-4D99-9F24-0BAD51AA9DE3}" dt="2023-10-24T21:09:25.631" v="334" actId="2696"/>
        <pc:sldMkLst>
          <pc:docMk/>
          <pc:sldMk cId="1039031925" sldId="327"/>
        </pc:sldMkLst>
      </pc:sldChg>
      <pc:sldChg chg="add del">
        <pc:chgData name="Ben Whitmore" userId="a35d5824-e0b8-46a2-bc64-9b8f55f120bc" providerId="ADAL" clId="{78BF0D78-59DF-4D99-9F24-0BAD51AA9DE3}" dt="2023-10-24T21:09:25.631" v="334" actId="2696"/>
        <pc:sldMkLst>
          <pc:docMk/>
          <pc:sldMk cId="3061885190" sldId="328"/>
        </pc:sldMkLst>
      </pc:sldChg>
      <pc:sldChg chg="add">
        <pc:chgData name="Ben Whitmore" userId="a35d5824-e0b8-46a2-bc64-9b8f55f120bc" providerId="ADAL" clId="{78BF0D78-59DF-4D99-9F24-0BAD51AA9DE3}" dt="2023-10-24T21:00:53.760" v="205"/>
        <pc:sldMkLst>
          <pc:docMk/>
          <pc:sldMk cId="3202635001" sldId="329"/>
        </pc:sldMkLst>
      </pc:sldChg>
      <pc:sldChg chg="add del">
        <pc:chgData name="Ben Whitmore" userId="a35d5824-e0b8-46a2-bc64-9b8f55f120bc" providerId="ADAL" clId="{78BF0D78-59DF-4D99-9F24-0BAD51AA9DE3}" dt="2023-10-24T21:09:25.631" v="334" actId="2696"/>
        <pc:sldMkLst>
          <pc:docMk/>
          <pc:sldMk cId="3283503194" sldId="330"/>
        </pc:sldMkLst>
      </pc:sldChg>
      <pc:sldChg chg="addSp modSp add mod">
        <pc:chgData name="Ben Whitmore" userId="a35d5824-e0b8-46a2-bc64-9b8f55f120bc" providerId="ADAL" clId="{78BF0D78-59DF-4D99-9F24-0BAD51AA9DE3}" dt="2023-10-25T13:25:38.704" v="427" actId="1076"/>
        <pc:sldMkLst>
          <pc:docMk/>
          <pc:sldMk cId="263042201" sldId="331"/>
        </pc:sldMkLst>
        <pc:picChg chg="add mod">
          <ac:chgData name="Ben Whitmore" userId="a35d5824-e0b8-46a2-bc64-9b8f55f120bc" providerId="ADAL" clId="{78BF0D78-59DF-4D99-9F24-0BAD51AA9DE3}" dt="2023-10-25T13:25:38.704" v="427" actId="1076"/>
          <ac:picMkLst>
            <pc:docMk/>
            <pc:sldMk cId="263042201" sldId="331"/>
            <ac:picMk id="6" creationId="{5110B6A6-BBB8-9CFB-48E7-C98425A8C75B}"/>
          </ac:picMkLst>
        </pc:picChg>
      </pc:sldChg>
      <pc:sldChg chg="add">
        <pc:chgData name="Ben Whitmore" userId="a35d5824-e0b8-46a2-bc64-9b8f55f120bc" providerId="ADAL" clId="{78BF0D78-59DF-4D99-9F24-0BAD51AA9DE3}" dt="2023-10-24T20:58:44.784" v="98"/>
        <pc:sldMkLst>
          <pc:docMk/>
          <pc:sldMk cId="813897358" sldId="332"/>
        </pc:sldMkLst>
      </pc:sldChg>
      <pc:sldChg chg="add">
        <pc:chgData name="Ben Whitmore" userId="a35d5824-e0b8-46a2-bc64-9b8f55f120bc" providerId="ADAL" clId="{78BF0D78-59DF-4D99-9F24-0BAD51AA9DE3}" dt="2023-10-24T20:59:06.319" v="101"/>
        <pc:sldMkLst>
          <pc:docMk/>
          <pc:sldMk cId="300491850" sldId="333"/>
        </pc:sldMkLst>
      </pc:sldChg>
      <pc:sldChg chg="add del">
        <pc:chgData name="Ben Whitmore" userId="a35d5824-e0b8-46a2-bc64-9b8f55f120bc" providerId="ADAL" clId="{78BF0D78-59DF-4D99-9F24-0BAD51AA9DE3}" dt="2023-10-24T20:58:58.998" v="100"/>
        <pc:sldMkLst>
          <pc:docMk/>
          <pc:sldMk cId="2237794874" sldId="333"/>
        </pc:sldMkLst>
      </pc:sldChg>
      <pc:sldChg chg="modSp add mod ord">
        <pc:chgData name="Ben Whitmore" userId="a35d5824-e0b8-46a2-bc64-9b8f55f120bc" providerId="ADAL" clId="{78BF0D78-59DF-4D99-9F24-0BAD51AA9DE3}" dt="2023-10-24T20:59:43.306" v="157" actId="20577"/>
        <pc:sldMkLst>
          <pc:docMk/>
          <pc:sldMk cId="973589069" sldId="334"/>
        </pc:sldMkLst>
        <pc:spChg chg="mod">
          <ac:chgData name="Ben Whitmore" userId="a35d5824-e0b8-46a2-bc64-9b8f55f120bc" providerId="ADAL" clId="{78BF0D78-59DF-4D99-9F24-0BAD51AA9DE3}" dt="2023-10-24T20:59:43.306" v="157" actId="20577"/>
          <ac:spMkLst>
            <pc:docMk/>
            <pc:sldMk cId="973589069" sldId="334"/>
            <ac:spMk id="2" creationId="{4EECA2B7-F6F0-6C52-3E32-20F8B1FB77CD}"/>
          </ac:spMkLst>
        </pc:spChg>
      </pc:sldChg>
      <pc:sldChg chg="add del">
        <pc:chgData name="Ben Whitmore" userId="a35d5824-e0b8-46a2-bc64-9b8f55f120bc" providerId="ADAL" clId="{78BF0D78-59DF-4D99-9F24-0BAD51AA9DE3}" dt="2023-10-24T20:58:58.998" v="100"/>
        <pc:sldMkLst>
          <pc:docMk/>
          <pc:sldMk cId="2589928605" sldId="334"/>
        </pc:sldMkLst>
      </pc:sldChg>
      <pc:sldChg chg="add">
        <pc:chgData name="Ben Whitmore" userId="a35d5824-e0b8-46a2-bc64-9b8f55f120bc" providerId="ADAL" clId="{78BF0D78-59DF-4D99-9F24-0BAD51AA9DE3}" dt="2023-10-24T20:59:53.563" v="158"/>
        <pc:sldMkLst>
          <pc:docMk/>
          <pc:sldMk cId="208064434" sldId="335"/>
        </pc:sldMkLst>
      </pc:sldChg>
      <pc:sldChg chg="add del">
        <pc:chgData name="Ben Whitmore" userId="a35d5824-e0b8-46a2-bc64-9b8f55f120bc" providerId="ADAL" clId="{78BF0D78-59DF-4D99-9F24-0BAD51AA9DE3}" dt="2023-10-24T20:58:58.998" v="100"/>
        <pc:sldMkLst>
          <pc:docMk/>
          <pc:sldMk cId="3424474667" sldId="335"/>
        </pc:sldMkLst>
      </pc:sldChg>
      <pc:sldChg chg="add">
        <pc:chgData name="Ben Whitmore" userId="a35d5824-e0b8-46a2-bc64-9b8f55f120bc" providerId="ADAL" clId="{78BF0D78-59DF-4D99-9F24-0BAD51AA9DE3}" dt="2023-10-24T20:59:53.563" v="158"/>
        <pc:sldMkLst>
          <pc:docMk/>
          <pc:sldMk cId="416603109" sldId="336"/>
        </pc:sldMkLst>
      </pc:sldChg>
      <pc:sldChg chg="add del">
        <pc:chgData name="Ben Whitmore" userId="a35d5824-e0b8-46a2-bc64-9b8f55f120bc" providerId="ADAL" clId="{78BF0D78-59DF-4D99-9F24-0BAD51AA9DE3}" dt="2023-10-24T20:58:58.998" v="100"/>
        <pc:sldMkLst>
          <pc:docMk/>
          <pc:sldMk cId="4215990329" sldId="336"/>
        </pc:sldMkLst>
      </pc:sldChg>
      <pc:sldChg chg="add del">
        <pc:chgData name="Ben Whitmore" userId="a35d5824-e0b8-46a2-bc64-9b8f55f120bc" providerId="ADAL" clId="{78BF0D78-59DF-4D99-9F24-0BAD51AA9DE3}" dt="2023-10-24T20:58:58.998" v="100"/>
        <pc:sldMkLst>
          <pc:docMk/>
          <pc:sldMk cId="622976037" sldId="337"/>
        </pc:sldMkLst>
      </pc:sldChg>
      <pc:sldChg chg="add">
        <pc:chgData name="Ben Whitmore" userId="a35d5824-e0b8-46a2-bc64-9b8f55f120bc" providerId="ADAL" clId="{78BF0D78-59DF-4D99-9F24-0BAD51AA9DE3}" dt="2023-10-24T20:59:53.563" v="158"/>
        <pc:sldMkLst>
          <pc:docMk/>
          <pc:sldMk cId="4069771146" sldId="337"/>
        </pc:sldMkLst>
      </pc:sldChg>
      <pc:sldChg chg="delSp modSp add mod ord">
        <pc:chgData name="Ben Whitmore" userId="a35d5824-e0b8-46a2-bc64-9b8f55f120bc" providerId="ADAL" clId="{78BF0D78-59DF-4D99-9F24-0BAD51AA9DE3}" dt="2023-10-25T13:27:06.997" v="429"/>
        <pc:sldMkLst>
          <pc:docMk/>
          <pc:sldMk cId="2679077794" sldId="338"/>
        </pc:sldMkLst>
        <pc:spChg chg="mod">
          <ac:chgData name="Ben Whitmore" userId="a35d5824-e0b8-46a2-bc64-9b8f55f120bc" providerId="ADAL" clId="{78BF0D78-59DF-4D99-9F24-0BAD51AA9DE3}" dt="2023-10-24T21:20:35.050" v="364" actId="1582"/>
          <ac:spMkLst>
            <pc:docMk/>
            <pc:sldMk cId="2679077794" sldId="338"/>
            <ac:spMk id="10" creationId="{ADDCBAC6-9E6F-B50B-47C6-BBF7BDA9B6D4}"/>
          </ac:spMkLst>
        </pc:spChg>
        <pc:picChg chg="del">
          <ac:chgData name="Ben Whitmore" userId="a35d5824-e0b8-46a2-bc64-9b8f55f120bc" providerId="ADAL" clId="{78BF0D78-59DF-4D99-9F24-0BAD51AA9DE3}" dt="2023-10-24T21:20:09.974" v="359" actId="478"/>
          <ac:picMkLst>
            <pc:docMk/>
            <pc:sldMk cId="2679077794" sldId="338"/>
            <ac:picMk id="9" creationId="{89801AF4-A85A-331F-C71C-020558F3E1E5}"/>
          </ac:picMkLst>
        </pc:picChg>
        <pc:picChg chg="del">
          <ac:chgData name="Ben Whitmore" userId="a35d5824-e0b8-46a2-bc64-9b8f55f120bc" providerId="ADAL" clId="{78BF0D78-59DF-4D99-9F24-0BAD51AA9DE3}" dt="2023-10-24T21:20:39.580" v="365" actId="478"/>
          <ac:picMkLst>
            <pc:docMk/>
            <pc:sldMk cId="2679077794" sldId="338"/>
            <ac:picMk id="12" creationId="{29BBE22C-8896-2BB0-E4AE-47B71C55A8C8}"/>
          </ac:picMkLst>
        </pc:picChg>
      </pc:sldChg>
      <pc:sldChg chg="addSp modSp add mod">
        <pc:chgData name="Ben Whitmore" userId="a35d5824-e0b8-46a2-bc64-9b8f55f120bc" providerId="ADAL" clId="{78BF0D78-59DF-4D99-9F24-0BAD51AA9DE3}" dt="2023-10-25T13:27:44.363" v="432" actId="1076"/>
        <pc:sldMkLst>
          <pc:docMk/>
          <pc:sldMk cId="1194935402" sldId="339"/>
        </pc:sldMkLst>
        <pc:picChg chg="add mod">
          <ac:chgData name="Ben Whitmore" userId="a35d5824-e0b8-46a2-bc64-9b8f55f120bc" providerId="ADAL" clId="{78BF0D78-59DF-4D99-9F24-0BAD51AA9DE3}" dt="2023-10-25T13:27:44.363" v="432" actId="1076"/>
          <ac:picMkLst>
            <pc:docMk/>
            <pc:sldMk cId="1194935402" sldId="339"/>
            <ac:picMk id="6" creationId="{3CDFC432-EC68-580A-BF2C-B7FC48E5B5E3}"/>
          </ac:picMkLst>
        </pc:picChg>
      </pc:sldChg>
      <pc:sldChg chg="add">
        <pc:chgData name="Ben Whitmore" userId="a35d5824-e0b8-46a2-bc64-9b8f55f120bc" providerId="ADAL" clId="{78BF0D78-59DF-4D99-9F24-0BAD51AA9DE3}" dt="2023-10-24T20:59:53.563" v="158"/>
        <pc:sldMkLst>
          <pc:docMk/>
          <pc:sldMk cId="1177904609" sldId="340"/>
        </pc:sldMkLst>
      </pc:sldChg>
      <pc:sldChg chg="modSp add mod">
        <pc:chgData name="Ben Whitmore" userId="a35d5824-e0b8-46a2-bc64-9b8f55f120bc" providerId="ADAL" clId="{78BF0D78-59DF-4D99-9F24-0BAD51AA9DE3}" dt="2023-10-24T21:00:21.949" v="195" actId="20577"/>
        <pc:sldMkLst>
          <pc:docMk/>
          <pc:sldMk cId="3142200114" sldId="341"/>
        </pc:sldMkLst>
        <pc:spChg chg="mod">
          <ac:chgData name="Ben Whitmore" userId="a35d5824-e0b8-46a2-bc64-9b8f55f120bc" providerId="ADAL" clId="{78BF0D78-59DF-4D99-9F24-0BAD51AA9DE3}" dt="2023-10-24T21:00:21.949" v="195" actId="20577"/>
          <ac:spMkLst>
            <pc:docMk/>
            <pc:sldMk cId="3142200114" sldId="341"/>
            <ac:spMk id="2" creationId="{4EECA2B7-F6F0-6C52-3E32-20F8B1FB77CD}"/>
          </ac:spMkLst>
        </pc:spChg>
      </pc:sldChg>
      <pc:sldChg chg="add">
        <pc:chgData name="Ben Whitmore" userId="a35d5824-e0b8-46a2-bc64-9b8f55f120bc" providerId="ADAL" clId="{78BF0D78-59DF-4D99-9F24-0BAD51AA9DE3}" dt="2023-10-24T21:00:30.225" v="196"/>
        <pc:sldMkLst>
          <pc:docMk/>
          <pc:sldMk cId="3964878608" sldId="342"/>
        </pc:sldMkLst>
      </pc:sldChg>
      <pc:sldChg chg="add">
        <pc:chgData name="Ben Whitmore" userId="a35d5824-e0b8-46a2-bc64-9b8f55f120bc" providerId="ADAL" clId="{78BF0D78-59DF-4D99-9F24-0BAD51AA9DE3}" dt="2023-10-24T21:00:30.225" v="196"/>
        <pc:sldMkLst>
          <pc:docMk/>
          <pc:sldMk cId="1409786209" sldId="343"/>
        </pc:sldMkLst>
      </pc:sldChg>
      <pc:sldChg chg="add">
        <pc:chgData name="Ben Whitmore" userId="a35d5824-e0b8-46a2-bc64-9b8f55f120bc" providerId="ADAL" clId="{78BF0D78-59DF-4D99-9F24-0BAD51AA9DE3}" dt="2023-10-24T21:00:30.225" v="196"/>
        <pc:sldMkLst>
          <pc:docMk/>
          <pc:sldMk cId="163872181" sldId="344"/>
        </pc:sldMkLst>
      </pc:sldChg>
      <pc:sldChg chg="modSp add mod">
        <pc:chgData name="Ben Whitmore" userId="a35d5824-e0b8-46a2-bc64-9b8f55f120bc" providerId="ADAL" clId="{78BF0D78-59DF-4D99-9F24-0BAD51AA9DE3}" dt="2023-10-24T21:00:43.005" v="204" actId="20577"/>
        <pc:sldMkLst>
          <pc:docMk/>
          <pc:sldMk cId="4207298147" sldId="345"/>
        </pc:sldMkLst>
        <pc:spChg chg="mod">
          <ac:chgData name="Ben Whitmore" userId="a35d5824-e0b8-46a2-bc64-9b8f55f120bc" providerId="ADAL" clId="{78BF0D78-59DF-4D99-9F24-0BAD51AA9DE3}" dt="2023-10-24T21:00:43.005" v="204" actId="20577"/>
          <ac:spMkLst>
            <pc:docMk/>
            <pc:sldMk cId="4207298147" sldId="345"/>
            <ac:spMk id="2" creationId="{4EECA2B7-F6F0-6C52-3E32-20F8B1FB77CD}"/>
          </ac:spMkLst>
        </pc:spChg>
      </pc:sldChg>
      <pc:sldChg chg="add">
        <pc:chgData name="Ben Whitmore" userId="a35d5824-e0b8-46a2-bc64-9b8f55f120bc" providerId="ADAL" clId="{78BF0D78-59DF-4D99-9F24-0BAD51AA9DE3}" dt="2023-10-24T21:00:53.760" v="205"/>
        <pc:sldMkLst>
          <pc:docMk/>
          <pc:sldMk cId="4087251652" sldId="346"/>
        </pc:sldMkLst>
      </pc:sldChg>
      <pc:sldChg chg="add">
        <pc:chgData name="Ben Whitmore" userId="a35d5824-e0b8-46a2-bc64-9b8f55f120bc" providerId="ADAL" clId="{78BF0D78-59DF-4D99-9F24-0BAD51AA9DE3}" dt="2023-10-24T21:00:53.760" v="205"/>
        <pc:sldMkLst>
          <pc:docMk/>
          <pc:sldMk cId="2349856707" sldId="347"/>
        </pc:sldMkLst>
      </pc:sldChg>
      <pc:sldChg chg="add">
        <pc:chgData name="Ben Whitmore" userId="a35d5824-e0b8-46a2-bc64-9b8f55f120bc" providerId="ADAL" clId="{78BF0D78-59DF-4D99-9F24-0BAD51AA9DE3}" dt="2023-10-24T21:00:53.760" v="205"/>
        <pc:sldMkLst>
          <pc:docMk/>
          <pc:sldMk cId="2491965927" sldId="348"/>
        </pc:sldMkLst>
      </pc:sldChg>
      <pc:sldChg chg="add">
        <pc:chgData name="Ben Whitmore" userId="a35d5824-e0b8-46a2-bc64-9b8f55f120bc" providerId="ADAL" clId="{78BF0D78-59DF-4D99-9F24-0BAD51AA9DE3}" dt="2023-10-24T21:00:53.760" v="205"/>
        <pc:sldMkLst>
          <pc:docMk/>
          <pc:sldMk cId="1187251268" sldId="349"/>
        </pc:sldMkLst>
      </pc:sldChg>
      <pc:sldChg chg="modSp add mod">
        <pc:chgData name="Ben Whitmore" userId="a35d5824-e0b8-46a2-bc64-9b8f55f120bc" providerId="ADAL" clId="{78BF0D78-59DF-4D99-9F24-0BAD51AA9DE3}" dt="2023-10-24T21:01:25.774" v="252" actId="20577"/>
        <pc:sldMkLst>
          <pc:docMk/>
          <pc:sldMk cId="930113483" sldId="350"/>
        </pc:sldMkLst>
        <pc:spChg chg="mod">
          <ac:chgData name="Ben Whitmore" userId="a35d5824-e0b8-46a2-bc64-9b8f55f120bc" providerId="ADAL" clId="{78BF0D78-59DF-4D99-9F24-0BAD51AA9DE3}" dt="2023-10-24T21:01:25.774" v="252" actId="20577"/>
          <ac:spMkLst>
            <pc:docMk/>
            <pc:sldMk cId="930113483" sldId="350"/>
            <ac:spMk id="2" creationId="{4EECA2B7-F6F0-6C52-3E32-20F8B1FB77CD}"/>
          </ac:spMkLst>
        </pc:spChg>
      </pc:sldChg>
      <pc:sldChg chg="add">
        <pc:chgData name="Ben Whitmore" userId="a35d5824-e0b8-46a2-bc64-9b8f55f120bc" providerId="ADAL" clId="{78BF0D78-59DF-4D99-9F24-0BAD51AA9DE3}" dt="2023-10-24T21:01:36.275" v="253"/>
        <pc:sldMkLst>
          <pc:docMk/>
          <pc:sldMk cId="1122631964" sldId="351"/>
        </pc:sldMkLst>
      </pc:sldChg>
      <pc:sldChg chg="add">
        <pc:chgData name="Ben Whitmore" userId="a35d5824-e0b8-46a2-bc64-9b8f55f120bc" providerId="ADAL" clId="{78BF0D78-59DF-4D99-9F24-0BAD51AA9DE3}" dt="2023-10-24T21:01:36.275" v="253"/>
        <pc:sldMkLst>
          <pc:docMk/>
          <pc:sldMk cId="4283415773" sldId="352"/>
        </pc:sldMkLst>
      </pc:sldChg>
      <pc:sldChg chg="add">
        <pc:chgData name="Ben Whitmore" userId="a35d5824-e0b8-46a2-bc64-9b8f55f120bc" providerId="ADAL" clId="{78BF0D78-59DF-4D99-9F24-0BAD51AA9DE3}" dt="2023-10-24T21:01:36.275" v="253"/>
        <pc:sldMkLst>
          <pc:docMk/>
          <pc:sldMk cId="2868091384" sldId="353"/>
        </pc:sldMkLst>
      </pc:sldChg>
      <pc:sldChg chg="add">
        <pc:chgData name="Ben Whitmore" userId="a35d5824-e0b8-46a2-bc64-9b8f55f120bc" providerId="ADAL" clId="{78BF0D78-59DF-4D99-9F24-0BAD51AA9DE3}" dt="2023-10-24T21:01:36.275" v="253"/>
        <pc:sldMkLst>
          <pc:docMk/>
          <pc:sldMk cId="1854387810" sldId="354"/>
        </pc:sldMkLst>
      </pc:sldChg>
      <pc:sldChg chg="add">
        <pc:chgData name="Ben Whitmore" userId="a35d5824-e0b8-46a2-bc64-9b8f55f120bc" providerId="ADAL" clId="{78BF0D78-59DF-4D99-9F24-0BAD51AA9DE3}" dt="2023-10-24T21:01:36.275" v="253"/>
        <pc:sldMkLst>
          <pc:docMk/>
          <pc:sldMk cId="1987448641" sldId="355"/>
        </pc:sldMkLst>
      </pc:sldChg>
      <pc:sldChg chg="modSp add del mod">
        <pc:chgData name="Ben Whitmore" userId="a35d5824-e0b8-46a2-bc64-9b8f55f120bc" providerId="ADAL" clId="{78BF0D78-59DF-4D99-9F24-0BAD51AA9DE3}" dt="2023-10-24T21:09:25.631" v="334" actId="2696"/>
        <pc:sldMkLst>
          <pc:docMk/>
          <pc:sldMk cId="2110881571" sldId="356"/>
        </pc:sldMkLst>
        <pc:spChg chg="mod">
          <ac:chgData name="Ben Whitmore" userId="a35d5824-e0b8-46a2-bc64-9b8f55f120bc" providerId="ADAL" clId="{78BF0D78-59DF-4D99-9F24-0BAD51AA9DE3}" dt="2023-10-24T21:02:22.494" v="265" actId="20577"/>
          <ac:spMkLst>
            <pc:docMk/>
            <pc:sldMk cId="2110881571" sldId="356"/>
            <ac:spMk id="2" creationId="{4EECA2B7-F6F0-6C52-3E32-20F8B1FB77CD}"/>
          </ac:spMkLst>
        </pc:spChg>
      </pc:sldChg>
      <pc:sldChg chg="add del">
        <pc:chgData name="Ben Whitmore" userId="a35d5824-e0b8-46a2-bc64-9b8f55f120bc" providerId="ADAL" clId="{78BF0D78-59DF-4D99-9F24-0BAD51AA9DE3}" dt="2023-10-24T21:02:03.214" v="255"/>
        <pc:sldMkLst>
          <pc:docMk/>
          <pc:sldMk cId="2505340070" sldId="356"/>
        </pc:sldMkLst>
      </pc:sldChg>
      <pc:sldChg chg="add del">
        <pc:chgData name="Ben Whitmore" userId="a35d5824-e0b8-46a2-bc64-9b8f55f120bc" providerId="ADAL" clId="{78BF0D78-59DF-4D99-9F24-0BAD51AA9DE3}" dt="2023-10-24T21:02:03.214" v="255"/>
        <pc:sldMkLst>
          <pc:docMk/>
          <pc:sldMk cId="2580746138" sldId="357"/>
        </pc:sldMkLst>
      </pc:sldChg>
      <pc:sldChg chg="modSp add mod">
        <pc:chgData name="Ben Whitmore" userId="a35d5824-e0b8-46a2-bc64-9b8f55f120bc" providerId="ADAL" clId="{78BF0D78-59DF-4D99-9F24-0BAD51AA9DE3}" dt="2023-10-24T21:06:11.593" v="327" actId="1076"/>
        <pc:sldMkLst>
          <pc:docMk/>
          <pc:sldMk cId="4172123235" sldId="357"/>
        </pc:sldMkLst>
        <pc:spChg chg="mod">
          <ac:chgData name="Ben Whitmore" userId="a35d5824-e0b8-46a2-bc64-9b8f55f120bc" providerId="ADAL" clId="{78BF0D78-59DF-4D99-9F24-0BAD51AA9DE3}" dt="2023-10-24T21:04:37.051" v="270" actId="20577"/>
          <ac:spMkLst>
            <pc:docMk/>
            <pc:sldMk cId="4172123235" sldId="357"/>
            <ac:spMk id="8" creationId="{7F76059E-D939-E8B5-23FC-ACAFF8FFF214}"/>
          </ac:spMkLst>
        </pc:spChg>
        <pc:spChg chg="mod">
          <ac:chgData name="Ben Whitmore" userId="a35d5824-e0b8-46a2-bc64-9b8f55f120bc" providerId="ADAL" clId="{78BF0D78-59DF-4D99-9F24-0BAD51AA9DE3}" dt="2023-10-24T21:04:58.920" v="291" actId="255"/>
          <ac:spMkLst>
            <pc:docMk/>
            <pc:sldMk cId="4172123235" sldId="357"/>
            <ac:spMk id="10" creationId="{8500B174-73FC-7F87-1375-7D2E50F2A3E5}"/>
          </ac:spMkLst>
        </pc:spChg>
        <pc:spChg chg="mod">
          <ac:chgData name="Ben Whitmore" userId="a35d5824-e0b8-46a2-bc64-9b8f55f120bc" providerId="ADAL" clId="{78BF0D78-59DF-4D99-9F24-0BAD51AA9DE3}" dt="2023-10-24T21:05:50.025" v="323" actId="20577"/>
          <ac:spMkLst>
            <pc:docMk/>
            <pc:sldMk cId="4172123235" sldId="357"/>
            <ac:spMk id="14" creationId="{E83E5315-86D0-135E-E8E3-5AC1C4E10272}"/>
          </ac:spMkLst>
        </pc:spChg>
        <pc:spChg chg="mod">
          <ac:chgData name="Ben Whitmore" userId="a35d5824-e0b8-46a2-bc64-9b8f55f120bc" providerId="ADAL" clId="{78BF0D78-59DF-4D99-9F24-0BAD51AA9DE3}" dt="2023-10-24T21:06:11.593" v="327" actId="1076"/>
          <ac:spMkLst>
            <pc:docMk/>
            <pc:sldMk cId="4172123235" sldId="357"/>
            <ac:spMk id="18" creationId="{97749F56-1223-20B2-4C4C-77A96101B7DB}"/>
          </ac:spMkLst>
        </pc:spChg>
        <pc:picChg chg="mod">
          <ac:chgData name="Ben Whitmore" userId="a35d5824-e0b8-46a2-bc64-9b8f55f120bc" providerId="ADAL" clId="{78BF0D78-59DF-4D99-9F24-0BAD51AA9DE3}" dt="2023-10-24T21:06:09.193" v="326" actId="1076"/>
          <ac:picMkLst>
            <pc:docMk/>
            <pc:sldMk cId="4172123235" sldId="357"/>
            <ac:picMk id="1026" creationId="{D58B2DBF-725A-BEC2-6BE7-053C8739C5FD}"/>
          </ac:picMkLst>
        </pc:picChg>
        <pc:picChg chg="mod">
          <ac:chgData name="Ben Whitmore" userId="a35d5824-e0b8-46a2-bc64-9b8f55f120bc" providerId="ADAL" clId="{78BF0D78-59DF-4D99-9F24-0BAD51AA9DE3}" dt="2023-10-24T21:06:09.193" v="326" actId="1076"/>
          <ac:picMkLst>
            <pc:docMk/>
            <pc:sldMk cId="4172123235" sldId="357"/>
            <ac:picMk id="7170" creationId="{7A8EDEEF-19A9-784A-D02B-C0C5CE11D480}"/>
          </ac:picMkLst>
        </pc:picChg>
      </pc:sldChg>
      <pc:sldChg chg="add del">
        <pc:chgData name="Ben Whitmore" userId="a35d5824-e0b8-46a2-bc64-9b8f55f120bc" providerId="ADAL" clId="{78BF0D78-59DF-4D99-9F24-0BAD51AA9DE3}" dt="2023-10-24T21:02:03.214" v="255"/>
        <pc:sldMkLst>
          <pc:docMk/>
          <pc:sldMk cId="3693080228" sldId="358"/>
        </pc:sldMkLst>
      </pc:sldChg>
      <pc:sldChg chg="add del">
        <pc:chgData name="Ben Whitmore" userId="a35d5824-e0b8-46a2-bc64-9b8f55f120bc" providerId="ADAL" clId="{78BF0D78-59DF-4D99-9F24-0BAD51AA9DE3}" dt="2023-10-24T21:02:03.214" v="255"/>
        <pc:sldMkLst>
          <pc:docMk/>
          <pc:sldMk cId="1224228606" sldId="359"/>
        </pc:sldMkLst>
      </pc:sldChg>
      <pc:sldChg chg="add del">
        <pc:chgData name="Ben Whitmore" userId="a35d5824-e0b8-46a2-bc64-9b8f55f120bc" providerId="ADAL" clId="{78BF0D78-59DF-4D99-9F24-0BAD51AA9DE3}" dt="2023-10-24T21:02:03.214" v="255"/>
        <pc:sldMkLst>
          <pc:docMk/>
          <pc:sldMk cId="4282849081" sldId="360"/>
        </pc:sldMkLst>
      </pc:sldChg>
      <pc:sldChg chg="add del">
        <pc:chgData name="Ben Whitmore" userId="a35d5824-e0b8-46a2-bc64-9b8f55f120bc" providerId="ADAL" clId="{78BF0D78-59DF-4D99-9F24-0BAD51AA9DE3}" dt="2023-10-24T21:02:03.214" v="255"/>
        <pc:sldMkLst>
          <pc:docMk/>
          <pc:sldMk cId="269786945" sldId="361"/>
        </pc:sldMkLst>
      </pc:sldChg>
    </pc:docChg>
  </pc:docChgLst>
  <pc:docChgLst>
    <pc:chgData name="Cory Mathis" userId="ec5c9386-3897-4d1b-947e-15bcb21f29d5" providerId="ADAL" clId="{E0EDCF88-2F50-44FB-8849-977CE80972B4}"/>
    <pc:docChg chg="undo custSel addSld delSld modSld sldOrd">
      <pc:chgData name="Cory Mathis" userId="ec5c9386-3897-4d1b-947e-15bcb21f29d5" providerId="ADAL" clId="{E0EDCF88-2F50-44FB-8849-977CE80972B4}" dt="2022-10-06T19:56:56.703" v="910" actId="700"/>
      <pc:docMkLst>
        <pc:docMk/>
      </pc:docMkLst>
      <pc:sldChg chg="modSp mod">
        <pc:chgData name="Cory Mathis" userId="ec5c9386-3897-4d1b-947e-15bcb21f29d5" providerId="ADAL" clId="{E0EDCF88-2F50-44FB-8849-977CE80972B4}" dt="2022-09-21T15:21:43.445" v="41" actId="1076"/>
        <pc:sldMkLst>
          <pc:docMk/>
          <pc:sldMk cId="3394490888" sldId="257"/>
        </pc:sldMkLst>
        <pc:spChg chg="mod">
          <ac:chgData name="Cory Mathis" userId="ec5c9386-3897-4d1b-947e-15bcb21f29d5" providerId="ADAL" clId="{E0EDCF88-2F50-44FB-8849-977CE80972B4}" dt="2022-09-21T15:21:43.445" v="41" actId="1076"/>
          <ac:spMkLst>
            <pc:docMk/>
            <pc:sldMk cId="3394490888" sldId="257"/>
            <ac:spMk id="2" creationId="{CCE4558C-2481-EA22-24BA-2250934235D9}"/>
          </ac:spMkLst>
        </pc:spChg>
        <pc:spChg chg="mod">
          <ac:chgData name="Cory Mathis" userId="ec5c9386-3897-4d1b-947e-15bcb21f29d5" providerId="ADAL" clId="{E0EDCF88-2F50-44FB-8849-977CE80972B4}" dt="2022-09-21T15:21:39.969" v="40" actId="20577"/>
          <ac:spMkLst>
            <pc:docMk/>
            <pc:sldMk cId="3394490888" sldId="257"/>
            <ac:spMk id="3" creationId="{5DD21CE8-243A-0B67-2142-10C542909BD1}"/>
          </ac:spMkLst>
        </pc:spChg>
      </pc:sldChg>
      <pc:sldChg chg="modSp mod">
        <pc:chgData name="Cory Mathis" userId="ec5c9386-3897-4d1b-947e-15bcb21f29d5" providerId="ADAL" clId="{E0EDCF88-2F50-44FB-8849-977CE80972B4}" dt="2022-09-21T16:15:26.687" v="878" actId="11"/>
        <pc:sldMkLst>
          <pc:docMk/>
          <pc:sldMk cId="1836072527" sldId="258"/>
        </pc:sldMkLst>
        <pc:spChg chg="mod">
          <ac:chgData name="Cory Mathis" userId="ec5c9386-3897-4d1b-947e-15bcb21f29d5" providerId="ADAL" clId="{E0EDCF88-2F50-44FB-8849-977CE80972B4}" dt="2022-09-21T16:15:26.687" v="878" actId="11"/>
          <ac:spMkLst>
            <pc:docMk/>
            <pc:sldMk cId="1836072527" sldId="258"/>
            <ac:spMk id="11" creationId="{8769E12F-34FA-F05A-B9D0-B75CA9C70100}"/>
          </ac:spMkLst>
        </pc:spChg>
      </pc:sldChg>
      <pc:sldChg chg="addSp delSp modSp mod modClrScheme chgLayout">
        <pc:chgData name="Cory Mathis" userId="ec5c9386-3897-4d1b-947e-15bcb21f29d5" providerId="ADAL" clId="{E0EDCF88-2F50-44FB-8849-977CE80972B4}" dt="2022-10-06T19:56:56.703" v="910" actId="700"/>
        <pc:sldMkLst>
          <pc:docMk/>
          <pc:sldMk cId="1724674474" sldId="261"/>
        </pc:sldMkLst>
        <pc:spChg chg="add del mod ord">
          <ac:chgData name="Cory Mathis" userId="ec5c9386-3897-4d1b-947e-15bcb21f29d5" providerId="ADAL" clId="{E0EDCF88-2F50-44FB-8849-977CE80972B4}" dt="2022-10-06T19:56:56.703" v="910" actId="700"/>
          <ac:spMkLst>
            <pc:docMk/>
            <pc:sldMk cId="1724674474" sldId="261"/>
            <ac:spMk id="2" creationId="{FC3CB18A-F7A6-774F-BD49-736DCE47736B}"/>
          </ac:spMkLst>
        </pc:spChg>
        <pc:spChg chg="add del mod ord">
          <ac:chgData name="Cory Mathis" userId="ec5c9386-3897-4d1b-947e-15bcb21f29d5" providerId="ADAL" clId="{E0EDCF88-2F50-44FB-8849-977CE80972B4}" dt="2022-10-06T19:56:56.703" v="910" actId="700"/>
          <ac:spMkLst>
            <pc:docMk/>
            <pc:sldMk cId="1724674474" sldId="261"/>
            <ac:spMk id="3" creationId="{A57C4F8D-8025-C866-2A02-770182335BA0}"/>
          </ac:spMkLst>
        </pc:spChg>
        <pc:spChg chg="add del mod ord">
          <ac:chgData name="Cory Mathis" userId="ec5c9386-3897-4d1b-947e-15bcb21f29d5" providerId="ADAL" clId="{E0EDCF88-2F50-44FB-8849-977CE80972B4}" dt="2022-10-06T19:56:56.703" v="910" actId="700"/>
          <ac:spMkLst>
            <pc:docMk/>
            <pc:sldMk cId="1724674474" sldId="261"/>
            <ac:spMk id="4" creationId="{55424458-1A68-1B5B-2A2B-B516D7DE2322}"/>
          </ac:spMkLst>
        </pc:spChg>
        <pc:spChg chg="mod ord">
          <ac:chgData name="Cory Mathis" userId="ec5c9386-3897-4d1b-947e-15bcb21f29d5" providerId="ADAL" clId="{E0EDCF88-2F50-44FB-8849-977CE80972B4}" dt="2022-10-06T19:56:56.703" v="910" actId="700"/>
          <ac:spMkLst>
            <pc:docMk/>
            <pc:sldMk cId="1724674474" sldId="261"/>
            <ac:spMk id="5" creationId="{53C1CF2F-B93C-BF18-0634-80D5466E346B}"/>
          </ac:spMkLst>
        </pc:spChg>
        <pc:spChg chg="mod ord">
          <ac:chgData name="Cory Mathis" userId="ec5c9386-3897-4d1b-947e-15bcb21f29d5" providerId="ADAL" clId="{E0EDCF88-2F50-44FB-8849-977CE80972B4}" dt="2022-10-06T19:56:56.703" v="910" actId="700"/>
          <ac:spMkLst>
            <pc:docMk/>
            <pc:sldMk cId="1724674474" sldId="261"/>
            <ac:spMk id="6" creationId="{C8FAE86F-1CFD-F5C7-E83C-DA5C3300E767}"/>
          </ac:spMkLst>
        </pc:spChg>
        <pc:spChg chg="mod">
          <ac:chgData name="Cory Mathis" userId="ec5c9386-3897-4d1b-947e-15bcb21f29d5" providerId="ADAL" clId="{E0EDCF88-2F50-44FB-8849-977CE80972B4}" dt="2022-09-21T15:36:53.254" v="133" actId="20577"/>
          <ac:spMkLst>
            <pc:docMk/>
            <pc:sldMk cId="1724674474" sldId="261"/>
            <ac:spMk id="7" creationId="{F19A9586-5BF0-B577-04F3-DD7EA36725DB}"/>
          </ac:spMkLst>
        </pc:spChg>
        <pc:spChg chg="add del mod ord">
          <ac:chgData name="Cory Mathis" userId="ec5c9386-3897-4d1b-947e-15bcb21f29d5" providerId="ADAL" clId="{E0EDCF88-2F50-44FB-8849-977CE80972B4}" dt="2022-10-06T19:56:51.100" v="908" actId="700"/>
          <ac:spMkLst>
            <pc:docMk/>
            <pc:sldMk cId="1724674474" sldId="261"/>
            <ac:spMk id="8" creationId="{C617BDDD-5847-8E6E-1A80-CC4713C98CCC}"/>
          </ac:spMkLst>
        </pc:spChg>
      </pc:sldChg>
      <pc:sldChg chg="del">
        <pc:chgData name="Cory Mathis" userId="ec5c9386-3897-4d1b-947e-15bcb21f29d5" providerId="ADAL" clId="{E0EDCF88-2F50-44FB-8849-977CE80972B4}" dt="2022-09-21T15:46:39.056" v="135" actId="2696"/>
        <pc:sldMkLst>
          <pc:docMk/>
          <pc:sldMk cId="2040667400" sldId="262"/>
        </pc:sldMkLst>
      </pc:sldChg>
      <pc:sldChg chg="del">
        <pc:chgData name="Cory Mathis" userId="ec5c9386-3897-4d1b-947e-15bcb21f29d5" providerId="ADAL" clId="{E0EDCF88-2F50-44FB-8849-977CE80972B4}" dt="2022-09-21T15:36:56.398" v="134" actId="2696"/>
        <pc:sldMkLst>
          <pc:docMk/>
          <pc:sldMk cId="1633401547" sldId="264"/>
        </pc:sldMkLst>
      </pc:sldChg>
      <pc:sldChg chg="addSp delSp modSp new mod ord modClrScheme chgLayout">
        <pc:chgData name="Cory Mathis" userId="ec5c9386-3897-4d1b-947e-15bcb21f29d5" providerId="ADAL" clId="{E0EDCF88-2F50-44FB-8849-977CE80972B4}" dt="2022-09-21T16:15:43.601" v="879" actId="11"/>
        <pc:sldMkLst>
          <pc:docMk/>
          <pc:sldMk cId="4268942145" sldId="264"/>
        </pc:sldMkLst>
        <pc:spChg chg="del mod ord">
          <ac:chgData name="Cory Mathis" userId="ec5c9386-3897-4d1b-947e-15bcb21f29d5" providerId="ADAL" clId="{E0EDCF88-2F50-44FB-8849-977CE80972B4}" dt="2022-09-21T15:47:28.062" v="137" actId="700"/>
          <ac:spMkLst>
            <pc:docMk/>
            <pc:sldMk cId="4268942145" sldId="264"/>
            <ac:spMk id="2" creationId="{4741F872-40D2-D9A4-7CCB-DF27A2D4ABC9}"/>
          </ac:spMkLst>
        </pc:spChg>
        <pc:spChg chg="del mod ord">
          <ac:chgData name="Cory Mathis" userId="ec5c9386-3897-4d1b-947e-15bcb21f29d5" providerId="ADAL" clId="{E0EDCF88-2F50-44FB-8849-977CE80972B4}" dt="2022-09-21T15:47:28.062" v="137" actId="700"/>
          <ac:spMkLst>
            <pc:docMk/>
            <pc:sldMk cId="4268942145" sldId="264"/>
            <ac:spMk id="3" creationId="{39CFD2C8-B78B-EDC3-CC18-4C1CC32CB91C}"/>
          </ac:spMkLst>
        </pc:spChg>
        <pc:spChg chg="add del mod ord">
          <ac:chgData name="Cory Mathis" userId="ec5c9386-3897-4d1b-947e-15bcb21f29d5" providerId="ADAL" clId="{E0EDCF88-2F50-44FB-8849-977CE80972B4}" dt="2022-09-21T15:47:37.089" v="138" actId="700"/>
          <ac:spMkLst>
            <pc:docMk/>
            <pc:sldMk cId="4268942145" sldId="264"/>
            <ac:spMk id="4" creationId="{D73A4617-1488-1958-61CC-CFCFB391362B}"/>
          </ac:spMkLst>
        </pc:spChg>
        <pc:spChg chg="add del mod ord">
          <ac:chgData name="Cory Mathis" userId="ec5c9386-3897-4d1b-947e-15bcb21f29d5" providerId="ADAL" clId="{E0EDCF88-2F50-44FB-8849-977CE80972B4}" dt="2022-09-21T15:47:37.089" v="138" actId="700"/>
          <ac:spMkLst>
            <pc:docMk/>
            <pc:sldMk cId="4268942145" sldId="264"/>
            <ac:spMk id="5" creationId="{02094A9C-1D1E-E2E4-258B-C8B58ABD65E1}"/>
          </ac:spMkLst>
        </pc:spChg>
        <pc:spChg chg="add del mod ord">
          <ac:chgData name="Cory Mathis" userId="ec5c9386-3897-4d1b-947e-15bcb21f29d5" providerId="ADAL" clId="{E0EDCF88-2F50-44FB-8849-977CE80972B4}" dt="2022-09-21T15:47:37.089" v="138" actId="700"/>
          <ac:spMkLst>
            <pc:docMk/>
            <pc:sldMk cId="4268942145" sldId="264"/>
            <ac:spMk id="6" creationId="{E984F563-8E08-E6F9-535D-CB4B838B7073}"/>
          </ac:spMkLst>
        </pc:spChg>
        <pc:spChg chg="add del mod ord">
          <ac:chgData name="Cory Mathis" userId="ec5c9386-3897-4d1b-947e-15bcb21f29d5" providerId="ADAL" clId="{E0EDCF88-2F50-44FB-8849-977CE80972B4}" dt="2022-09-21T15:52:01.387" v="139" actId="478"/>
          <ac:spMkLst>
            <pc:docMk/>
            <pc:sldMk cId="4268942145" sldId="264"/>
            <ac:spMk id="7" creationId="{03AD55BA-73A4-21E6-0D3C-FE16C17AC9F0}"/>
          </ac:spMkLst>
        </pc:spChg>
        <pc:spChg chg="add del mod ord">
          <ac:chgData name="Cory Mathis" userId="ec5c9386-3897-4d1b-947e-15bcb21f29d5" providerId="ADAL" clId="{E0EDCF88-2F50-44FB-8849-977CE80972B4}" dt="2022-09-21T15:52:43.243" v="147" actId="700"/>
          <ac:spMkLst>
            <pc:docMk/>
            <pc:sldMk cId="4268942145" sldId="264"/>
            <ac:spMk id="8" creationId="{34C39AEF-3D46-F1E0-FDF3-3B765CAA5D6B}"/>
          </ac:spMkLst>
        </pc:spChg>
        <pc:spChg chg="add del mod ord">
          <ac:chgData name="Cory Mathis" userId="ec5c9386-3897-4d1b-947e-15bcb21f29d5" providerId="ADAL" clId="{E0EDCF88-2F50-44FB-8849-977CE80972B4}" dt="2022-09-21T15:52:43.243" v="147" actId="700"/>
          <ac:spMkLst>
            <pc:docMk/>
            <pc:sldMk cId="4268942145" sldId="264"/>
            <ac:spMk id="9" creationId="{9D164275-A7E0-4E8C-79A8-C5011A8FEDDA}"/>
          </ac:spMkLst>
        </pc:spChg>
        <pc:spChg chg="add mod ord">
          <ac:chgData name="Cory Mathis" userId="ec5c9386-3897-4d1b-947e-15bcb21f29d5" providerId="ADAL" clId="{E0EDCF88-2F50-44FB-8849-977CE80972B4}" dt="2022-09-21T16:14:41.527" v="874" actId="14100"/>
          <ac:spMkLst>
            <pc:docMk/>
            <pc:sldMk cId="4268942145" sldId="264"/>
            <ac:spMk id="12" creationId="{30C21A27-CB51-1C69-E0FB-2EEDCD2E7C8F}"/>
          </ac:spMkLst>
        </pc:spChg>
        <pc:spChg chg="add del mod ord">
          <ac:chgData name="Cory Mathis" userId="ec5c9386-3897-4d1b-947e-15bcb21f29d5" providerId="ADAL" clId="{E0EDCF88-2F50-44FB-8849-977CE80972B4}" dt="2022-09-21T16:00:13.438" v="159" actId="700"/>
          <ac:spMkLst>
            <pc:docMk/>
            <pc:sldMk cId="4268942145" sldId="264"/>
            <ac:spMk id="13" creationId="{42EE8CE4-D1F8-F5ED-0489-2919B5B51E5A}"/>
          </ac:spMkLst>
        </pc:spChg>
        <pc:spChg chg="add del mod ord">
          <ac:chgData name="Cory Mathis" userId="ec5c9386-3897-4d1b-947e-15bcb21f29d5" providerId="ADAL" clId="{E0EDCF88-2F50-44FB-8849-977CE80972B4}" dt="2022-09-21T16:01:17.235" v="160" actId="700"/>
          <ac:spMkLst>
            <pc:docMk/>
            <pc:sldMk cId="4268942145" sldId="264"/>
            <ac:spMk id="14" creationId="{60449B92-535C-C102-EF10-5CD252C50146}"/>
          </ac:spMkLst>
        </pc:spChg>
        <pc:spChg chg="add del mod ord">
          <ac:chgData name="Cory Mathis" userId="ec5c9386-3897-4d1b-947e-15bcb21f29d5" providerId="ADAL" clId="{E0EDCF88-2F50-44FB-8849-977CE80972B4}" dt="2022-09-21T16:02:22.849" v="162" actId="700"/>
          <ac:spMkLst>
            <pc:docMk/>
            <pc:sldMk cId="4268942145" sldId="264"/>
            <ac:spMk id="15" creationId="{FCCFE45D-B1B1-151E-E5A2-5887028D73A3}"/>
          </ac:spMkLst>
        </pc:spChg>
        <pc:spChg chg="add del mod ord">
          <ac:chgData name="Cory Mathis" userId="ec5c9386-3897-4d1b-947e-15bcb21f29d5" providerId="ADAL" clId="{E0EDCF88-2F50-44FB-8849-977CE80972B4}" dt="2022-09-21T16:02:57.694" v="214" actId="478"/>
          <ac:spMkLst>
            <pc:docMk/>
            <pc:sldMk cId="4268942145" sldId="264"/>
            <ac:spMk id="16" creationId="{63880478-0E76-5A77-B87F-CB8028D34D30}"/>
          </ac:spMkLst>
        </pc:spChg>
        <pc:spChg chg="add del mod">
          <ac:chgData name="Cory Mathis" userId="ec5c9386-3897-4d1b-947e-15bcb21f29d5" providerId="ADAL" clId="{E0EDCF88-2F50-44FB-8849-977CE80972B4}" dt="2022-09-21T16:03:44.846" v="228" actId="478"/>
          <ac:spMkLst>
            <pc:docMk/>
            <pc:sldMk cId="4268942145" sldId="264"/>
            <ac:spMk id="19" creationId="{9C9A521B-F8D3-EBE8-83D1-047AD13FF9D2}"/>
          </ac:spMkLst>
        </pc:spChg>
        <pc:spChg chg="add mod">
          <ac:chgData name="Cory Mathis" userId="ec5c9386-3897-4d1b-947e-15bcb21f29d5" providerId="ADAL" clId="{E0EDCF88-2F50-44FB-8849-977CE80972B4}" dt="2022-09-21T16:15:43.601" v="879" actId="11"/>
          <ac:spMkLst>
            <pc:docMk/>
            <pc:sldMk cId="4268942145" sldId="264"/>
            <ac:spMk id="20" creationId="{DFF0C3AC-74B0-5559-8F12-E6C540E16826}"/>
          </ac:spMkLst>
        </pc:spChg>
        <pc:spChg chg="add del">
          <ac:chgData name="Cory Mathis" userId="ec5c9386-3897-4d1b-947e-15bcb21f29d5" providerId="ADAL" clId="{E0EDCF88-2F50-44FB-8849-977CE80972B4}" dt="2022-09-21T16:06:09.448" v="245" actId="478"/>
          <ac:spMkLst>
            <pc:docMk/>
            <pc:sldMk cId="4268942145" sldId="264"/>
            <ac:spMk id="21" creationId="{77F23589-F570-7B0E-E45C-CA216C16B258}"/>
          </ac:spMkLst>
        </pc:spChg>
        <pc:spChg chg="add del mod">
          <ac:chgData name="Cory Mathis" userId="ec5c9386-3897-4d1b-947e-15bcb21f29d5" providerId="ADAL" clId="{E0EDCF88-2F50-44FB-8849-977CE80972B4}" dt="2022-09-21T16:06:31.720" v="248" actId="478"/>
          <ac:spMkLst>
            <pc:docMk/>
            <pc:sldMk cId="4268942145" sldId="264"/>
            <ac:spMk id="22" creationId="{A1F038EB-7E31-EC41-EA5D-A1BD19F140FA}"/>
          </ac:spMkLst>
        </pc:spChg>
        <pc:spChg chg="add mod">
          <ac:chgData name="Cory Mathis" userId="ec5c9386-3897-4d1b-947e-15bcb21f29d5" providerId="ADAL" clId="{E0EDCF88-2F50-44FB-8849-977CE80972B4}" dt="2022-09-21T16:13:37.452" v="787" actId="1076"/>
          <ac:spMkLst>
            <pc:docMk/>
            <pc:sldMk cId="4268942145" sldId="264"/>
            <ac:spMk id="23" creationId="{90DA51CE-BCF3-8416-4E7C-2C0BE0781F09}"/>
          </ac:spMkLst>
        </pc:spChg>
        <pc:spChg chg="add mod">
          <ac:chgData name="Cory Mathis" userId="ec5c9386-3897-4d1b-947e-15bcb21f29d5" providerId="ADAL" clId="{E0EDCF88-2F50-44FB-8849-977CE80972B4}" dt="2022-09-21T16:13:37.452" v="787" actId="1076"/>
          <ac:spMkLst>
            <pc:docMk/>
            <pc:sldMk cId="4268942145" sldId="264"/>
            <ac:spMk id="24" creationId="{02493CC7-9B43-75B1-5355-BBE3E68DF5FA}"/>
          </ac:spMkLst>
        </pc:spChg>
        <pc:spChg chg="add mod">
          <ac:chgData name="Cory Mathis" userId="ec5c9386-3897-4d1b-947e-15bcb21f29d5" providerId="ADAL" clId="{E0EDCF88-2F50-44FB-8849-977CE80972B4}" dt="2022-09-21T16:13:37.452" v="787" actId="1076"/>
          <ac:spMkLst>
            <pc:docMk/>
            <pc:sldMk cId="4268942145" sldId="264"/>
            <ac:spMk id="25" creationId="{4B6B13BC-5462-8486-3CE0-A257BCC56FEE}"/>
          </ac:spMkLst>
        </pc:spChg>
        <pc:spChg chg="add mod">
          <ac:chgData name="Cory Mathis" userId="ec5c9386-3897-4d1b-947e-15bcb21f29d5" providerId="ADAL" clId="{E0EDCF88-2F50-44FB-8849-977CE80972B4}" dt="2022-09-21T16:13:37.452" v="787" actId="1076"/>
          <ac:spMkLst>
            <pc:docMk/>
            <pc:sldMk cId="4268942145" sldId="264"/>
            <ac:spMk id="26" creationId="{AB9FF2E7-78E8-0CDF-0835-8761EEEEDD83}"/>
          </ac:spMkLst>
        </pc:spChg>
        <pc:picChg chg="add del mod">
          <ac:chgData name="Cory Mathis" userId="ec5c9386-3897-4d1b-947e-15bcb21f29d5" providerId="ADAL" clId="{E0EDCF88-2F50-44FB-8849-977CE80972B4}" dt="2022-09-21T15:52:18.365" v="146" actId="478"/>
          <ac:picMkLst>
            <pc:docMk/>
            <pc:sldMk cId="4268942145" sldId="264"/>
            <ac:picMk id="11" creationId="{D06531F4-A7F0-22BB-7E99-D3B0913A05E9}"/>
          </ac:picMkLst>
        </pc:picChg>
        <pc:picChg chg="add mod">
          <ac:chgData name="Cory Mathis" userId="ec5c9386-3897-4d1b-947e-15bcb21f29d5" providerId="ADAL" clId="{E0EDCF88-2F50-44FB-8849-977CE80972B4}" dt="2022-09-21T16:13:37.452" v="787" actId="1076"/>
          <ac:picMkLst>
            <pc:docMk/>
            <pc:sldMk cId="4268942145" sldId="264"/>
            <ac:picMk id="18" creationId="{2284DB7D-E90D-C162-9D34-765341B92F34}"/>
          </ac:picMkLst>
        </pc:picChg>
        <pc:picChg chg="add mod modCrop">
          <ac:chgData name="Cory Mathis" userId="ec5c9386-3897-4d1b-947e-15bcb21f29d5" providerId="ADAL" clId="{E0EDCF88-2F50-44FB-8849-977CE80972B4}" dt="2022-09-21T16:13:50.983" v="789" actId="1076"/>
          <ac:picMkLst>
            <pc:docMk/>
            <pc:sldMk cId="4268942145" sldId="264"/>
            <ac:picMk id="28" creationId="{12F34D38-1209-BBA4-E42C-3EDD0E1F5DF5}"/>
          </ac:picMkLst>
        </pc:picChg>
      </pc:sldChg>
      <pc:sldChg chg="del">
        <pc:chgData name="Cory Mathis" userId="ec5c9386-3897-4d1b-947e-15bcb21f29d5" providerId="ADAL" clId="{E0EDCF88-2F50-44FB-8849-977CE80972B4}" dt="2022-09-21T15:35:50.339" v="42" actId="2696"/>
        <pc:sldMkLst>
          <pc:docMk/>
          <pc:sldMk cId="607584089" sldId="265"/>
        </pc:sldMkLst>
      </pc:sldChg>
    </pc:docChg>
  </pc:docChgLst>
  <pc:docChgLst>
    <pc:chgData name="Kyle Naumowich" userId="42a1311c-3341-4ac9-bb59-8e6d381ba647" providerId="ADAL" clId="{876DD662-D75A-4B50-8E79-934766787070}"/>
    <pc:docChg chg="undo custSel addSld delSld modSld sldOrd">
      <pc:chgData name="Kyle Naumowich" userId="42a1311c-3341-4ac9-bb59-8e6d381ba647" providerId="ADAL" clId="{876DD662-D75A-4B50-8E79-934766787070}" dt="2023-10-25T13:00:32.633" v="1043" actId="20577"/>
      <pc:docMkLst>
        <pc:docMk/>
      </pc:docMkLst>
      <pc:sldChg chg="del">
        <pc:chgData name="Kyle Naumowich" userId="42a1311c-3341-4ac9-bb59-8e6d381ba647" providerId="ADAL" clId="{876DD662-D75A-4B50-8E79-934766787070}" dt="2023-10-25T12:49:36.584" v="1041" actId="47"/>
        <pc:sldMkLst>
          <pc:docMk/>
          <pc:sldMk cId="1114393695" sldId="259"/>
        </pc:sldMkLst>
      </pc:sldChg>
      <pc:sldChg chg="modSp mod">
        <pc:chgData name="Kyle Naumowich" userId="42a1311c-3341-4ac9-bb59-8e6d381ba647" providerId="ADAL" clId="{876DD662-D75A-4B50-8E79-934766787070}" dt="2023-10-25T00:55:01.092" v="1034" actId="20577"/>
        <pc:sldMkLst>
          <pc:docMk/>
          <pc:sldMk cId="2986266943" sldId="266"/>
        </pc:sldMkLst>
        <pc:spChg chg="mod">
          <ac:chgData name="Kyle Naumowich" userId="42a1311c-3341-4ac9-bb59-8e6d381ba647" providerId="ADAL" clId="{876DD662-D75A-4B50-8E79-934766787070}" dt="2023-10-25T00:55:01.092" v="1034" actId="20577"/>
          <ac:spMkLst>
            <pc:docMk/>
            <pc:sldMk cId="2986266943" sldId="266"/>
            <ac:spMk id="2" creationId="{4EECA2B7-F6F0-6C52-3E32-20F8B1FB77CD}"/>
          </ac:spMkLst>
        </pc:spChg>
      </pc:sldChg>
      <pc:sldChg chg="add">
        <pc:chgData name="Kyle Naumowich" userId="42a1311c-3341-4ac9-bb59-8e6d381ba647" providerId="ADAL" clId="{876DD662-D75A-4B50-8E79-934766787070}" dt="2023-10-24T21:09:42.071" v="979"/>
        <pc:sldMkLst>
          <pc:docMk/>
          <pc:sldMk cId="1986353856" sldId="283"/>
        </pc:sldMkLst>
      </pc:sldChg>
      <pc:sldChg chg="del">
        <pc:chgData name="Kyle Naumowich" userId="42a1311c-3341-4ac9-bb59-8e6d381ba647" providerId="ADAL" clId="{876DD662-D75A-4B50-8E79-934766787070}" dt="2023-10-24T21:09:13.158" v="978" actId="2696"/>
        <pc:sldMkLst>
          <pc:docMk/>
          <pc:sldMk cId="3525536821" sldId="283"/>
        </pc:sldMkLst>
      </pc:sldChg>
      <pc:sldChg chg="addSp delSp modSp del mod">
        <pc:chgData name="Kyle Naumowich" userId="42a1311c-3341-4ac9-bb59-8e6d381ba647" providerId="ADAL" clId="{876DD662-D75A-4B50-8E79-934766787070}" dt="2023-10-24T21:09:13.158" v="978" actId="2696"/>
        <pc:sldMkLst>
          <pc:docMk/>
          <pc:sldMk cId="3293462012" sldId="284"/>
        </pc:sldMkLst>
        <pc:spChg chg="mod">
          <ac:chgData name="Kyle Naumowich" userId="42a1311c-3341-4ac9-bb59-8e6d381ba647" providerId="ADAL" clId="{876DD662-D75A-4B50-8E79-934766787070}" dt="2023-10-24T01:40:06.562" v="133" actId="20577"/>
          <ac:spMkLst>
            <pc:docMk/>
            <pc:sldMk cId="3293462012" sldId="284"/>
            <ac:spMk id="10" creationId="{CCE2B1CE-13D8-A4D1-5689-9D07D8C8D970}"/>
          </ac:spMkLst>
        </pc:spChg>
        <pc:picChg chg="add del">
          <ac:chgData name="Kyle Naumowich" userId="42a1311c-3341-4ac9-bb59-8e6d381ba647" providerId="ADAL" clId="{876DD662-D75A-4B50-8E79-934766787070}" dt="2023-10-24T01:27:12.783" v="1" actId="478"/>
          <ac:picMkLst>
            <pc:docMk/>
            <pc:sldMk cId="3293462012" sldId="284"/>
            <ac:picMk id="3" creationId="{7130144E-4C33-DD67-8805-8286CA798986}"/>
          </ac:picMkLst>
        </pc:picChg>
        <pc:picChg chg="add mod">
          <ac:chgData name="Kyle Naumowich" userId="42a1311c-3341-4ac9-bb59-8e6d381ba647" providerId="ADAL" clId="{876DD662-D75A-4B50-8E79-934766787070}" dt="2023-10-24T01:27:31.580" v="3" actId="1076"/>
          <ac:picMkLst>
            <pc:docMk/>
            <pc:sldMk cId="3293462012" sldId="284"/>
            <ac:picMk id="5" creationId="{993B9310-0B18-4BF4-FBF1-CA32B3033488}"/>
          </ac:picMkLst>
        </pc:picChg>
      </pc:sldChg>
      <pc:sldChg chg="add">
        <pc:chgData name="Kyle Naumowich" userId="42a1311c-3341-4ac9-bb59-8e6d381ba647" providerId="ADAL" clId="{876DD662-D75A-4B50-8E79-934766787070}" dt="2023-10-24T21:09:42.071" v="979"/>
        <pc:sldMkLst>
          <pc:docMk/>
          <pc:sldMk cId="3810676181" sldId="284"/>
        </pc:sldMkLst>
      </pc:sldChg>
      <pc:sldChg chg="addSp modSp new del mod">
        <pc:chgData name="Kyle Naumowich" userId="42a1311c-3341-4ac9-bb59-8e6d381ba647" providerId="ADAL" clId="{876DD662-D75A-4B50-8E79-934766787070}" dt="2023-10-24T21:09:13.158" v="978" actId="2696"/>
        <pc:sldMkLst>
          <pc:docMk/>
          <pc:sldMk cId="1075033818" sldId="286"/>
        </pc:sldMkLst>
        <pc:spChg chg="mod">
          <ac:chgData name="Kyle Naumowich" userId="42a1311c-3341-4ac9-bb59-8e6d381ba647" providerId="ADAL" clId="{876DD662-D75A-4B50-8E79-934766787070}" dt="2023-10-24T01:40:51.950" v="134"/>
          <ac:spMkLst>
            <pc:docMk/>
            <pc:sldMk cId="1075033818" sldId="286"/>
            <ac:spMk id="2" creationId="{5C9DFA2E-8C00-1789-3B10-3CDB8D29839F}"/>
          </ac:spMkLst>
        </pc:spChg>
        <pc:spChg chg="mod">
          <ac:chgData name="Kyle Naumowich" userId="42a1311c-3341-4ac9-bb59-8e6d381ba647" providerId="ADAL" clId="{876DD662-D75A-4B50-8E79-934766787070}" dt="2023-10-24T01:51:14.761" v="205" actId="20577"/>
          <ac:spMkLst>
            <pc:docMk/>
            <pc:sldMk cId="1075033818" sldId="286"/>
            <ac:spMk id="3" creationId="{C76DD598-F304-93FD-2C20-5BE404423BBF}"/>
          </ac:spMkLst>
        </pc:spChg>
        <pc:picChg chg="add mod">
          <ac:chgData name="Kyle Naumowich" userId="42a1311c-3341-4ac9-bb59-8e6d381ba647" providerId="ADAL" clId="{876DD662-D75A-4B50-8E79-934766787070}" dt="2023-10-24T01:51:20.326" v="206" actId="1076"/>
          <ac:picMkLst>
            <pc:docMk/>
            <pc:sldMk cId="1075033818" sldId="286"/>
            <ac:picMk id="4" creationId="{5BABC7E1-6833-49E3-A60B-8E5A84D12B96}"/>
          </ac:picMkLst>
        </pc:picChg>
        <pc:picChg chg="add mod">
          <ac:chgData name="Kyle Naumowich" userId="42a1311c-3341-4ac9-bb59-8e6d381ba647" providerId="ADAL" clId="{876DD662-D75A-4B50-8E79-934766787070}" dt="2023-10-24T01:51:52.606" v="209" actId="1076"/>
          <ac:picMkLst>
            <pc:docMk/>
            <pc:sldMk cId="1075033818" sldId="286"/>
            <ac:picMk id="6" creationId="{F3F26E68-5BA8-CC13-4E49-D68E42A27B6F}"/>
          </ac:picMkLst>
        </pc:picChg>
        <pc:picChg chg="add mod">
          <ac:chgData name="Kyle Naumowich" userId="42a1311c-3341-4ac9-bb59-8e6d381ba647" providerId="ADAL" clId="{876DD662-D75A-4B50-8E79-934766787070}" dt="2023-10-24T01:52:24.978" v="211" actId="1076"/>
          <ac:picMkLst>
            <pc:docMk/>
            <pc:sldMk cId="1075033818" sldId="286"/>
            <ac:picMk id="8" creationId="{21BBEF67-358B-337D-1D66-A4CCE23ABDA4}"/>
          </ac:picMkLst>
        </pc:picChg>
      </pc:sldChg>
      <pc:sldChg chg="add">
        <pc:chgData name="Kyle Naumowich" userId="42a1311c-3341-4ac9-bb59-8e6d381ba647" providerId="ADAL" clId="{876DD662-D75A-4B50-8E79-934766787070}" dt="2023-10-24T21:09:42.071" v="979"/>
        <pc:sldMkLst>
          <pc:docMk/>
          <pc:sldMk cId="2520241526" sldId="286"/>
        </pc:sldMkLst>
      </pc:sldChg>
      <pc:sldChg chg="add">
        <pc:chgData name="Kyle Naumowich" userId="42a1311c-3341-4ac9-bb59-8e6d381ba647" providerId="ADAL" clId="{876DD662-D75A-4B50-8E79-934766787070}" dt="2023-10-24T21:09:42.071" v="979"/>
        <pc:sldMkLst>
          <pc:docMk/>
          <pc:sldMk cId="2513731771" sldId="287"/>
        </pc:sldMkLst>
      </pc:sldChg>
      <pc:sldChg chg="addSp modSp new del mod">
        <pc:chgData name="Kyle Naumowich" userId="42a1311c-3341-4ac9-bb59-8e6d381ba647" providerId="ADAL" clId="{876DD662-D75A-4B50-8E79-934766787070}" dt="2023-10-24T21:09:13.158" v="978" actId="2696"/>
        <pc:sldMkLst>
          <pc:docMk/>
          <pc:sldMk cId="3693244264" sldId="287"/>
        </pc:sldMkLst>
        <pc:spChg chg="mod">
          <ac:chgData name="Kyle Naumowich" userId="42a1311c-3341-4ac9-bb59-8e6d381ba647" providerId="ADAL" clId="{876DD662-D75A-4B50-8E79-934766787070}" dt="2023-10-24T02:13:34.712" v="267" actId="20577"/>
          <ac:spMkLst>
            <pc:docMk/>
            <pc:sldMk cId="3693244264" sldId="287"/>
            <ac:spMk id="2" creationId="{AC3F46E4-75B9-C1C2-E20F-8424C2B9B9D5}"/>
          </ac:spMkLst>
        </pc:spChg>
        <pc:spChg chg="mod">
          <ac:chgData name="Kyle Naumowich" userId="42a1311c-3341-4ac9-bb59-8e6d381ba647" providerId="ADAL" clId="{876DD662-D75A-4B50-8E79-934766787070}" dt="2023-10-24T02:08:06.438" v="261" actId="20577"/>
          <ac:spMkLst>
            <pc:docMk/>
            <pc:sldMk cId="3693244264" sldId="287"/>
            <ac:spMk id="3" creationId="{969D79EE-4BAA-C507-22AE-4D2A465CD1B7}"/>
          </ac:spMkLst>
        </pc:spChg>
        <pc:picChg chg="add mod">
          <ac:chgData name="Kyle Naumowich" userId="42a1311c-3341-4ac9-bb59-8e6d381ba647" providerId="ADAL" clId="{876DD662-D75A-4B50-8E79-934766787070}" dt="2023-10-24T02:08:22.190" v="262" actId="1076"/>
          <ac:picMkLst>
            <pc:docMk/>
            <pc:sldMk cId="3693244264" sldId="287"/>
            <ac:picMk id="4" creationId="{2EF9D827-7763-23AB-189B-13112F1A3772}"/>
          </ac:picMkLst>
        </pc:picChg>
        <pc:picChg chg="add mod">
          <ac:chgData name="Kyle Naumowich" userId="42a1311c-3341-4ac9-bb59-8e6d381ba647" providerId="ADAL" clId="{876DD662-D75A-4B50-8E79-934766787070}" dt="2023-10-24T02:09:56.979" v="264" actId="1076"/>
          <ac:picMkLst>
            <pc:docMk/>
            <pc:sldMk cId="3693244264" sldId="287"/>
            <ac:picMk id="6" creationId="{091F0F69-CC65-44C0-5BBB-38F3D8059E65}"/>
          </ac:picMkLst>
        </pc:picChg>
      </pc:sldChg>
      <pc:sldChg chg="add">
        <pc:chgData name="Kyle Naumowich" userId="42a1311c-3341-4ac9-bb59-8e6d381ba647" providerId="ADAL" clId="{876DD662-D75A-4B50-8E79-934766787070}" dt="2023-10-24T21:09:42.071" v="979"/>
        <pc:sldMkLst>
          <pc:docMk/>
          <pc:sldMk cId="352628169" sldId="288"/>
        </pc:sldMkLst>
      </pc:sldChg>
      <pc:sldChg chg="addSp delSp modSp new del mod">
        <pc:chgData name="Kyle Naumowich" userId="42a1311c-3341-4ac9-bb59-8e6d381ba647" providerId="ADAL" clId="{876DD662-D75A-4B50-8E79-934766787070}" dt="2023-10-24T21:09:13.158" v="978" actId="2696"/>
        <pc:sldMkLst>
          <pc:docMk/>
          <pc:sldMk cId="3267290972" sldId="288"/>
        </pc:sldMkLst>
        <pc:spChg chg="mod">
          <ac:chgData name="Kyle Naumowich" userId="42a1311c-3341-4ac9-bb59-8e6d381ba647" providerId="ADAL" clId="{876DD662-D75A-4B50-8E79-934766787070}" dt="2023-10-24T02:13:38.611" v="268"/>
          <ac:spMkLst>
            <pc:docMk/>
            <pc:sldMk cId="3267290972" sldId="288"/>
            <ac:spMk id="2" creationId="{88A60731-133C-14EA-9DF9-745E54393674}"/>
          </ac:spMkLst>
        </pc:spChg>
        <pc:spChg chg="mod">
          <ac:chgData name="Kyle Naumowich" userId="42a1311c-3341-4ac9-bb59-8e6d381ba647" providerId="ADAL" clId="{876DD662-D75A-4B50-8E79-934766787070}" dt="2023-10-24T02:15:33.212" v="308" actId="1035"/>
          <ac:spMkLst>
            <pc:docMk/>
            <pc:sldMk cId="3267290972" sldId="288"/>
            <ac:spMk id="3" creationId="{808F3688-6FF5-ED77-82E9-A74BEB4F0CD8}"/>
          </ac:spMkLst>
        </pc:spChg>
        <pc:picChg chg="add mod">
          <ac:chgData name="Kyle Naumowich" userId="42a1311c-3341-4ac9-bb59-8e6d381ba647" providerId="ADAL" clId="{876DD662-D75A-4B50-8E79-934766787070}" dt="2023-10-24T02:15:22.472" v="305" actId="1076"/>
          <ac:picMkLst>
            <pc:docMk/>
            <pc:sldMk cId="3267290972" sldId="288"/>
            <ac:picMk id="4" creationId="{95520AB9-81E8-9A42-C32C-5516C602EEAC}"/>
          </ac:picMkLst>
        </pc:picChg>
        <pc:picChg chg="add del mod">
          <ac:chgData name="Kyle Naumowich" userId="42a1311c-3341-4ac9-bb59-8e6d381ba647" providerId="ADAL" clId="{876DD662-D75A-4B50-8E79-934766787070}" dt="2023-10-24T02:25:40.333" v="366" actId="478"/>
          <ac:picMkLst>
            <pc:docMk/>
            <pc:sldMk cId="3267290972" sldId="288"/>
            <ac:picMk id="6" creationId="{8BC20E2F-0BF9-CF94-9750-919DB534B11C}"/>
          </ac:picMkLst>
        </pc:picChg>
        <pc:picChg chg="add mod">
          <ac:chgData name="Kyle Naumowich" userId="42a1311c-3341-4ac9-bb59-8e6d381ba647" providerId="ADAL" clId="{876DD662-D75A-4B50-8E79-934766787070}" dt="2023-10-24T02:25:47.832" v="369" actId="1076"/>
          <ac:picMkLst>
            <pc:docMk/>
            <pc:sldMk cId="3267290972" sldId="288"/>
            <ac:picMk id="8" creationId="{0CED8451-5BB1-DE50-88FA-CE9A32D7EB56}"/>
          </ac:picMkLst>
        </pc:picChg>
      </pc:sldChg>
      <pc:sldChg chg="addSp modSp new del mod">
        <pc:chgData name="Kyle Naumowich" userId="42a1311c-3341-4ac9-bb59-8e6d381ba647" providerId="ADAL" clId="{876DD662-D75A-4B50-8E79-934766787070}" dt="2023-10-24T21:09:13.158" v="978" actId="2696"/>
        <pc:sldMkLst>
          <pc:docMk/>
          <pc:sldMk cId="2339720612" sldId="289"/>
        </pc:sldMkLst>
        <pc:spChg chg="mod">
          <ac:chgData name="Kyle Naumowich" userId="42a1311c-3341-4ac9-bb59-8e6d381ba647" providerId="ADAL" clId="{876DD662-D75A-4B50-8E79-934766787070}" dt="2023-10-24T02:23:07.704" v="317"/>
          <ac:spMkLst>
            <pc:docMk/>
            <pc:sldMk cId="2339720612" sldId="289"/>
            <ac:spMk id="2" creationId="{55299BDC-F37F-92FF-4C43-244F5FDC128C}"/>
          </ac:spMkLst>
        </pc:spChg>
        <pc:spChg chg="mod">
          <ac:chgData name="Kyle Naumowich" userId="42a1311c-3341-4ac9-bb59-8e6d381ba647" providerId="ADAL" clId="{876DD662-D75A-4B50-8E79-934766787070}" dt="2023-10-24T02:28:05.892" v="441" actId="20577"/>
          <ac:spMkLst>
            <pc:docMk/>
            <pc:sldMk cId="2339720612" sldId="289"/>
            <ac:spMk id="3" creationId="{B948FDBF-9F64-A978-D24F-164216AE751D}"/>
          </ac:spMkLst>
        </pc:spChg>
        <pc:picChg chg="add mod">
          <ac:chgData name="Kyle Naumowich" userId="42a1311c-3341-4ac9-bb59-8e6d381ba647" providerId="ADAL" clId="{876DD662-D75A-4B50-8E79-934766787070}" dt="2023-10-24T02:27:52.626" v="433" actId="1076"/>
          <ac:picMkLst>
            <pc:docMk/>
            <pc:sldMk cId="2339720612" sldId="289"/>
            <ac:picMk id="5" creationId="{EEF1F96E-8D4F-030A-86AD-65ACC542CE99}"/>
          </ac:picMkLst>
        </pc:picChg>
      </pc:sldChg>
      <pc:sldChg chg="add">
        <pc:chgData name="Kyle Naumowich" userId="42a1311c-3341-4ac9-bb59-8e6d381ba647" providerId="ADAL" clId="{876DD662-D75A-4B50-8E79-934766787070}" dt="2023-10-24T21:09:42.071" v="979"/>
        <pc:sldMkLst>
          <pc:docMk/>
          <pc:sldMk cId="2600387160" sldId="289"/>
        </pc:sldMkLst>
      </pc:sldChg>
      <pc:sldChg chg="new del">
        <pc:chgData name="Kyle Naumowich" userId="42a1311c-3341-4ac9-bb59-8e6d381ba647" providerId="ADAL" clId="{876DD662-D75A-4B50-8E79-934766787070}" dt="2023-10-24T02:22:56.345" v="315" actId="680"/>
        <pc:sldMkLst>
          <pc:docMk/>
          <pc:sldMk cId="2782348534" sldId="289"/>
        </pc:sldMkLst>
      </pc:sldChg>
      <pc:sldChg chg="modSp add mod">
        <pc:chgData name="Kyle Naumowich" userId="42a1311c-3341-4ac9-bb59-8e6d381ba647" providerId="ADAL" clId="{876DD662-D75A-4B50-8E79-934766787070}" dt="2023-10-24T21:31:02.845" v="1031" actId="1076"/>
        <pc:sldMkLst>
          <pc:docMk/>
          <pc:sldMk cId="2291068079" sldId="290"/>
        </pc:sldMkLst>
        <pc:spChg chg="mod">
          <ac:chgData name="Kyle Naumowich" userId="42a1311c-3341-4ac9-bb59-8e6d381ba647" providerId="ADAL" clId="{876DD662-D75A-4B50-8E79-934766787070}" dt="2023-10-24T21:30:56.792" v="1030" actId="20577"/>
          <ac:spMkLst>
            <pc:docMk/>
            <pc:sldMk cId="2291068079" sldId="290"/>
            <ac:spMk id="3" creationId="{99EEA3A0-AAB3-AE8C-7E36-7EDCC9D4BE9F}"/>
          </ac:spMkLst>
        </pc:spChg>
        <pc:picChg chg="mod">
          <ac:chgData name="Kyle Naumowich" userId="42a1311c-3341-4ac9-bb59-8e6d381ba647" providerId="ADAL" clId="{876DD662-D75A-4B50-8E79-934766787070}" dt="2023-10-24T21:31:02.845" v="1031" actId="1076"/>
          <ac:picMkLst>
            <pc:docMk/>
            <pc:sldMk cId="2291068079" sldId="290"/>
            <ac:picMk id="7" creationId="{C4160DF7-2318-1FFF-DDDA-F05F8A8F58C1}"/>
          </ac:picMkLst>
        </pc:picChg>
      </pc:sldChg>
      <pc:sldChg chg="addSp delSp modSp new del mod">
        <pc:chgData name="Kyle Naumowich" userId="42a1311c-3341-4ac9-bb59-8e6d381ba647" providerId="ADAL" clId="{876DD662-D75A-4B50-8E79-934766787070}" dt="2023-10-24T21:09:13.158" v="978" actId="2696"/>
        <pc:sldMkLst>
          <pc:docMk/>
          <pc:sldMk cId="3998828573" sldId="290"/>
        </pc:sldMkLst>
        <pc:spChg chg="mod">
          <ac:chgData name="Kyle Naumowich" userId="42a1311c-3341-4ac9-bb59-8e6d381ba647" providerId="ADAL" clId="{876DD662-D75A-4B50-8E79-934766787070}" dt="2023-10-24T02:28:35.298" v="443"/>
          <ac:spMkLst>
            <pc:docMk/>
            <pc:sldMk cId="3998828573" sldId="290"/>
            <ac:spMk id="2" creationId="{7924CF3C-9FE4-D85A-0DC2-CD30E8826C50}"/>
          </ac:spMkLst>
        </pc:spChg>
        <pc:spChg chg="mod">
          <ac:chgData name="Kyle Naumowich" userId="42a1311c-3341-4ac9-bb59-8e6d381ba647" providerId="ADAL" clId="{876DD662-D75A-4B50-8E79-934766787070}" dt="2023-10-24T02:39:03.557" v="523" actId="20577"/>
          <ac:spMkLst>
            <pc:docMk/>
            <pc:sldMk cId="3998828573" sldId="290"/>
            <ac:spMk id="3" creationId="{99EEA3A0-AAB3-AE8C-7E36-7EDCC9D4BE9F}"/>
          </ac:spMkLst>
        </pc:spChg>
        <pc:picChg chg="add del mod">
          <ac:chgData name="Kyle Naumowich" userId="42a1311c-3341-4ac9-bb59-8e6d381ba647" providerId="ADAL" clId="{876DD662-D75A-4B50-8E79-934766787070}" dt="2023-10-24T02:41:13.717" v="529" actId="478"/>
          <ac:picMkLst>
            <pc:docMk/>
            <pc:sldMk cId="3998828573" sldId="290"/>
            <ac:picMk id="5" creationId="{26ED9473-1BD3-3500-7643-60BE8FDB495C}"/>
          </ac:picMkLst>
        </pc:picChg>
        <pc:picChg chg="add mod">
          <ac:chgData name="Kyle Naumowich" userId="42a1311c-3341-4ac9-bb59-8e6d381ba647" providerId="ADAL" clId="{876DD662-D75A-4B50-8E79-934766787070}" dt="2023-10-24T02:41:40.615" v="533" actId="14100"/>
          <ac:picMkLst>
            <pc:docMk/>
            <pc:sldMk cId="3998828573" sldId="290"/>
            <ac:picMk id="7" creationId="{C4160DF7-2318-1FFF-DDDA-F05F8A8F58C1}"/>
          </ac:picMkLst>
        </pc:picChg>
        <pc:picChg chg="add del mod">
          <ac:chgData name="Kyle Naumowich" userId="42a1311c-3341-4ac9-bb59-8e6d381ba647" providerId="ADAL" clId="{876DD662-D75A-4B50-8E79-934766787070}" dt="2023-10-24T02:49:30.537" v="540" actId="478"/>
          <ac:picMkLst>
            <pc:docMk/>
            <pc:sldMk cId="3998828573" sldId="290"/>
            <ac:picMk id="9" creationId="{CC82BBF0-9746-924F-7530-CD7F78E59F00}"/>
          </ac:picMkLst>
        </pc:picChg>
        <pc:picChg chg="add mod">
          <ac:chgData name="Kyle Naumowich" userId="42a1311c-3341-4ac9-bb59-8e6d381ba647" providerId="ADAL" clId="{876DD662-D75A-4B50-8E79-934766787070}" dt="2023-10-24T02:51:19.602" v="544" actId="1076"/>
          <ac:picMkLst>
            <pc:docMk/>
            <pc:sldMk cId="3998828573" sldId="290"/>
            <ac:picMk id="11" creationId="{D653FAD3-7788-25FE-3BC0-43BFCC5D3EE9}"/>
          </ac:picMkLst>
        </pc:picChg>
      </pc:sldChg>
      <pc:sldChg chg="add">
        <pc:chgData name="Kyle Naumowich" userId="42a1311c-3341-4ac9-bb59-8e6d381ba647" providerId="ADAL" clId="{876DD662-D75A-4B50-8E79-934766787070}" dt="2023-10-24T21:09:42.071" v="979"/>
        <pc:sldMkLst>
          <pc:docMk/>
          <pc:sldMk cId="1277349924" sldId="291"/>
        </pc:sldMkLst>
      </pc:sldChg>
      <pc:sldChg chg="addSp modSp new del mod">
        <pc:chgData name="Kyle Naumowich" userId="42a1311c-3341-4ac9-bb59-8e6d381ba647" providerId="ADAL" clId="{876DD662-D75A-4B50-8E79-934766787070}" dt="2023-10-24T21:09:13.158" v="978" actId="2696"/>
        <pc:sldMkLst>
          <pc:docMk/>
          <pc:sldMk cId="3702377866" sldId="291"/>
        </pc:sldMkLst>
        <pc:spChg chg="mod">
          <ac:chgData name="Kyle Naumowich" userId="42a1311c-3341-4ac9-bb59-8e6d381ba647" providerId="ADAL" clId="{876DD662-D75A-4B50-8E79-934766787070}" dt="2023-10-24T02:53:10.107" v="546"/>
          <ac:spMkLst>
            <pc:docMk/>
            <pc:sldMk cId="3702377866" sldId="291"/>
            <ac:spMk id="2" creationId="{FED3F7D4-8832-8414-6632-E53DB8F6524C}"/>
          </ac:spMkLst>
        </pc:spChg>
        <pc:spChg chg="mod">
          <ac:chgData name="Kyle Naumowich" userId="42a1311c-3341-4ac9-bb59-8e6d381ba647" providerId="ADAL" clId="{876DD662-D75A-4B50-8E79-934766787070}" dt="2023-10-24T20:49:07.962" v="977" actId="20577"/>
          <ac:spMkLst>
            <pc:docMk/>
            <pc:sldMk cId="3702377866" sldId="291"/>
            <ac:spMk id="3" creationId="{84DB69DA-109D-5178-8DFC-E622780A310A}"/>
          </ac:spMkLst>
        </pc:spChg>
        <pc:picChg chg="add mod">
          <ac:chgData name="Kyle Naumowich" userId="42a1311c-3341-4ac9-bb59-8e6d381ba647" providerId="ADAL" clId="{876DD662-D75A-4B50-8E79-934766787070}" dt="2023-10-24T03:10:17.482" v="717" actId="14100"/>
          <ac:picMkLst>
            <pc:docMk/>
            <pc:sldMk cId="3702377866" sldId="291"/>
            <ac:picMk id="5" creationId="{E0DC943F-291F-8510-6474-1176257BAC11}"/>
          </ac:picMkLst>
        </pc:picChg>
        <pc:picChg chg="add mod">
          <ac:chgData name="Kyle Naumowich" userId="42a1311c-3341-4ac9-bb59-8e6d381ba647" providerId="ADAL" clId="{876DD662-D75A-4B50-8E79-934766787070}" dt="2023-10-24T02:56:54.274" v="625" actId="1036"/>
          <ac:picMkLst>
            <pc:docMk/>
            <pc:sldMk cId="3702377866" sldId="291"/>
            <ac:picMk id="6" creationId="{6FA640E9-BD0F-5FFD-72B5-BC7FB3AF76DC}"/>
          </ac:picMkLst>
        </pc:picChg>
        <pc:picChg chg="add mod">
          <ac:chgData name="Kyle Naumowich" userId="42a1311c-3341-4ac9-bb59-8e6d381ba647" providerId="ADAL" clId="{876DD662-D75A-4B50-8E79-934766787070}" dt="2023-10-24T03:09:56.616" v="714" actId="1036"/>
          <ac:picMkLst>
            <pc:docMk/>
            <pc:sldMk cId="3702377866" sldId="291"/>
            <ac:picMk id="7" creationId="{CA099FFF-EFFB-BC07-F684-69B9363926BE}"/>
          </ac:picMkLst>
        </pc:picChg>
        <pc:picChg chg="add mod">
          <ac:chgData name="Kyle Naumowich" userId="42a1311c-3341-4ac9-bb59-8e6d381ba647" providerId="ADAL" clId="{876DD662-D75A-4B50-8E79-934766787070}" dt="2023-10-24T03:10:10.259" v="716" actId="1076"/>
          <ac:picMkLst>
            <pc:docMk/>
            <pc:sldMk cId="3702377866" sldId="291"/>
            <ac:picMk id="8" creationId="{16F75840-F98C-FB0E-7167-AAD841AC55F5}"/>
          </ac:picMkLst>
        </pc:picChg>
      </pc:sldChg>
      <pc:sldChg chg="addSp modSp new del mod">
        <pc:chgData name="Kyle Naumowich" userId="42a1311c-3341-4ac9-bb59-8e6d381ba647" providerId="ADAL" clId="{876DD662-D75A-4B50-8E79-934766787070}" dt="2023-10-24T03:10:24.072" v="718" actId="47"/>
        <pc:sldMkLst>
          <pc:docMk/>
          <pc:sldMk cId="57078574" sldId="292"/>
        </pc:sldMkLst>
        <pc:spChg chg="mod">
          <ac:chgData name="Kyle Naumowich" userId="42a1311c-3341-4ac9-bb59-8e6d381ba647" providerId="ADAL" clId="{876DD662-D75A-4B50-8E79-934766787070}" dt="2023-10-24T02:59:45.691" v="629"/>
          <ac:spMkLst>
            <pc:docMk/>
            <pc:sldMk cId="57078574" sldId="292"/>
            <ac:spMk id="2" creationId="{10D6CDDE-FF74-B0F4-25F9-B44DF2C6F6CB}"/>
          </ac:spMkLst>
        </pc:spChg>
        <pc:spChg chg="mod">
          <ac:chgData name="Kyle Naumowich" userId="42a1311c-3341-4ac9-bb59-8e6d381ba647" providerId="ADAL" clId="{876DD662-D75A-4B50-8E79-934766787070}" dt="2023-10-24T03:00:32.457" v="685" actId="20577"/>
          <ac:spMkLst>
            <pc:docMk/>
            <pc:sldMk cId="57078574" sldId="292"/>
            <ac:spMk id="3" creationId="{C1799B26-97E5-580E-AEDF-3D0637659252}"/>
          </ac:spMkLst>
        </pc:spChg>
        <pc:picChg chg="add mod">
          <ac:chgData name="Kyle Naumowich" userId="42a1311c-3341-4ac9-bb59-8e6d381ba647" providerId="ADAL" clId="{876DD662-D75A-4B50-8E79-934766787070}" dt="2023-10-24T03:01:26.575" v="688" actId="1036"/>
          <ac:picMkLst>
            <pc:docMk/>
            <pc:sldMk cId="57078574" sldId="292"/>
            <ac:picMk id="4" creationId="{6EF65303-2E2D-EF24-BA65-270DF695EAF3}"/>
          </ac:picMkLst>
        </pc:picChg>
        <pc:picChg chg="add mod">
          <ac:chgData name="Kyle Naumowich" userId="42a1311c-3341-4ac9-bb59-8e6d381ba647" providerId="ADAL" clId="{876DD662-D75A-4B50-8E79-934766787070}" dt="2023-10-24T03:08:18.364" v="692" actId="14100"/>
          <ac:picMkLst>
            <pc:docMk/>
            <pc:sldMk cId="57078574" sldId="292"/>
            <ac:picMk id="6" creationId="{9D5B90A6-89D4-4C60-0916-A94227CAAF59}"/>
          </ac:picMkLst>
        </pc:picChg>
      </pc:sldChg>
      <pc:sldChg chg="addSp delSp modSp new del mod">
        <pc:chgData name="Kyle Naumowich" userId="42a1311c-3341-4ac9-bb59-8e6d381ba647" providerId="ADAL" clId="{876DD662-D75A-4B50-8E79-934766787070}" dt="2023-10-24T21:09:13.158" v="978" actId="2696"/>
        <pc:sldMkLst>
          <pc:docMk/>
          <pc:sldMk cId="510386413" sldId="292"/>
        </pc:sldMkLst>
        <pc:spChg chg="mod">
          <ac:chgData name="Kyle Naumowich" userId="42a1311c-3341-4ac9-bb59-8e6d381ba647" providerId="ADAL" clId="{876DD662-D75A-4B50-8E79-934766787070}" dt="2023-10-24T03:20:02.246" v="720"/>
          <ac:spMkLst>
            <pc:docMk/>
            <pc:sldMk cId="510386413" sldId="292"/>
            <ac:spMk id="2" creationId="{5BEDC41C-5906-A46B-7693-49DD03B3467A}"/>
          </ac:spMkLst>
        </pc:spChg>
        <pc:spChg chg="mod">
          <ac:chgData name="Kyle Naumowich" userId="42a1311c-3341-4ac9-bb59-8e6d381ba647" providerId="ADAL" clId="{876DD662-D75A-4B50-8E79-934766787070}" dt="2023-10-24T20:31:53.385" v="821" actId="20577"/>
          <ac:spMkLst>
            <pc:docMk/>
            <pc:sldMk cId="510386413" sldId="292"/>
            <ac:spMk id="3" creationId="{31EF30E3-7E8A-2B71-A654-6C0F537DDD46}"/>
          </ac:spMkLst>
        </pc:spChg>
        <pc:picChg chg="add mod">
          <ac:chgData name="Kyle Naumowich" userId="42a1311c-3341-4ac9-bb59-8e6d381ba647" providerId="ADAL" clId="{876DD662-D75A-4B50-8E79-934766787070}" dt="2023-10-24T20:22:02.627" v="818" actId="1076"/>
          <ac:picMkLst>
            <pc:docMk/>
            <pc:sldMk cId="510386413" sldId="292"/>
            <ac:picMk id="4" creationId="{DAC9FB9E-98A8-76A2-C085-E6A844D7D3C1}"/>
          </ac:picMkLst>
        </pc:picChg>
        <pc:picChg chg="add del mod">
          <ac:chgData name="Kyle Naumowich" userId="42a1311c-3341-4ac9-bb59-8e6d381ba647" providerId="ADAL" clId="{876DD662-D75A-4B50-8E79-934766787070}" dt="2023-10-24T20:20:34.767" v="806" actId="478"/>
          <ac:picMkLst>
            <pc:docMk/>
            <pc:sldMk cId="510386413" sldId="292"/>
            <ac:picMk id="5" creationId="{23C61111-7D9E-D488-AE6D-7CD2DE8A24E4}"/>
          </ac:picMkLst>
        </pc:picChg>
        <pc:picChg chg="add mod">
          <ac:chgData name="Kyle Naumowich" userId="42a1311c-3341-4ac9-bb59-8e6d381ba647" providerId="ADAL" clId="{876DD662-D75A-4B50-8E79-934766787070}" dt="2023-10-24T20:20:56.676" v="813" actId="14100"/>
          <ac:picMkLst>
            <pc:docMk/>
            <pc:sldMk cId="510386413" sldId="292"/>
            <ac:picMk id="7" creationId="{19D92B42-604E-EDDD-AB61-DE139DF771F7}"/>
          </ac:picMkLst>
        </pc:picChg>
      </pc:sldChg>
      <pc:sldChg chg="add">
        <pc:chgData name="Kyle Naumowich" userId="42a1311c-3341-4ac9-bb59-8e6d381ba647" providerId="ADAL" clId="{876DD662-D75A-4B50-8E79-934766787070}" dt="2023-10-24T21:09:42.071" v="979"/>
        <pc:sldMkLst>
          <pc:docMk/>
          <pc:sldMk cId="1804615710" sldId="292"/>
        </pc:sldMkLst>
      </pc:sldChg>
      <pc:sldChg chg="modSp add mod ord">
        <pc:chgData name="Kyle Naumowich" userId="42a1311c-3341-4ac9-bb59-8e6d381ba647" providerId="ADAL" clId="{876DD662-D75A-4B50-8E79-934766787070}" dt="2023-10-24T13:12:53.385" v="803" actId="14100"/>
        <pc:sldMkLst>
          <pc:docMk/>
          <pc:sldMk cId="2594383218" sldId="293"/>
        </pc:sldMkLst>
        <pc:spChg chg="mod">
          <ac:chgData name="Kyle Naumowich" userId="42a1311c-3341-4ac9-bb59-8e6d381ba647" providerId="ADAL" clId="{876DD662-D75A-4B50-8E79-934766787070}" dt="2023-10-24T13:12:53.385" v="803" actId="14100"/>
          <ac:spMkLst>
            <pc:docMk/>
            <pc:sldMk cId="2594383218" sldId="293"/>
            <ac:spMk id="4" creationId="{FDA8DC10-A932-943B-CCCF-6510B972E60F}"/>
          </ac:spMkLst>
        </pc:spChg>
      </pc:sldChg>
      <pc:sldChg chg="add del">
        <pc:chgData name="Kyle Naumowich" userId="42a1311c-3341-4ac9-bb59-8e6d381ba647" providerId="ADAL" clId="{876DD662-D75A-4B50-8E79-934766787070}" dt="2023-10-24T21:18:53.367" v="988" actId="47"/>
        <pc:sldMkLst>
          <pc:docMk/>
          <pc:sldMk cId="52884312" sldId="294"/>
        </pc:sldMkLst>
      </pc:sldChg>
      <pc:sldChg chg="modSp add del mod ord">
        <pc:chgData name="Kyle Naumowich" userId="42a1311c-3341-4ac9-bb59-8e6d381ba647" providerId="ADAL" clId="{876DD662-D75A-4B50-8E79-934766787070}" dt="2023-10-24T21:09:13.158" v="978" actId="2696"/>
        <pc:sldMkLst>
          <pc:docMk/>
          <pc:sldMk cId="1711832332" sldId="294"/>
        </pc:sldMkLst>
        <pc:spChg chg="mod">
          <ac:chgData name="Kyle Naumowich" userId="42a1311c-3341-4ac9-bb59-8e6d381ba647" providerId="ADAL" clId="{876DD662-D75A-4B50-8E79-934766787070}" dt="2023-10-24T20:35:25.884" v="962" actId="14100"/>
          <ac:spMkLst>
            <pc:docMk/>
            <pc:sldMk cId="1711832332" sldId="294"/>
            <ac:spMk id="5" creationId="{05509587-6C41-C2AC-645C-9028F4491916}"/>
          </ac:spMkLst>
        </pc:spChg>
      </pc:sldChg>
      <pc:sldChg chg="add del">
        <pc:chgData name="Kyle Naumowich" userId="42a1311c-3341-4ac9-bb59-8e6d381ba647" providerId="ADAL" clId="{876DD662-D75A-4B50-8E79-934766787070}" dt="2023-10-24T18:38:22.047" v="805" actId="47"/>
        <pc:sldMkLst>
          <pc:docMk/>
          <pc:sldMk cId="4070624243" sldId="320"/>
        </pc:sldMkLst>
      </pc:sldChg>
      <pc:sldChg chg="add del">
        <pc:chgData name="Kyle Naumowich" userId="42a1311c-3341-4ac9-bb59-8e6d381ba647" providerId="ADAL" clId="{876DD662-D75A-4B50-8E79-934766787070}" dt="2023-10-24T21:18:19.999" v="981"/>
        <pc:sldMkLst>
          <pc:docMk/>
          <pc:sldMk cId="1965183628" sldId="358"/>
        </pc:sldMkLst>
      </pc:sldChg>
      <pc:sldChg chg="modSp add mod ord">
        <pc:chgData name="Kyle Naumowich" userId="42a1311c-3341-4ac9-bb59-8e6d381ba647" providerId="ADAL" clId="{876DD662-D75A-4B50-8E79-934766787070}" dt="2023-10-25T13:00:32.633" v="1043" actId="20577"/>
        <pc:sldMkLst>
          <pc:docMk/>
          <pc:sldMk cId="2903416996" sldId="358"/>
        </pc:sldMkLst>
        <pc:spChg chg="mod">
          <ac:chgData name="Kyle Naumowich" userId="42a1311c-3341-4ac9-bb59-8e6d381ba647" providerId="ADAL" clId="{876DD662-D75A-4B50-8E79-934766787070}" dt="2023-10-24T21:20:00.910" v="997" actId="403"/>
          <ac:spMkLst>
            <pc:docMk/>
            <pc:sldMk cId="2903416996" sldId="358"/>
            <ac:spMk id="3" creationId="{5E455C0F-9A1D-1B5E-B882-FB0A9B8D432C}"/>
          </ac:spMkLst>
        </pc:spChg>
        <pc:spChg chg="mod">
          <ac:chgData name="Kyle Naumowich" userId="42a1311c-3341-4ac9-bb59-8e6d381ba647" providerId="ADAL" clId="{876DD662-D75A-4B50-8E79-934766787070}" dt="2023-10-25T13:00:32.633" v="1043" actId="20577"/>
          <ac:spMkLst>
            <pc:docMk/>
            <pc:sldMk cId="2903416996" sldId="358"/>
            <ac:spMk id="4" creationId="{D50A97EE-C9A1-C97F-29E6-E2D296B42253}"/>
          </ac:spMkLst>
        </pc:spChg>
      </pc:sldChg>
      <pc:sldChg chg="modSp add mod ord">
        <pc:chgData name="Kyle Naumowich" userId="42a1311c-3341-4ac9-bb59-8e6d381ba647" providerId="ADAL" clId="{876DD662-D75A-4B50-8E79-934766787070}" dt="2023-10-25T12:49:27.134" v="1040" actId="404"/>
        <pc:sldMkLst>
          <pc:docMk/>
          <pc:sldMk cId="2555215702" sldId="359"/>
        </pc:sldMkLst>
        <pc:spChg chg="mod">
          <ac:chgData name="Kyle Naumowich" userId="42a1311c-3341-4ac9-bb59-8e6d381ba647" providerId="ADAL" clId="{876DD662-D75A-4B50-8E79-934766787070}" dt="2023-10-25T12:49:11.494" v="1038"/>
          <ac:spMkLst>
            <pc:docMk/>
            <pc:sldMk cId="2555215702" sldId="359"/>
            <ac:spMk id="3" creationId="{5E455C0F-9A1D-1B5E-B882-FB0A9B8D432C}"/>
          </ac:spMkLst>
        </pc:spChg>
        <pc:spChg chg="mod">
          <ac:chgData name="Kyle Naumowich" userId="42a1311c-3341-4ac9-bb59-8e6d381ba647" providerId="ADAL" clId="{876DD662-D75A-4B50-8E79-934766787070}" dt="2023-10-25T12:49:27.134" v="1040" actId="404"/>
          <ac:spMkLst>
            <pc:docMk/>
            <pc:sldMk cId="2555215702" sldId="359"/>
            <ac:spMk id="4" creationId="{D50A97EE-C9A1-C97F-29E6-E2D296B42253}"/>
          </ac:spMkLst>
        </pc:spChg>
      </pc:sldChg>
    </pc:docChg>
  </pc:docChgLst>
  <pc:docChgLst>
    <pc:chgData name="Liviu Barbat" userId="S::liviu@patchmypc.com::92ffccfc-c6c7-4ada-a44b-ae87f20b515a" providerId="AD" clId="Web-{FB9A0107-9DB8-5534-77DF-EFFD08620E9A}"/>
    <pc:docChg chg="addSld modSld sldOrd">
      <pc:chgData name="Liviu Barbat" userId="S::liviu@patchmypc.com::92ffccfc-c6c7-4ada-a44b-ae87f20b515a" providerId="AD" clId="Web-{FB9A0107-9DB8-5534-77DF-EFFD08620E9A}" dt="2023-10-23T09:36:42.280" v="290"/>
      <pc:docMkLst>
        <pc:docMk/>
      </pc:docMkLst>
      <pc:sldChg chg="addSp delSp modSp ord">
        <pc:chgData name="Liviu Barbat" userId="S::liviu@patchmypc.com::92ffccfc-c6c7-4ada-a44b-ae87f20b515a" providerId="AD" clId="Web-{FB9A0107-9DB8-5534-77DF-EFFD08620E9A}" dt="2023-10-23T07:47:27.902" v="37" actId="1076"/>
        <pc:sldMkLst>
          <pc:docMk/>
          <pc:sldMk cId="1323265976" sldId="268"/>
        </pc:sldMkLst>
        <pc:spChg chg="del">
          <ac:chgData name="Liviu Barbat" userId="S::liviu@patchmypc.com::92ffccfc-c6c7-4ada-a44b-ae87f20b515a" providerId="AD" clId="Web-{FB9A0107-9DB8-5534-77DF-EFFD08620E9A}" dt="2023-10-23T07:42:44.959" v="0"/>
          <ac:spMkLst>
            <pc:docMk/>
            <pc:sldMk cId="1323265976" sldId="268"/>
            <ac:spMk id="2" creationId="{2F47ECB2-3BDB-D233-8904-6EF3B6146178}"/>
          </ac:spMkLst>
        </pc:spChg>
        <pc:spChg chg="mod">
          <ac:chgData name="Liviu Barbat" userId="S::liviu@patchmypc.com::92ffccfc-c6c7-4ada-a44b-ae87f20b515a" providerId="AD" clId="Web-{FB9A0107-9DB8-5534-77DF-EFFD08620E9A}" dt="2023-10-23T07:44:09.789" v="7" actId="20577"/>
          <ac:spMkLst>
            <pc:docMk/>
            <pc:sldMk cId="1323265976" sldId="268"/>
            <ac:spMk id="3" creationId="{2983BE9E-D996-A8E6-15F9-D3A334BBAB2B}"/>
          </ac:spMkLst>
        </pc:spChg>
        <pc:spChg chg="add del mod">
          <ac:chgData name="Liviu Barbat" userId="S::liviu@patchmypc.com::92ffccfc-c6c7-4ada-a44b-ae87f20b515a" providerId="AD" clId="Web-{FB9A0107-9DB8-5534-77DF-EFFD08620E9A}" dt="2023-10-23T07:42:49.569" v="2"/>
          <ac:spMkLst>
            <pc:docMk/>
            <pc:sldMk cId="1323265976" sldId="268"/>
            <ac:spMk id="5" creationId="{84DB4935-7EEC-89DA-44EA-4FB26D356BF1}"/>
          </ac:spMkLst>
        </pc:spChg>
        <pc:spChg chg="add mod">
          <ac:chgData name="Liviu Barbat" userId="S::liviu@patchmypc.com::92ffccfc-c6c7-4ada-a44b-ae87f20b515a" providerId="AD" clId="Web-{FB9A0107-9DB8-5534-77DF-EFFD08620E9A}" dt="2023-10-23T07:45:48.010" v="25" actId="20577"/>
          <ac:spMkLst>
            <pc:docMk/>
            <pc:sldMk cId="1323265976" sldId="268"/>
            <ac:spMk id="6" creationId="{9ABA5107-2A29-8E3A-02C7-32E741DA9919}"/>
          </ac:spMkLst>
        </pc:spChg>
        <pc:spChg chg="add mod">
          <ac:chgData name="Liviu Barbat" userId="S::liviu@patchmypc.com::92ffccfc-c6c7-4ada-a44b-ae87f20b515a" providerId="AD" clId="Web-{FB9A0107-9DB8-5534-77DF-EFFD08620E9A}" dt="2023-10-23T07:47:27.902" v="37" actId="1076"/>
          <ac:spMkLst>
            <pc:docMk/>
            <pc:sldMk cId="1323265976" sldId="268"/>
            <ac:spMk id="9" creationId="{698CE002-E015-CAB7-5F8D-4D03F81B8186}"/>
          </ac:spMkLst>
        </pc:spChg>
        <pc:picChg chg="add del mod">
          <ac:chgData name="Liviu Barbat" userId="S::liviu@patchmypc.com::92ffccfc-c6c7-4ada-a44b-ae87f20b515a" providerId="AD" clId="Web-{FB9A0107-9DB8-5534-77DF-EFFD08620E9A}" dt="2023-10-23T07:45:48.728" v="26"/>
          <ac:picMkLst>
            <pc:docMk/>
            <pc:sldMk cId="1323265976" sldId="268"/>
            <ac:picMk id="7" creationId="{BFAE1577-9A8C-CFC1-119F-97DD4CA0B5CE}"/>
          </ac:picMkLst>
        </pc:picChg>
        <pc:picChg chg="add mod">
          <ac:chgData name="Liviu Barbat" userId="S::liviu@patchmypc.com::92ffccfc-c6c7-4ada-a44b-ae87f20b515a" providerId="AD" clId="Web-{FB9A0107-9DB8-5534-77DF-EFFD08620E9A}" dt="2023-10-23T07:47:05.136" v="31" actId="1076"/>
          <ac:picMkLst>
            <pc:docMk/>
            <pc:sldMk cId="1323265976" sldId="268"/>
            <ac:picMk id="8" creationId="{8ECCEF98-AA39-2C91-C688-57F1E684B466}"/>
          </ac:picMkLst>
        </pc:picChg>
      </pc:sldChg>
      <pc:sldChg chg="addSp delSp modSp add replId">
        <pc:chgData name="Liviu Barbat" userId="S::liviu@patchmypc.com::92ffccfc-c6c7-4ada-a44b-ae87f20b515a" providerId="AD" clId="Web-{FB9A0107-9DB8-5534-77DF-EFFD08620E9A}" dt="2023-10-23T08:55:18.179" v="204" actId="1076"/>
        <pc:sldMkLst>
          <pc:docMk/>
          <pc:sldMk cId="1941650860" sldId="271"/>
        </pc:sldMkLst>
        <pc:spChg chg="mod">
          <ac:chgData name="Liviu Barbat" userId="S::liviu@patchmypc.com::92ffccfc-c6c7-4ada-a44b-ae87f20b515a" providerId="AD" clId="Web-{FB9A0107-9DB8-5534-77DF-EFFD08620E9A}" dt="2023-10-23T08:50:04.124" v="93" actId="20577"/>
          <ac:spMkLst>
            <pc:docMk/>
            <pc:sldMk cId="1941650860" sldId="271"/>
            <ac:spMk id="3" creationId="{2983BE9E-D996-A8E6-15F9-D3A334BBAB2B}"/>
          </ac:spMkLst>
        </pc:spChg>
        <pc:spChg chg="add mod">
          <ac:chgData name="Liviu Barbat" userId="S::liviu@patchmypc.com::92ffccfc-c6c7-4ada-a44b-ae87f20b515a" providerId="AD" clId="Web-{FB9A0107-9DB8-5534-77DF-EFFD08620E9A}" dt="2023-10-23T08:55:07.929" v="203" actId="14100"/>
          <ac:spMkLst>
            <pc:docMk/>
            <pc:sldMk cId="1941650860" sldId="271"/>
            <ac:spMk id="5" creationId="{FDF26663-26CA-C433-9607-273C008544C2}"/>
          </ac:spMkLst>
        </pc:spChg>
        <pc:spChg chg="add del">
          <ac:chgData name="Liviu Barbat" userId="S::liviu@patchmypc.com::92ffccfc-c6c7-4ada-a44b-ae87f20b515a" providerId="AD" clId="Web-{FB9A0107-9DB8-5534-77DF-EFFD08620E9A}" dt="2023-10-23T08:50:20.906" v="97"/>
          <ac:spMkLst>
            <pc:docMk/>
            <pc:sldMk cId="1941650860" sldId="271"/>
            <ac:spMk id="6" creationId="{6D753E13-0EE8-61BB-5406-85C0496A490E}"/>
          </ac:spMkLst>
        </pc:spChg>
        <pc:spChg chg="del">
          <ac:chgData name="Liviu Barbat" userId="S::liviu@patchmypc.com::92ffccfc-c6c7-4ada-a44b-ae87f20b515a" providerId="AD" clId="Web-{FB9A0107-9DB8-5534-77DF-EFFD08620E9A}" dt="2023-10-23T08:18:38.013" v="41"/>
          <ac:spMkLst>
            <pc:docMk/>
            <pc:sldMk cId="1941650860" sldId="271"/>
            <ac:spMk id="6" creationId="{9ABA5107-2A29-8E3A-02C7-32E741DA9919}"/>
          </ac:spMkLst>
        </pc:spChg>
        <pc:spChg chg="del">
          <ac:chgData name="Liviu Barbat" userId="S::liviu@patchmypc.com::92ffccfc-c6c7-4ada-a44b-ae87f20b515a" providerId="AD" clId="Web-{FB9A0107-9DB8-5534-77DF-EFFD08620E9A}" dt="2023-10-23T08:18:40.013" v="42"/>
          <ac:spMkLst>
            <pc:docMk/>
            <pc:sldMk cId="1941650860" sldId="271"/>
            <ac:spMk id="9" creationId="{698CE002-E015-CAB7-5F8D-4D03F81B8186}"/>
          </ac:spMkLst>
        </pc:spChg>
        <pc:picChg chg="add mod">
          <ac:chgData name="Liviu Barbat" userId="S::liviu@patchmypc.com::92ffccfc-c6c7-4ada-a44b-ae87f20b515a" providerId="AD" clId="Web-{FB9A0107-9DB8-5534-77DF-EFFD08620E9A}" dt="2023-10-23T08:55:18.179" v="204" actId="1076"/>
          <ac:picMkLst>
            <pc:docMk/>
            <pc:sldMk cId="1941650860" sldId="271"/>
            <ac:picMk id="2" creationId="{A73CD922-CDC7-E3AB-3B68-C32DACDD8D07}"/>
          </ac:picMkLst>
        </pc:picChg>
        <pc:picChg chg="del">
          <ac:chgData name="Liviu Barbat" userId="S::liviu@patchmypc.com::92ffccfc-c6c7-4ada-a44b-ae87f20b515a" providerId="AD" clId="Web-{FB9A0107-9DB8-5534-77DF-EFFD08620E9A}" dt="2023-10-23T08:18:35.998" v="40"/>
          <ac:picMkLst>
            <pc:docMk/>
            <pc:sldMk cId="1941650860" sldId="271"/>
            <ac:picMk id="8" creationId="{8ECCEF98-AA39-2C91-C688-57F1E684B466}"/>
          </ac:picMkLst>
        </pc:picChg>
      </pc:sldChg>
      <pc:sldChg chg="addSp delSp modSp add replId">
        <pc:chgData name="Liviu Barbat" userId="S::liviu@patchmypc.com::92ffccfc-c6c7-4ada-a44b-ae87f20b515a" providerId="AD" clId="Web-{FB9A0107-9DB8-5534-77DF-EFFD08620E9A}" dt="2023-10-23T08:49:14.542" v="88" actId="14100"/>
        <pc:sldMkLst>
          <pc:docMk/>
          <pc:sldMk cId="3696479675" sldId="272"/>
        </pc:sldMkLst>
        <pc:spChg chg="add mod">
          <ac:chgData name="Liviu Barbat" userId="S::liviu@patchmypc.com::92ffccfc-c6c7-4ada-a44b-ae87f20b515a" providerId="AD" clId="Web-{FB9A0107-9DB8-5534-77DF-EFFD08620E9A}" dt="2023-10-23T08:19:22.781" v="54" actId="1076"/>
          <ac:spMkLst>
            <pc:docMk/>
            <pc:sldMk cId="3696479675" sldId="272"/>
            <ac:spMk id="4" creationId="{7B7C6880-E2C1-9069-FB51-C8F0BF5EFA9D}"/>
          </ac:spMkLst>
        </pc:spChg>
        <pc:spChg chg="del">
          <ac:chgData name="Liviu Barbat" userId="S::liviu@patchmypc.com::92ffccfc-c6c7-4ada-a44b-ae87f20b515a" providerId="AD" clId="Web-{FB9A0107-9DB8-5534-77DF-EFFD08620E9A}" dt="2023-10-23T08:18:43.732" v="44"/>
          <ac:spMkLst>
            <pc:docMk/>
            <pc:sldMk cId="3696479675" sldId="272"/>
            <ac:spMk id="6" creationId="{9ABA5107-2A29-8E3A-02C7-32E741DA9919}"/>
          </ac:spMkLst>
        </pc:spChg>
        <pc:spChg chg="del">
          <ac:chgData name="Liviu Barbat" userId="S::liviu@patchmypc.com::92ffccfc-c6c7-4ada-a44b-ae87f20b515a" providerId="AD" clId="Web-{FB9A0107-9DB8-5534-77DF-EFFD08620E9A}" dt="2023-10-23T08:18:45.029" v="45"/>
          <ac:spMkLst>
            <pc:docMk/>
            <pc:sldMk cId="3696479675" sldId="272"/>
            <ac:spMk id="9" creationId="{698CE002-E015-CAB7-5F8D-4D03F81B8186}"/>
          </ac:spMkLst>
        </pc:spChg>
        <pc:picChg chg="add mod">
          <ac:chgData name="Liviu Barbat" userId="S::liviu@patchmypc.com::92ffccfc-c6c7-4ada-a44b-ae87f20b515a" providerId="AD" clId="Web-{FB9A0107-9DB8-5534-77DF-EFFD08620E9A}" dt="2023-10-23T08:48:56.775" v="86" actId="14100"/>
          <ac:picMkLst>
            <pc:docMk/>
            <pc:sldMk cId="3696479675" sldId="272"/>
            <ac:picMk id="2" creationId="{4B514984-AF4F-9193-EACB-3CD06E7121C7}"/>
          </ac:picMkLst>
        </pc:picChg>
        <pc:picChg chg="add mod">
          <ac:chgData name="Liviu Barbat" userId="S::liviu@patchmypc.com::92ffccfc-c6c7-4ada-a44b-ae87f20b515a" providerId="AD" clId="Web-{FB9A0107-9DB8-5534-77DF-EFFD08620E9A}" dt="2023-10-23T08:22:42.038" v="61" actId="1076"/>
          <ac:picMkLst>
            <pc:docMk/>
            <pc:sldMk cId="3696479675" sldId="272"/>
            <ac:picMk id="5" creationId="{B72C6108-B13C-CF52-4863-990AD1735E84}"/>
          </ac:picMkLst>
        </pc:picChg>
        <pc:picChg chg="del">
          <ac:chgData name="Liviu Barbat" userId="S::liviu@patchmypc.com::92ffccfc-c6c7-4ada-a44b-ae87f20b515a" providerId="AD" clId="Web-{FB9A0107-9DB8-5534-77DF-EFFD08620E9A}" dt="2023-10-23T08:18:41.826" v="43"/>
          <ac:picMkLst>
            <pc:docMk/>
            <pc:sldMk cId="3696479675" sldId="272"/>
            <ac:picMk id="8" creationId="{8ECCEF98-AA39-2C91-C688-57F1E684B466}"/>
          </ac:picMkLst>
        </pc:picChg>
        <pc:cxnChg chg="add mod">
          <ac:chgData name="Liviu Barbat" userId="S::liviu@patchmypc.com::92ffccfc-c6c7-4ada-a44b-ae87f20b515a" providerId="AD" clId="Web-{FB9A0107-9DB8-5534-77DF-EFFD08620E9A}" dt="2023-10-23T08:49:14.542" v="88" actId="14100"/>
          <ac:cxnSpMkLst>
            <pc:docMk/>
            <pc:sldMk cId="3696479675" sldId="272"/>
            <ac:cxnSpMk id="7" creationId="{2E58E726-1D93-F44F-DA05-48234D70EA0F}"/>
          </ac:cxnSpMkLst>
        </pc:cxnChg>
        <pc:cxnChg chg="add mod">
          <ac:chgData name="Liviu Barbat" userId="S::liviu@patchmypc.com::92ffccfc-c6c7-4ada-a44b-ae87f20b515a" providerId="AD" clId="Web-{FB9A0107-9DB8-5534-77DF-EFFD08620E9A}" dt="2023-10-23T08:49:08.369" v="87" actId="14100"/>
          <ac:cxnSpMkLst>
            <pc:docMk/>
            <pc:sldMk cId="3696479675" sldId="272"/>
            <ac:cxnSpMk id="10" creationId="{62CA3363-CB65-6B38-C7D9-E22EFF0B96BD}"/>
          </ac:cxnSpMkLst>
        </pc:cxnChg>
      </pc:sldChg>
      <pc:sldChg chg="addSp delSp modSp add replId">
        <pc:chgData name="Liviu Barbat" userId="S::liviu@patchmypc.com::92ffccfc-c6c7-4ada-a44b-ae87f20b515a" providerId="AD" clId="Web-{FB9A0107-9DB8-5534-77DF-EFFD08620E9A}" dt="2023-10-23T09:02:18.571" v="289" actId="20577"/>
        <pc:sldMkLst>
          <pc:docMk/>
          <pc:sldMk cId="355568792" sldId="273"/>
        </pc:sldMkLst>
        <pc:spChg chg="mod">
          <ac:chgData name="Liviu Barbat" userId="S::liviu@patchmypc.com::92ffccfc-c6c7-4ada-a44b-ae87f20b515a" providerId="AD" clId="Web-{FB9A0107-9DB8-5534-77DF-EFFD08620E9A}" dt="2023-10-23T08:57:46.175" v="219" actId="20577"/>
          <ac:spMkLst>
            <pc:docMk/>
            <pc:sldMk cId="355568792" sldId="273"/>
            <ac:spMk id="4" creationId="{7B7C6880-E2C1-9069-FB51-C8F0BF5EFA9D}"/>
          </ac:spMkLst>
        </pc:spChg>
        <pc:spChg chg="add mod">
          <ac:chgData name="Liviu Barbat" userId="S::liviu@patchmypc.com::92ffccfc-c6c7-4ada-a44b-ae87f20b515a" providerId="AD" clId="Web-{FB9A0107-9DB8-5534-77DF-EFFD08620E9A}" dt="2023-10-23T09:02:18.571" v="289" actId="20577"/>
          <ac:spMkLst>
            <pc:docMk/>
            <pc:sldMk cId="355568792" sldId="273"/>
            <ac:spMk id="16" creationId="{C7786387-1559-443A-CE92-47DC6AA99043}"/>
          </ac:spMkLst>
        </pc:spChg>
        <pc:picChg chg="del">
          <ac:chgData name="Liviu Barbat" userId="S::liviu@patchmypc.com::92ffccfc-c6c7-4ada-a44b-ae87f20b515a" providerId="AD" clId="Web-{FB9A0107-9DB8-5534-77DF-EFFD08620E9A}" dt="2023-10-23T08:55:45.885" v="206"/>
          <ac:picMkLst>
            <pc:docMk/>
            <pc:sldMk cId="355568792" sldId="273"/>
            <ac:picMk id="2" creationId="{4B514984-AF4F-9193-EACB-3CD06E7121C7}"/>
          </ac:picMkLst>
        </pc:picChg>
        <pc:picChg chg="del">
          <ac:chgData name="Liviu Barbat" userId="S::liviu@patchmypc.com::92ffccfc-c6c7-4ada-a44b-ae87f20b515a" providerId="AD" clId="Web-{FB9A0107-9DB8-5534-77DF-EFFD08620E9A}" dt="2023-10-23T08:55:49.557" v="209"/>
          <ac:picMkLst>
            <pc:docMk/>
            <pc:sldMk cId="355568792" sldId="273"/>
            <ac:picMk id="5" creationId="{B72C6108-B13C-CF52-4863-990AD1735E84}"/>
          </ac:picMkLst>
        </pc:picChg>
        <pc:picChg chg="add del mod">
          <ac:chgData name="Liviu Barbat" userId="S::liviu@patchmypc.com::92ffccfc-c6c7-4ada-a44b-ae87f20b515a" providerId="AD" clId="Web-{FB9A0107-9DB8-5534-77DF-EFFD08620E9A}" dt="2023-10-23T08:57:13.391" v="217"/>
          <ac:picMkLst>
            <pc:docMk/>
            <pc:sldMk cId="355568792" sldId="273"/>
            <ac:picMk id="6" creationId="{0A0BB4A0-FC10-869F-545F-005DF6B76BCE}"/>
          </ac:picMkLst>
        </pc:picChg>
        <pc:picChg chg="add mod">
          <ac:chgData name="Liviu Barbat" userId="S::liviu@patchmypc.com::92ffccfc-c6c7-4ada-a44b-ae87f20b515a" providerId="AD" clId="Web-{FB9A0107-9DB8-5534-77DF-EFFD08620E9A}" dt="2023-10-23T08:59:46.638" v="247" actId="1076"/>
          <ac:picMkLst>
            <pc:docMk/>
            <pc:sldMk cId="355568792" sldId="273"/>
            <ac:picMk id="8" creationId="{ABE16759-1146-F24C-6869-768A90CE9CA2}"/>
          </ac:picMkLst>
        </pc:picChg>
        <pc:picChg chg="add mod">
          <ac:chgData name="Liviu Barbat" userId="S::liviu@patchmypc.com::92ffccfc-c6c7-4ada-a44b-ae87f20b515a" providerId="AD" clId="Web-{FB9A0107-9DB8-5534-77DF-EFFD08620E9A}" dt="2023-10-23T09:00:05.624" v="254" actId="1076"/>
          <ac:picMkLst>
            <pc:docMk/>
            <pc:sldMk cId="355568792" sldId="273"/>
            <ac:picMk id="9" creationId="{BCC8CD85-E067-3A2A-DA24-0EE2E46A00A0}"/>
          </ac:picMkLst>
        </pc:picChg>
        <pc:picChg chg="add mod">
          <ac:chgData name="Liviu Barbat" userId="S::liviu@patchmypc.com::92ffccfc-c6c7-4ada-a44b-ae87f20b515a" providerId="AD" clId="Web-{FB9A0107-9DB8-5534-77DF-EFFD08620E9A}" dt="2023-10-23T09:00:09.874" v="255" actId="1076"/>
          <ac:picMkLst>
            <pc:docMk/>
            <pc:sldMk cId="355568792" sldId="273"/>
            <ac:picMk id="11" creationId="{48A47547-F66F-615F-13F4-AB3B96256911}"/>
          </ac:picMkLst>
        </pc:picChg>
        <pc:picChg chg="add mod">
          <ac:chgData name="Liviu Barbat" userId="S::liviu@patchmypc.com::92ffccfc-c6c7-4ada-a44b-ae87f20b515a" providerId="AD" clId="Web-{FB9A0107-9DB8-5534-77DF-EFFD08620E9A}" dt="2023-10-23T09:00:33.391" v="260" actId="1076"/>
          <ac:picMkLst>
            <pc:docMk/>
            <pc:sldMk cId="355568792" sldId="273"/>
            <ac:picMk id="12" creationId="{B25A72E2-CEEA-0005-FAAE-3EA8A5804BEE}"/>
          </ac:picMkLst>
        </pc:picChg>
        <pc:picChg chg="add mod">
          <ac:chgData name="Liviu Barbat" userId="S::liviu@patchmypc.com::92ffccfc-c6c7-4ada-a44b-ae87f20b515a" providerId="AD" clId="Web-{FB9A0107-9DB8-5534-77DF-EFFD08620E9A}" dt="2023-10-23T09:01:55.288" v="280" actId="14100"/>
          <ac:picMkLst>
            <pc:docMk/>
            <pc:sldMk cId="355568792" sldId="273"/>
            <ac:picMk id="13" creationId="{842381CB-21D3-6353-C5CE-C9B8A15ED677}"/>
          </ac:picMkLst>
        </pc:picChg>
        <pc:picChg chg="add mod">
          <ac:chgData name="Liviu Barbat" userId="S::liviu@patchmypc.com::92ffccfc-c6c7-4ada-a44b-ae87f20b515a" providerId="AD" clId="Web-{FB9A0107-9DB8-5534-77DF-EFFD08620E9A}" dt="2023-10-23T09:01:52.788" v="279" actId="14100"/>
          <ac:picMkLst>
            <pc:docMk/>
            <pc:sldMk cId="355568792" sldId="273"/>
            <ac:picMk id="14" creationId="{DF30B88D-C652-2BAF-970F-6509A5E35F72}"/>
          </ac:picMkLst>
        </pc:picChg>
        <pc:picChg chg="add mod">
          <ac:chgData name="Liviu Barbat" userId="S::liviu@patchmypc.com::92ffccfc-c6c7-4ada-a44b-ae87f20b515a" providerId="AD" clId="Web-{FB9A0107-9DB8-5534-77DF-EFFD08620E9A}" dt="2023-10-23T09:01:49.616" v="278" actId="1076"/>
          <ac:picMkLst>
            <pc:docMk/>
            <pc:sldMk cId="355568792" sldId="273"/>
            <ac:picMk id="15" creationId="{6E28F9E5-955B-76EE-AFC9-ECC7CC060508}"/>
          </ac:picMkLst>
        </pc:picChg>
        <pc:cxnChg chg="del">
          <ac:chgData name="Liviu Barbat" userId="S::liviu@patchmypc.com::92ffccfc-c6c7-4ada-a44b-ae87f20b515a" providerId="AD" clId="Web-{FB9A0107-9DB8-5534-77DF-EFFD08620E9A}" dt="2023-10-23T08:55:47.916" v="207"/>
          <ac:cxnSpMkLst>
            <pc:docMk/>
            <pc:sldMk cId="355568792" sldId="273"/>
            <ac:cxnSpMk id="7" creationId="{2E58E726-1D93-F44F-DA05-48234D70EA0F}"/>
          </ac:cxnSpMkLst>
        </pc:cxnChg>
        <pc:cxnChg chg="del">
          <ac:chgData name="Liviu Barbat" userId="S::liviu@patchmypc.com::92ffccfc-c6c7-4ada-a44b-ae87f20b515a" providerId="AD" clId="Web-{FB9A0107-9DB8-5534-77DF-EFFD08620E9A}" dt="2023-10-23T08:55:48.713" v="208"/>
          <ac:cxnSpMkLst>
            <pc:docMk/>
            <pc:sldMk cId="355568792" sldId="273"/>
            <ac:cxnSpMk id="10" creationId="{62CA3363-CB65-6B38-C7D9-E22EFF0B96BD}"/>
          </ac:cxnSpMkLst>
        </pc:cxnChg>
      </pc:sldChg>
      <pc:sldChg chg="add replId">
        <pc:chgData name="Liviu Barbat" userId="S::liviu@patchmypc.com::92ffccfc-c6c7-4ada-a44b-ae87f20b515a" providerId="AD" clId="Web-{FB9A0107-9DB8-5534-77DF-EFFD08620E9A}" dt="2023-10-23T09:36:42.280" v="290"/>
        <pc:sldMkLst>
          <pc:docMk/>
          <pc:sldMk cId="48575994" sldId="274"/>
        </pc:sldMkLst>
      </pc:sldChg>
    </pc:docChg>
  </pc:docChgLst>
  <pc:docChgLst>
    <pc:chgData name="Kyle Naumowich" userId="S::kyle@patchmypc.com::42a1311c-3341-4ac9-bb59-8e6d381ba647" providerId="AD" clId="Web-{DA854C05-5BE0-611C-956F-5F76A295842C}"/>
    <pc:docChg chg="addSld modSld sldOrd">
      <pc:chgData name="Kyle Naumowich" userId="S::kyle@patchmypc.com::42a1311c-3341-4ac9-bb59-8e6d381ba647" providerId="AD" clId="Web-{DA854C05-5BE0-611C-956F-5F76A295842C}" dt="2023-10-23T13:19:12.993" v="80" actId="20577"/>
      <pc:docMkLst>
        <pc:docMk/>
      </pc:docMkLst>
      <pc:sldChg chg="addSp modSp new mod ord modClrScheme chgLayout">
        <pc:chgData name="Kyle Naumowich" userId="S::kyle@patchmypc.com::42a1311c-3341-4ac9-bb59-8e6d381ba647" providerId="AD" clId="Web-{DA854C05-5BE0-611C-956F-5F76A295842C}" dt="2023-10-23T13:19:12.993" v="80" actId="20577"/>
        <pc:sldMkLst>
          <pc:docMk/>
          <pc:sldMk cId="3525536821" sldId="283"/>
        </pc:sldMkLst>
        <pc:spChg chg="add mod">
          <ac:chgData name="Kyle Naumowich" userId="S::kyle@patchmypc.com::42a1311c-3341-4ac9-bb59-8e6d381ba647" providerId="AD" clId="Web-{DA854C05-5BE0-611C-956F-5F76A295842C}" dt="2023-10-23T13:11:37.402" v="25" actId="20577"/>
          <ac:spMkLst>
            <pc:docMk/>
            <pc:sldMk cId="3525536821" sldId="283"/>
            <ac:spMk id="2" creationId="{D52D1399-2D75-3072-6739-3AEC9405A5E1}"/>
          </ac:spMkLst>
        </pc:spChg>
        <pc:spChg chg="add mod">
          <ac:chgData name="Kyle Naumowich" userId="S::kyle@patchmypc.com::42a1311c-3341-4ac9-bb59-8e6d381ba647" providerId="AD" clId="Web-{DA854C05-5BE0-611C-956F-5F76A295842C}" dt="2023-10-23T13:19:12.993" v="80" actId="20577"/>
          <ac:spMkLst>
            <pc:docMk/>
            <pc:sldMk cId="3525536821" sldId="283"/>
            <ac:spMk id="3" creationId="{072C8A35-6FF9-A6FB-C3AD-4A7E32D796C7}"/>
          </ac:spMkLst>
        </pc:spChg>
      </pc:sldChg>
      <pc:sldChg chg="addSp delSp modSp new mod modClrScheme chgLayout">
        <pc:chgData name="Kyle Naumowich" userId="S::kyle@patchmypc.com::42a1311c-3341-4ac9-bb59-8e6d381ba647" providerId="AD" clId="Web-{DA854C05-5BE0-611C-956F-5F76A295842C}" dt="2023-10-23T13:16:49.426" v="77" actId="20577"/>
        <pc:sldMkLst>
          <pc:docMk/>
          <pc:sldMk cId="3293462012" sldId="284"/>
        </pc:sldMkLst>
        <pc:spChg chg="del">
          <ac:chgData name="Kyle Naumowich" userId="S::kyle@patchmypc.com::42a1311c-3341-4ac9-bb59-8e6d381ba647" providerId="AD" clId="Web-{DA854C05-5BE0-611C-956F-5F76A295842C}" dt="2023-10-23T13:16:10.238" v="33"/>
          <ac:spMkLst>
            <pc:docMk/>
            <pc:sldMk cId="3293462012" sldId="284"/>
            <ac:spMk id="2" creationId="{53A309E8-3636-8053-7C0E-ADD5CE3C276D}"/>
          </ac:spMkLst>
        </pc:spChg>
        <pc:spChg chg="del">
          <ac:chgData name="Kyle Naumowich" userId="S::kyle@patchmypc.com::42a1311c-3341-4ac9-bb59-8e6d381ba647" providerId="AD" clId="Web-{DA854C05-5BE0-611C-956F-5F76A295842C}" dt="2023-10-23T13:16:10.238" v="33"/>
          <ac:spMkLst>
            <pc:docMk/>
            <pc:sldMk cId="3293462012" sldId="284"/>
            <ac:spMk id="3" creationId="{1C53AB15-FF52-0B6A-6FC4-90148DAE9702}"/>
          </ac:spMkLst>
        </pc:spChg>
        <pc:spChg chg="add mod">
          <ac:chgData name="Kyle Naumowich" userId="S::kyle@patchmypc.com::42a1311c-3341-4ac9-bb59-8e6d381ba647" providerId="AD" clId="Web-{DA854C05-5BE0-611C-956F-5F76A295842C}" dt="2023-10-23T13:16:49.426" v="77" actId="20577"/>
          <ac:spMkLst>
            <pc:docMk/>
            <pc:sldMk cId="3293462012" sldId="284"/>
            <ac:spMk id="8" creationId="{CBCE7376-4106-5CC9-2D29-63CE87CCE9F7}"/>
          </ac:spMkLst>
        </pc:spChg>
        <pc:spChg chg="add mod">
          <ac:chgData name="Kyle Naumowich" userId="S::kyle@patchmypc.com::42a1311c-3341-4ac9-bb59-8e6d381ba647" providerId="AD" clId="Web-{DA854C05-5BE0-611C-956F-5F76A295842C}" dt="2023-10-23T13:16:10.238" v="33"/>
          <ac:spMkLst>
            <pc:docMk/>
            <pc:sldMk cId="3293462012" sldId="284"/>
            <ac:spMk id="10" creationId="{CCE2B1CE-13D8-A4D1-5689-9D07D8C8D970}"/>
          </ac:spMkLst>
        </pc:spChg>
      </pc:sldChg>
    </pc:docChg>
  </pc:docChgLst>
  <pc:docChgLst>
    <pc:chgData name="Justin Chalfant" userId="50ec0e3f-3c8c-40d6-b729-b52deacaac3c" providerId="ADAL" clId="{6DD87918-68A3-4644-B827-E830DD0994DD}"/>
    <pc:docChg chg="undo custSel addSld modSld sldOrd">
      <pc:chgData name="Justin Chalfant" userId="50ec0e3f-3c8c-40d6-b729-b52deacaac3c" providerId="ADAL" clId="{6DD87918-68A3-4644-B827-E830DD0994DD}" dt="2022-09-21T14:57:32.857" v="424" actId="20577"/>
      <pc:docMkLst>
        <pc:docMk/>
      </pc:docMkLst>
      <pc:sldChg chg="modSp mod">
        <pc:chgData name="Justin Chalfant" userId="50ec0e3f-3c8c-40d6-b729-b52deacaac3c" providerId="ADAL" clId="{6DD87918-68A3-4644-B827-E830DD0994DD}" dt="2022-09-21T13:26:40.968" v="23" actId="20577"/>
        <pc:sldMkLst>
          <pc:docMk/>
          <pc:sldMk cId="431394609" sldId="259"/>
        </pc:sldMkLst>
        <pc:spChg chg="mod">
          <ac:chgData name="Justin Chalfant" userId="50ec0e3f-3c8c-40d6-b729-b52deacaac3c" providerId="ADAL" clId="{6DD87918-68A3-4644-B827-E830DD0994DD}" dt="2022-09-21T13:26:40.968" v="23" actId="20577"/>
          <ac:spMkLst>
            <pc:docMk/>
            <pc:sldMk cId="431394609" sldId="259"/>
            <ac:spMk id="5" creationId="{05509587-6C41-C2AC-645C-9028F4491916}"/>
          </ac:spMkLst>
        </pc:spChg>
      </pc:sldChg>
      <pc:sldChg chg="ord">
        <pc:chgData name="Justin Chalfant" userId="50ec0e3f-3c8c-40d6-b729-b52deacaac3c" providerId="ADAL" clId="{6DD87918-68A3-4644-B827-E830DD0994DD}" dt="2022-09-21T13:36:26.537" v="25"/>
        <pc:sldMkLst>
          <pc:docMk/>
          <pc:sldMk cId="969695654" sldId="260"/>
        </pc:sldMkLst>
      </pc:sldChg>
      <pc:sldChg chg="modSp new mod">
        <pc:chgData name="Justin Chalfant" userId="50ec0e3f-3c8c-40d6-b729-b52deacaac3c" providerId="ADAL" clId="{6DD87918-68A3-4644-B827-E830DD0994DD}" dt="2022-09-21T14:57:32.857" v="424" actId="20577"/>
        <pc:sldMkLst>
          <pc:docMk/>
          <pc:sldMk cId="607584089" sldId="265"/>
        </pc:sldMkLst>
        <pc:spChg chg="mod">
          <ac:chgData name="Justin Chalfant" userId="50ec0e3f-3c8c-40d6-b729-b52deacaac3c" providerId="ADAL" clId="{6DD87918-68A3-4644-B827-E830DD0994DD}" dt="2022-09-21T14:54:48.726" v="76" actId="20577"/>
          <ac:spMkLst>
            <pc:docMk/>
            <pc:sldMk cId="607584089" sldId="265"/>
            <ac:spMk id="2" creationId="{C79F1281-3149-6EB8-D646-2DB794DDF158}"/>
          </ac:spMkLst>
        </pc:spChg>
        <pc:spChg chg="mod">
          <ac:chgData name="Justin Chalfant" userId="50ec0e3f-3c8c-40d6-b729-b52deacaac3c" providerId="ADAL" clId="{6DD87918-68A3-4644-B827-E830DD0994DD}" dt="2022-09-21T14:57:32.857" v="424" actId="20577"/>
          <ac:spMkLst>
            <pc:docMk/>
            <pc:sldMk cId="607584089" sldId="265"/>
            <ac:spMk id="3" creationId="{7C773067-FF9B-41DB-DD41-987772E2268D}"/>
          </ac:spMkLst>
        </pc:spChg>
      </pc:sldChg>
    </pc:docChg>
  </pc:docChgLst>
  <pc:docChgLst>
    <pc:chgData name="Kyle Naumowich" userId="S::kyle@patchmypc.com::42a1311c-3341-4ac9-bb59-8e6d381ba647" providerId="AD" clId="Web-{A61E3835-1476-338E-EA7A-7C494E0709E7}"/>
    <pc:docChg chg="modSld">
      <pc:chgData name="Kyle Naumowich" userId="S::kyle@patchmypc.com::42a1311c-3341-4ac9-bb59-8e6d381ba647" providerId="AD" clId="Web-{A61E3835-1476-338E-EA7A-7C494E0709E7}" dt="2023-10-24T03:30:10.352" v="3" actId="20577"/>
      <pc:docMkLst>
        <pc:docMk/>
      </pc:docMkLst>
      <pc:sldChg chg="modSp">
        <pc:chgData name="Kyle Naumowich" userId="S::kyle@patchmypc.com::42a1311c-3341-4ac9-bb59-8e6d381ba647" providerId="AD" clId="Web-{A61E3835-1476-338E-EA7A-7C494E0709E7}" dt="2023-10-24T03:30:10.352" v="3" actId="20577"/>
        <pc:sldMkLst>
          <pc:docMk/>
          <pc:sldMk cId="3293462012" sldId="284"/>
        </pc:sldMkLst>
        <pc:spChg chg="mod">
          <ac:chgData name="Kyle Naumowich" userId="S::kyle@patchmypc.com::42a1311c-3341-4ac9-bb59-8e6d381ba647" providerId="AD" clId="Web-{A61E3835-1476-338E-EA7A-7C494E0709E7}" dt="2023-10-24T03:30:10.352" v="3" actId="20577"/>
          <ac:spMkLst>
            <pc:docMk/>
            <pc:sldMk cId="3293462012" sldId="284"/>
            <ac:spMk id="10" creationId="{CCE2B1CE-13D8-A4D1-5689-9D07D8C8D970}"/>
          </ac:spMkLst>
        </pc:spChg>
      </pc:sldChg>
    </pc:docChg>
  </pc:docChgLst>
  <pc:docChgLst>
    <pc:chgData name="Kyle Naumowich" userId="S::kyle@patchmypc.com::42a1311c-3341-4ac9-bb59-8e6d381ba647" providerId="AD" clId="Web-{FF4EA7C5-97DC-19B0-4B2A-9337D846A086}"/>
    <pc:docChg chg="modSld">
      <pc:chgData name="Kyle Naumowich" userId="S::kyle@patchmypc.com::42a1311c-3341-4ac9-bb59-8e6d381ba647" providerId="AD" clId="Web-{FF4EA7C5-97DC-19B0-4B2A-9337D846A086}" dt="2023-10-23T23:47:46.476" v="137" actId="20577"/>
      <pc:docMkLst>
        <pc:docMk/>
      </pc:docMkLst>
      <pc:sldChg chg="modSp">
        <pc:chgData name="Kyle Naumowich" userId="S::kyle@patchmypc.com::42a1311c-3341-4ac9-bb59-8e6d381ba647" providerId="AD" clId="Web-{FF4EA7C5-97DC-19B0-4B2A-9337D846A086}" dt="2023-10-23T21:44:41.358" v="121" actId="20577"/>
        <pc:sldMkLst>
          <pc:docMk/>
          <pc:sldMk cId="3525536821" sldId="283"/>
        </pc:sldMkLst>
        <pc:spChg chg="mod">
          <ac:chgData name="Kyle Naumowich" userId="S::kyle@patchmypc.com::42a1311c-3341-4ac9-bb59-8e6d381ba647" providerId="AD" clId="Web-{FF4EA7C5-97DC-19B0-4B2A-9337D846A086}" dt="2023-10-23T21:44:41.358" v="121" actId="20577"/>
          <ac:spMkLst>
            <pc:docMk/>
            <pc:sldMk cId="3525536821" sldId="283"/>
            <ac:spMk id="3" creationId="{072C8A35-6FF9-A6FB-C3AD-4A7E32D796C7}"/>
          </ac:spMkLst>
        </pc:spChg>
      </pc:sldChg>
      <pc:sldChg chg="addSp modSp">
        <pc:chgData name="Kyle Naumowich" userId="S::kyle@patchmypc.com::42a1311c-3341-4ac9-bb59-8e6d381ba647" providerId="AD" clId="Web-{FF4EA7C5-97DC-19B0-4B2A-9337D846A086}" dt="2023-10-23T23:47:46.476" v="137" actId="20577"/>
        <pc:sldMkLst>
          <pc:docMk/>
          <pc:sldMk cId="2657965079" sldId="285"/>
        </pc:sldMkLst>
        <pc:spChg chg="add mod">
          <ac:chgData name="Kyle Naumowich" userId="S::kyle@patchmypc.com::42a1311c-3341-4ac9-bb59-8e6d381ba647" providerId="AD" clId="Web-{FF4EA7C5-97DC-19B0-4B2A-9337D846A086}" dt="2023-10-23T21:42:17.932" v="120" actId="1076"/>
          <ac:spMkLst>
            <pc:docMk/>
            <pc:sldMk cId="2657965079" sldId="285"/>
            <ac:spMk id="4" creationId="{0F7F8B73-E475-7ECF-2D52-1F24ED64EFBD}"/>
          </ac:spMkLst>
        </pc:spChg>
        <pc:spChg chg="mod">
          <ac:chgData name="Kyle Naumowich" userId="S::kyle@patchmypc.com::42a1311c-3341-4ac9-bb59-8e6d381ba647" providerId="AD" clId="Web-{FF4EA7C5-97DC-19B0-4B2A-9337D846A086}" dt="2023-10-23T23:47:46.476" v="137" actId="20577"/>
          <ac:spMkLst>
            <pc:docMk/>
            <pc:sldMk cId="2657965079" sldId="285"/>
            <ac:spMk id="6" creationId="{E1F7B68C-AC54-9B30-0BF6-1536F056EA2C}"/>
          </ac:spMkLst>
        </pc:spChg>
        <pc:spChg chg="mod">
          <ac:chgData name="Kyle Naumowich" userId="S::kyle@patchmypc.com::42a1311c-3341-4ac9-bb59-8e6d381ba647" providerId="AD" clId="Web-{FF4EA7C5-97DC-19B0-4B2A-9337D846A086}" dt="2023-10-23T21:37:34.722" v="33" actId="20577"/>
          <ac:spMkLst>
            <pc:docMk/>
            <pc:sldMk cId="2657965079" sldId="285"/>
            <ac:spMk id="8" creationId="{7F76059E-D939-E8B5-23FC-ACAFF8FFF214}"/>
          </ac:spMkLst>
        </pc:spChg>
        <pc:spChg chg="mod">
          <ac:chgData name="Kyle Naumowich" userId="S::kyle@patchmypc.com::42a1311c-3341-4ac9-bb59-8e6d381ba647" providerId="AD" clId="Web-{FF4EA7C5-97DC-19B0-4B2A-9337D846A086}" dt="2023-10-23T21:37:27.581" v="28" actId="20577"/>
          <ac:spMkLst>
            <pc:docMk/>
            <pc:sldMk cId="2657965079" sldId="285"/>
            <ac:spMk id="10" creationId="{8500B174-73FC-7F87-1375-7D2E50F2A3E5}"/>
          </ac:spMkLst>
        </pc:spChg>
        <pc:spChg chg="mod">
          <ac:chgData name="Kyle Naumowich" userId="S::kyle@patchmypc.com::42a1311c-3341-4ac9-bb59-8e6d381ba647" providerId="AD" clId="Web-{FF4EA7C5-97DC-19B0-4B2A-9337D846A086}" dt="2023-10-23T21:35:59.673" v="19" actId="14100"/>
          <ac:spMkLst>
            <pc:docMk/>
            <pc:sldMk cId="2657965079" sldId="285"/>
            <ac:spMk id="12" creationId="{563513D3-2806-DB36-B609-8514548C6FE3}"/>
          </ac:spMkLst>
        </pc:spChg>
        <pc:spChg chg="mod">
          <ac:chgData name="Kyle Naumowich" userId="S::kyle@patchmypc.com::42a1311c-3341-4ac9-bb59-8e6d381ba647" providerId="AD" clId="Web-{FF4EA7C5-97DC-19B0-4B2A-9337D846A086}" dt="2023-10-23T21:39:54.304" v="88" actId="1076"/>
          <ac:spMkLst>
            <pc:docMk/>
            <pc:sldMk cId="2657965079" sldId="285"/>
            <ac:spMk id="13" creationId="{653431C0-D58A-8385-08BC-BA29B128F2A1}"/>
          </ac:spMkLst>
        </pc:spChg>
        <pc:spChg chg="mod">
          <ac:chgData name="Kyle Naumowich" userId="S::kyle@patchmypc.com::42a1311c-3341-4ac9-bb59-8e6d381ba647" providerId="AD" clId="Web-{FF4EA7C5-97DC-19B0-4B2A-9337D846A086}" dt="2023-10-23T21:39:54.319" v="89" actId="1076"/>
          <ac:spMkLst>
            <pc:docMk/>
            <pc:sldMk cId="2657965079" sldId="285"/>
            <ac:spMk id="14" creationId="{E83E5315-86D0-135E-E8E3-5AC1C4E10272}"/>
          </ac:spMkLst>
        </pc:spChg>
        <pc:spChg chg="mod">
          <ac:chgData name="Kyle Naumowich" userId="S::kyle@patchmypc.com::42a1311c-3341-4ac9-bb59-8e6d381ba647" providerId="AD" clId="Web-{FF4EA7C5-97DC-19B0-4B2A-9337D846A086}" dt="2023-10-23T21:38:05.457" v="51" actId="20577"/>
          <ac:spMkLst>
            <pc:docMk/>
            <pc:sldMk cId="2657965079" sldId="285"/>
            <ac:spMk id="15" creationId="{C77FE9E1-23F9-66BA-39B1-04C443E122D4}"/>
          </ac:spMkLst>
        </pc:spChg>
        <pc:spChg chg="mod">
          <ac:chgData name="Kyle Naumowich" userId="S::kyle@patchmypc.com::42a1311c-3341-4ac9-bb59-8e6d381ba647" providerId="AD" clId="Web-{FF4EA7C5-97DC-19B0-4B2A-9337D846A086}" dt="2023-10-23T21:39:47.147" v="87" actId="14100"/>
          <ac:spMkLst>
            <pc:docMk/>
            <pc:sldMk cId="2657965079" sldId="285"/>
            <ac:spMk id="16" creationId="{FA3C5B33-9F26-4FC8-B2EF-3FBB1AD2BE88}"/>
          </ac:spMkLst>
        </pc:spChg>
        <pc:picChg chg="add mod">
          <ac:chgData name="Kyle Naumowich" userId="S::kyle@patchmypc.com::42a1311c-3341-4ac9-bb59-8e6d381ba647" providerId="AD" clId="Web-{FF4EA7C5-97DC-19B0-4B2A-9337D846A086}" dt="2023-10-23T21:42:14.776" v="119" actId="1076"/>
          <ac:picMkLst>
            <pc:docMk/>
            <pc:sldMk cId="2657965079" sldId="285"/>
            <ac:picMk id="17" creationId="{9643467B-DD0B-BA32-8AEE-0A2AF1E1B4C4}"/>
          </ac:picMkLst>
        </pc:picChg>
      </pc:sldChg>
    </pc:docChg>
  </pc:docChgLst>
  <pc:docChgLst>
    <pc:chgData name="Cory Mathis" userId="S::cory@patchmypc.com::ec5c9386-3897-4d1b-947e-15bcb21f29d5" providerId="AD" clId="Web-{86C14046-9D1C-51A3-B7DA-6EFC34DD2F04}"/>
    <pc:docChg chg="modSld">
      <pc:chgData name="Cory Mathis" userId="S::cory@patchmypc.com::ec5c9386-3897-4d1b-947e-15bcb21f29d5" providerId="AD" clId="Web-{86C14046-9D1C-51A3-B7DA-6EFC34DD2F04}" dt="2023-10-25T13:09:33.503" v="0"/>
      <pc:docMkLst>
        <pc:docMk/>
      </pc:docMkLst>
      <pc:sldChg chg="mod modShow">
        <pc:chgData name="Cory Mathis" userId="S::cory@patchmypc.com::ec5c9386-3897-4d1b-947e-15bcb21f29d5" providerId="AD" clId="Web-{86C14046-9D1C-51A3-B7DA-6EFC34DD2F04}" dt="2023-10-25T13:09:33.503" v="0"/>
        <pc:sldMkLst>
          <pc:docMk/>
          <pc:sldMk cId="4268942145" sldId="264"/>
        </pc:sldMkLst>
      </pc:sldChg>
    </pc:docChg>
  </pc:docChgLst>
  <pc:docChgLst>
    <pc:chgData name="Kyle Naumowich" userId="S::kyle@patchmypc.com::42a1311c-3341-4ac9-bb59-8e6d381ba647" providerId="AD" clId="Web-{09B19CE7-EB37-0443-1995-2AAB97706EBC}"/>
    <pc:docChg chg="modSld">
      <pc:chgData name="Kyle Naumowich" userId="S::kyle@patchmypc.com::42a1311c-3341-4ac9-bb59-8e6d381ba647" providerId="AD" clId="Web-{09B19CE7-EB37-0443-1995-2AAB97706EBC}" dt="2023-10-24T01:26:49.346" v="88" actId="20577"/>
      <pc:docMkLst>
        <pc:docMk/>
      </pc:docMkLst>
      <pc:sldChg chg="modSp">
        <pc:chgData name="Kyle Naumowich" userId="S::kyle@patchmypc.com::42a1311c-3341-4ac9-bb59-8e6d381ba647" providerId="AD" clId="Web-{09B19CE7-EB37-0443-1995-2AAB97706EBC}" dt="2023-10-24T01:26:49.346" v="88" actId="20577"/>
        <pc:sldMkLst>
          <pc:docMk/>
          <pc:sldMk cId="3293462012" sldId="284"/>
        </pc:sldMkLst>
        <pc:spChg chg="mod">
          <ac:chgData name="Kyle Naumowich" userId="S::kyle@patchmypc.com::42a1311c-3341-4ac9-bb59-8e6d381ba647" providerId="AD" clId="Web-{09B19CE7-EB37-0443-1995-2AAB97706EBC}" dt="2023-10-24T01:26:49.346" v="88" actId="20577"/>
          <ac:spMkLst>
            <pc:docMk/>
            <pc:sldMk cId="3293462012" sldId="284"/>
            <ac:spMk id="10" creationId="{CCE2B1CE-13D8-A4D1-5689-9D07D8C8D970}"/>
          </ac:spMkLst>
        </pc:spChg>
      </pc:sldChg>
    </pc:docChg>
  </pc:docChgLst>
  <pc:docChgLst>
    <pc:chgData name="Cory Mathis" userId="ec5c9386-3897-4d1b-947e-15bcb21f29d5" providerId="ADAL" clId="{A6DB47CE-62D2-FD44-B98B-A20D816FE9FB}"/>
    <pc:docChg chg="undo custSel addSld delSld modSld">
      <pc:chgData name="Cory Mathis" userId="ec5c9386-3897-4d1b-947e-15bcb21f29d5" providerId="ADAL" clId="{A6DB47CE-62D2-FD44-B98B-A20D816FE9FB}" dt="2023-10-25T14:00:11.480" v="1321" actId="1076"/>
      <pc:docMkLst>
        <pc:docMk/>
      </pc:docMkLst>
      <pc:sldChg chg="addSp delSp modSp mod">
        <pc:chgData name="Cory Mathis" userId="ec5c9386-3897-4d1b-947e-15bcb21f29d5" providerId="ADAL" clId="{A6DB47CE-62D2-FD44-B98B-A20D816FE9FB}" dt="2023-10-25T13:52:11.735" v="678" actId="1076"/>
        <pc:sldMkLst>
          <pc:docMk/>
          <pc:sldMk cId="1836072527" sldId="258"/>
        </pc:sldMkLst>
        <pc:spChg chg="mod">
          <ac:chgData name="Cory Mathis" userId="ec5c9386-3897-4d1b-947e-15bcb21f29d5" providerId="ADAL" clId="{A6DB47CE-62D2-FD44-B98B-A20D816FE9FB}" dt="2023-10-25T13:49:58.133" v="466" actId="20577"/>
          <ac:spMkLst>
            <pc:docMk/>
            <pc:sldMk cId="1836072527" sldId="258"/>
            <ac:spMk id="5" creationId="{32331B3B-D8A6-7B44-E23A-AB188395B9B0}"/>
          </ac:spMkLst>
        </pc:spChg>
        <pc:spChg chg="mod">
          <ac:chgData name="Cory Mathis" userId="ec5c9386-3897-4d1b-947e-15bcb21f29d5" providerId="ADAL" clId="{A6DB47CE-62D2-FD44-B98B-A20D816FE9FB}" dt="2023-10-25T13:52:06.640" v="677" actId="20577"/>
          <ac:spMkLst>
            <pc:docMk/>
            <pc:sldMk cId="1836072527" sldId="258"/>
            <ac:spMk id="10" creationId="{6312DF50-04EA-E462-251A-40966E29480E}"/>
          </ac:spMkLst>
        </pc:spChg>
        <pc:spChg chg="mod">
          <ac:chgData name="Cory Mathis" userId="ec5c9386-3897-4d1b-947e-15bcb21f29d5" providerId="ADAL" clId="{A6DB47CE-62D2-FD44-B98B-A20D816FE9FB}" dt="2023-10-25T13:52:11.735" v="678" actId="1076"/>
          <ac:spMkLst>
            <pc:docMk/>
            <pc:sldMk cId="1836072527" sldId="258"/>
            <ac:spMk id="11" creationId="{8769E12F-34FA-F05A-B9D0-B75CA9C70100}"/>
          </ac:spMkLst>
        </pc:spChg>
        <pc:picChg chg="add del mod">
          <ac:chgData name="Cory Mathis" userId="ec5c9386-3897-4d1b-947e-15bcb21f29d5" providerId="ADAL" clId="{A6DB47CE-62D2-FD44-B98B-A20D816FE9FB}" dt="2023-10-25T13:44:34.157" v="359" actId="478"/>
          <ac:picMkLst>
            <pc:docMk/>
            <pc:sldMk cId="1836072527" sldId="258"/>
            <ac:picMk id="2" creationId="{35A9240B-230E-3715-A345-21CB38F1B89A}"/>
          </ac:picMkLst>
        </pc:picChg>
        <pc:picChg chg="add mod">
          <ac:chgData name="Cory Mathis" userId="ec5c9386-3897-4d1b-947e-15bcb21f29d5" providerId="ADAL" clId="{A6DB47CE-62D2-FD44-B98B-A20D816FE9FB}" dt="2023-10-25T13:48:22.058" v="377" actId="1076"/>
          <ac:picMkLst>
            <pc:docMk/>
            <pc:sldMk cId="1836072527" sldId="258"/>
            <ac:picMk id="4" creationId="{3AD47F68-3298-C17A-7897-9F9D49E6F9DE}"/>
          </ac:picMkLst>
        </pc:picChg>
        <pc:picChg chg="add mod">
          <ac:chgData name="Cory Mathis" userId="ec5c9386-3897-4d1b-947e-15bcb21f29d5" providerId="ADAL" clId="{A6DB47CE-62D2-FD44-B98B-A20D816FE9FB}" dt="2023-10-25T13:48:20.162" v="376" actId="1076"/>
          <ac:picMkLst>
            <pc:docMk/>
            <pc:sldMk cId="1836072527" sldId="258"/>
            <ac:picMk id="6" creationId="{F7FC97FE-2B92-9BBC-BC1C-1AE49B91AF04}"/>
          </ac:picMkLst>
        </pc:picChg>
        <pc:picChg chg="add del mod">
          <ac:chgData name="Cory Mathis" userId="ec5c9386-3897-4d1b-947e-15bcb21f29d5" providerId="ADAL" clId="{A6DB47CE-62D2-FD44-B98B-A20D816FE9FB}" dt="2023-10-25T13:48:03.322" v="365" actId="478"/>
          <ac:picMkLst>
            <pc:docMk/>
            <pc:sldMk cId="1836072527" sldId="258"/>
            <ac:picMk id="7" creationId="{DB17D78A-AAB7-EEE9-0057-6EE2026A2B09}"/>
          </ac:picMkLst>
        </pc:picChg>
      </pc:sldChg>
      <pc:sldChg chg="mod modShow">
        <pc:chgData name="Cory Mathis" userId="ec5c9386-3897-4d1b-947e-15bcb21f29d5" providerId="ADAL" clId="{A6DB47CE-62D2-FD44-B98B-A20D816FE9FB}" dt="2023-10-25T13:35:58.188" v="127" actId="729"/>
        <pc:sldMkLst>
          <pc:docMk/>
          <pc:sldMk cId="3456342618" sldId="263"/>
        </pc:sldMkLst>
      </pc:sldChg>
      <pc:sldChg chg="addSp delSp modSp add mod">
        <pc:chgData name="Cory Mathis" userId="ec5c9386-3897-4d1b-947e-15bcb21f29d5" providerId="ADAL" clId="{A6DB47CE-62D2-FD44-B98B-A20D816FE9FB}" dt="2023-10-25T14:00:11.480" v="1321" actId="1076"/>
        <pc:sldMkLst>
          <pc:docMk/>
          <pc:sldMk cId="550638818" sldId="360"/>
        </pc:sldMkLst>
        <pc:spChg chg="add del mod">
          <ac:chgData name="Cory Mathis" userId="ec5c9386-3897-4d1b-947e-15bcb21f29d5" providerId="ADAL" clId="{A6DB47CE-62D2-FD44-B98B-A20D816FE9FB}" dt="2023-10-25T13:53:41.379" v="713"/>
          <ac:spMkLst>
            <pc:docMk/>
            <pc:sldMk cId="550638818" sldId="360"/>
            <ac:spMk id="2" creationId="{E112ABC8-7B10-B3F2-3716-5D2184CDAC20}"/>
          </ac:spMkLst>
        </pc:spChg>
        <pc:spChg chg="del">
          <ac:chgData name="Cory Mathis" userId="ec5c9386-3897-4d1b-947e-15bcb21f29d5" providerId="ADAL" clId="{A6DB47CE-62D2-FD44-B98B-A20D816FE9FB}" dt="2023-10-25T13:53:40.445" v="711" actId="478"/>
          <ac:spMkLst>
            <pc:docMk/>
            <pc:sldMk cId="550638818" sldId="360"/>
            <ac:spMk id="5" creationId="{32331B3B-D8A6-7B44-E23A-AB188395B9B0}"/>
          </ac:spMkLst>
        </pc:spChg>
        <pc:spChg chg="add del mod">
          <ac:chgData name="Cory Mathis" userId="ec5c9386-3897-4d1b-947e-15bcb21f29d5" providerId="ADAL" clId="{A6DB47CE-62D2-FD44-B98B-A20D816FE9FB}" dt="2023-10-25T13:54:50.578" v="899" actId="478"/>
          <ac:spMkLst>
            <pc:docMk/>
            <pc:sldMk cId="550638818" sldId="360"/>
            <ac:spMk id="8" creationId="{CDAA47CB-7241-29C1-6C81-EF88CFC3C062}"/>
          </ac:spMkLst>
        </pc:spChg>
        <pc:spChg chg="mod">
          <ac:chgData name="Cory Mathis" userId="ec5c9386-3897-4d1b-947e-15bcb21f29d5" providerId="ADAL" clId="{A6DB47CE-62D2-FD44-B98B-A20D816FE9FB}" dt="2023-10-25T13:53:44.135" v="714" actId="1076"/>
          <ac:spMkLst>
            <pc:docMk/>
            <pc:sldMk cId="550638818" sldId="360"/>
            <ac:spMk id="9" creationId="{47E48C54-C451-FE7C-5247-C9256B6A5903}"/>
          </ac:spMkLst>
        </pc:spChg>
        <pc:spChg chg="mod">
          <ac:chgData name="Cory Mathis" userId="ec5c9386-3897-4d1b-947e-15bcb21f29d5" providerId="ADAL" clId="{A6DB47CE-62D2-FD44-B98B-A20D816FE9FB}" dt="2023-10-25T13:57:24.628" v="1290" actId="113"/>
          <ac:spMkLst>
            <pc:docMk/>
            <pc:sldMk cId="550638818" sldId="360"/>
            <ac:spMk id="10" creationId="{6312DF50-04EA-E462-251A-40966E29480E}"/>
          </ac:spMkLst>
        </pc:spChg>
        <pc:spChg chg="mod">
          <ac:chgData name="Cory Mathis" userId="ec5c9386-3897-4d1b-947e-15bcb21f29d5" providerId="ADAL" clId="{A6DB47CE-62D2-FD44-B98B-A20D816FE9FB}" dt="2023-10-25T13:57:30.071" v="1292" actId="1076"/>
          <ac:spMkLst>
            <pc:docMk/>
            <pc:sldMk cId="550638818" sldId="360"/>
            <ac:spMk id="11" creationId="{8769E12F-34FA-F05A-B9D0-B75CA9C70100}"/>
          </ac:spMkLst>
        </pc:spChg>
        <pc:picChg chg="del">
          <ac:chgData name="Cory Mathis" userId="ec5c9386-3897-4d1b-947e-15bcb21f29d5" providerId="ADAL" clId="{A6DB47CE-62D2-FD44-B98B-A20D816FE9FB}" dt="2023-10-25T13:57:32.577" v="1294" actId="478"/>
          <ac:picMkLst>
            <pc:docMk/>
            <pc:sldMk cId="550638818" sldId="360"/>
            <ac:picMk id="4" creationId="{3AD47F68-3298-C17A-7897-9F9D49E6F9DE}"/>
          </ac:picMkLst>
        </pc:picChg>
        <pc:picChg chg="del">
          <ac:chgData name="Cory Mathis" userId="ec5c9386-3897-4d1b-947e-15bcb21f29d5" providerId="ADAL" clId="{A6DB47CE-62D2-FD44-B98B-A20D816FE9FB}" dt="2023-10-25T13:57:31.921" v="1293" actId="478"/>
          <ac:picMkLst>
            <pc:docMk/>
            <pc:sldMk cId="550638818" sldId="360"/>
            <ac:picMk id="6" creationId="{F7FC97FE-2B92-9BBC-BC1C-1AE49B91AF04}"/>
          </ac:picMkLst>
        </pc:picChg>
        <pc:picChg chg="add mod">
          <ac:chgData name="Cory Mathis" userId="ec5c9386-3897-4d1b-947e-15bcb21f29d5" providerId="ADAL" clId="{A6DB47CE-62D2-FD44-B98B-A20D816FE9FB}" dt="2023-10-25T14:00:11.480" v="1321" actId="1076"/>
          <ac:picMkLst>
            <pc:docMk/>
            <pc:sldMk cId="550638818" sldId="360"/>
            <ac:picMk id="12" creationId="{7A4F316B-AC71-AC55-C7A8-40B28A7C81AF}"/>
          </ac:picMkLst>
        </pc:picChg>
        <pc:picChg chg="add mod">
          <ac:chgData name="Cory Mathis" userId="ec5c9386-3897-4d1b-947e-15bcb21f29d5" providerId="ADAL" clId="{A6DB47CE-62D2-FD44-B98B-A20D816FE9FB}" dt="2023-10-25T14:00:11.480" v="1321" actId="1076"/>
          <ac:picMkLst>
            <pc:docMk/>
            <pc:sldMk cId="550638818" sldId="360"/>
            <ac:picMk id="13" creationId="{89849886-34E8-D1C9-BB81-A47063797E9E}"/>
          </ac:picMkLst>
        </pc:picChg>
        <pc:cxnChg chg="mod">
          <ac:chgData name="Cory Mathis" userId="ec5c9386-3897-4d1b-947e-15bcb21f29d5" providerId="ADAL" clId="{A6DB47CE-62D2-FD44-B98B-A20D816FE9FB}" dt="2023-10-25T13:57:27.791" v="1291" actId="1076"/>
          <ac:cxnSpMkLst>
            <pc:docMk/>
            <pc:sldMk cId="550638818" sldId="360"/>
            <ac:cxnSpMk id="3" creationId="{B0187E95-92AB-9864-9AFF-0A96E8276ED2}"/>
          </ac:cxnSpMkLst>
        </pc:cxnChg>
      </pc:sldChg>
      <pc:sldChg chg="new del">
        <pc:chgData name="Cory Mathis" userId="ec5c9386-3897-4d1b-947e-15bcb21f29d5" providerId="ADAL" clId="{A6DB47CE-62D2-FD44-B98B-A20D816FE9FB}" dt="2023-10-25T13:53:17.559" v="680" actId="2696"/>
        <pc:sldMkLst>
          <pc:docMk/>
          <pc:sldMk cId="2971076103" sldId="360"/>
        </pc:sldMkLst>
      </pc:sldChg>
    </pc:docChg>
  </pc:docChgLst>
  <pc:docChgLst>
    <pc:chgData name="Cory Mathis" userId="ec5c9386-3897-4d1b-947e-15bcb21f29d5" providerId="ADAL" clId="{D892B87D-ABEB-47A9-88C7-FDF7E03768DD}"/>
    <pc:docChg chg="undo custSel addSld modSld sldOrd">
      <pc:chgData name="Cory Mathis" userId="ec5c9386-3897-4d1b-947e-15bcb21f29d5" providerId="ADAL" clId="{D892B87D-ABEB-47A9-88C7-FDF7E03768DD}" dt="2022-09-21T14:57:15.455" v="1600" actId="1076"/>
      <pc:docMkLst>
        <pc:docMk/>
      </pc:docMkLst>
      <pc:sldChg chg="modSp mod modShow">
        <pc:chgData name="Cory Mathis" userId="ec5c9386-3897-4d1b-947e-15bcb21f29d5" providerId="ADAL" clId="{D892B87D-ABEB-47A9-88C7-FDF7E03768DD}" dt="2022-09-21T14:57:15.455" v="1600" actId="1076"/>
        <pc:sldMkLst>
          <pc:docMk/>
          <pc:sldMk cId="3394490888" sldId="257"/>
        </pc:sldMkLst>
        <pc:spChg chg="mod">
          <ac:chgData name="Cory Mathis" userId="ec5c9386-3897-4d1b-947e-15bcb21f29d5" providerId="ADAL" clId="{D892B87D-ABEB-47A9-88C7-FDF7E03768DD}" dt="2022-09-21T14:57:15.455" v="1600" actId="1076"/>
          <ac:spMkLst>
            <pc:docMk/>
            <pc:sldMk cId="3394490888" sldId="257"/>
            <ac:spMk id="2" creationId="{CCE4558C-2481-EA22-24BA-2250934235D9}"/>
          </ac:spMkLst>
        </pc:spChg>
        <pc:spChg chg="mod">
          <ac:chgData name="Cory Mathis" userId="ec5c9386-3897-4d1b-947e-15bcb21f29d5" providerId="ADAL" clId="{D892B87D-ABEB-47A9-88C7-FDF7E03768DD}" dt="2022-09-21T14:57:09.199" v="1598" actId="1076"/>
          <ac:spMkLst>
            <pc:docMk/>
            <pc:sldMk cId="3394490888" sldId="257"/>
            <ac:spMk id="3" creationId="{5DD21CE8-243A-0B67-2142-10C542909BD1}"/>
          </ac:spMkLst>
        </pc:spChg>
      </pc:sldChg>
      <pc:sldChg chg="addSp delSp modSp mod">
        <pc:chgData name="Cory Mathis" userId="ec5c9386-3897-4d1b-947e-15bcb21f29d5" providerId="ADAL" clId="{D892B87D-ABEB-47A9-88C7-FDF7E03768DD}" dt="2022-09-21T14:20:38.396" v="1539" actId="1036"/>
        <pc:sldMkLst>
          <pc:docMk/>
          <pc:sldMk cId="1836072527" sldId="258"/>
        </pc:sldMkLst>
        <pc:spChg chg="mod">
          <ac:chgData name="Cory Mathis" userId="ec5c9386-3897-4d1b-947e-15bcb21f29d5" providerId="ADAL" clId="{D892B87D-ABEB-47A9-88C7-FDF7E03768DD}" dt="2022-09-21T13:36:09.012" v="79" actId="14100"/>
          <ac:spMkLst>
            <pc:docMk/>
            <pc:sldMk cId="1836072527" sldId="258"/>
            <ac:spMk id="5" creationId="{32331B3B-D8A6-7B44-E23A-AB188395B9B0}"/>
          </ac:spMkLst>
        </pc:spChg>
        <pc:spChg chg="mod">
          <ac:chgData name="Cory Mathis" userId="ec5c9386-3897-4d1b-947e-15bcb21f29d5" providerId="ADAL" clId="{D892B87D-ABEB-47A9-88C7-FDF7E03768DD}" dt="2022-09-21T13:35:45.979" v="69" actId="122"/>
          <ac:spMkLst>
            <pc:docMk/>
            <pc:sldMk cId="1836072527" sldId="258"/>
            <ac:spMk id="9" creationId="{47E48C54-C451-FE7C-5247-C9256B6A5903}"/>
          </ac:spMkLst>
        </pc:spChg>
        <pc:spChg chg="mod">
          <ac:chgData name="Cory Mathis" userId="ec5c9386-3897-4d1b-947e-15bcb21f29d5" providerId="ADAL" clId="{D892B87D-ABEB-47A9-88C7-FDF7E03768DD}" dt="2022-09-21T13:45:04.973" v="459" actId="1076"/>
          <ac:spMkLst>
            <pc:docMk/>
            <pc:sldMk cId="1836072527" sldId="258"/>
            <ac:spMk id="10" creationId="{6312DF50-04EA-E462-251A-40966E29480E}"/>
          </ac:spMkLst>
        </pc:spChg>
        <pc:spChg chg="add mod">
          <ac:chgData name="Cory Mathis" userId="ec5c9386-3897-4d1b-947e-15bcb21f29d5" providerId="ADAL" clId="{D892B87D-ABEB-47A9-88C7-FDF7E03768DD}" dt="2022-09-21T13:45:21.937" v="467" actId="20577"/>
          <ac:spMkLst>
            <pc:docMk/>
            <pc:sldMk cId="1836072527" sldId="258"/>
            <ac:spMk id="11" creationId="{8769E12F-34FA-F05A-B9D0-B75CA9C70100}"/>
          </ac:spMkLst>
        </pc:spChg>
        <pc:picChg chg="add mod">
          <ac:chgData name="Cory Mathis" userId="ec5c9386-3897-4d1b-947e-15bcb21f29d5" providerId="ADAL" clId="{D892B87D-ABEB-47A9-88C7-FDF7E03768DD}" dt="2022-09-21T13:43:51.291" v="414" actId="1076"/>
          <ac:picMkLst>
            <pc:docMk/>
            <pc:sldMk cId="1836072527" sldId="258"/>
            <ac:picMk id="7" creationId="{DB17D78A-AAB7-EEE9-0057-6EE2026A2B09}"/>
          </ac:picMkLst>
        </pc:picChg>
        <pc:picChg chg="del">
          <ac:chgData name="Cory Mathis" userId="ec5c9386-3897-4d1b-947e-15bcb21f29d5" providerId="ADAL" clId="{D892B87D-ABEB-47A9-88C7-FDF7E03768DD}" dt="2022-09-21T13:43:43.343" v="409" actId="478"/>
          <ac:picMkLst>
            <pc:docMk/>
            <pc:sldMk cId="1836072527" sldId="258"/>
            <ac:picMk id="8" creationId="{B3956EB9-B8A7-852B-F5F6-063BCC2B9121}"/>
          </ac:picMkLst>
        </pc:picChg>
        <pc:cxnChg chg="add mod">
          <ac:chgData name="Cory Mathis" userId="ec5c9386-3897-4d1b-947e-15bcb21f29d5" providerId="ADAL" clId="{D892B87D-ABEB-47A9-88C7-FDF7E03768DD}" dt="2022-09-21T14:20:38.396" v="1539" actId="1036"/>
          <ac:cxnSpMkLst>
            <pc:docMk/>
            <pc:sldMk cId="1836072527" sldId="258"/>
            <ac:cxnSpMk id="3" creationId="{B0187E95-92AB-9864-9AFF-0A96E8276ED2}"/>
          </ac:cxnSpMkLst>
        </pc:cxnChg>
      </pc:sldChg>
      <pc:sldChg chg="addSp delSp modSp mod ord modClrScheme chgLayout">
        <pc:chgData name="Cory Mathis" userId="ec5c9386-3897-4d1b-947e-15bcb21f29d5" providerId="ADAL" clId="{D892B87D-ABEB-47A9-88C7-FDF7E03768DD}" dt="2022-09-21T14:16:52.621" v="1534" actId="1076"/>
        <pc:sldMkLst>
          <pc:docMk/>
          <pc:sldMk cId="969695654" sldId="260"/>
        </pc:sldMkLst>
        <pc:spChg chg="add del mod ord">
          <ac:chgData name="Cory Mathis" userId="ec5c9386-3897-4d1b-947e-15bcb21f29d5" providerId="ADAL" clId="{D892B87D-ABEB-47A9-88C7-FDF7E03768DD}" dt="2022-09-21T14:16:41.826" v="1531" actId="478"/>
          <ac:spMkLst>
            <pc:docMk/>
            <pc:sldMk cId="969695654" sldId="260"/>
            <ac:spMk id="2" creationId="{834D1A58-D564-F92E-925D-BFFC48975284}"/>
          </ac:spMkLst>
        </pc:spChg>
        <pc:spChg chg="add del mod">
          <ac:chgData name="Cory Mathis" userId="ec5c9386-3897-4d1b-947e-15bcb21f29d5" providerId="ADAL" clId="{D892B87D-ABEB-47A9-88C7-FDF7E03768DD}" dt="2022-09-21T14:15:47.452" v="1507" actId="22"/>
          <ac:spMkLst>
            <pc:docMk/>
            <pc:sldMk cId="969695654" sldId="260"/>
            <ac:spMk id="4" creationId="{A8C33121-6417-7777-393E-A649C0409263}"/>
          </ac:spMkLst>
        </pc:spChg>
        <pc:spChg chg="add del mod">
          <ac:chgData name="Cory Mathis" userId="ec5c9386-3897-4d1b-947e-15bcb21f29d5" providerId="ADAL" clId="{D892B87D-ABEB-47A9-88C7-FDF7E03768DD}" dt="2022-09-21T14:16:52.621" v="1534" actId="1076"/>
          <ac:spMkLst>
            <pc:docMk/>
            <pc:sldMk cId="969695654" sldId="260"/>
            <ac:spMk id="5" creationId="{125DECB1-7405-F3FF-FBF3-B84EBCC17482}"/>
          </ac:spMkLst>
        </pc:spChg>
        <pc:spChg chg="add del mod">
          <ac:chgData name="Cory Mathis" userId="ec5c9386-3897-4d1b-947e-15bcb21f29d5" providerId="ADAL" clId="{D892B87D-ABEB-47A9-88C7-FDF7E03768DD}" dt="2022-09-21T14:16:29.833" v="1520" actId="478"/>
          <ac:spMkLst>
            <pc:docMk/>
            <pc:sldMk cId="969695654" sldId="260"/>
            <ac:spMk id="7" creationId="{19716882-54DC-EFFD-9E16-1A1CEB36D5AA}"/>
          </ac:spMkLst>
        </pc:spChg>
      </pc:sldChg>
      <pc:sldChg chg="addSp delSp modSp new mod modClrScheme chgLayout">
        <pc:chgData name="Cory Mathis" userId="ec5c9386-3897-4d1b-947e-15bcb21f29d5" providerId="ADAL" clId="{D892B87D-ABEB-47A9-88C7-FDF7E03768DD}" dt="2022-09-21T14:09:31.322" v="1394" actId="1076"/>
        <pc:sldMkLst>
          <pc:docMk/>
          <pc:sldMk cId="1724674474" sldId="261"/>
        </pc:sldMkLst>
        <pc:spChg chg="add del mod ord">
          <ac:chgData name="Cory Mathis" userId="ec5c9386-3897-4d1b-947e-15bcb21f29d5" providerId="ADAL" clId="{D892B87D-ABEB-47A9-88C7-FDF7E03768DD}" dt="2022-09-21T13:32:00.755" v="23" actId="700"/>
          <ac:spMkLst>
            <pc:docMk/>
            <pc:sldMk cId="1724674474" sldId="261"/>
            <ac:spMk id="2" creationId="{592CE1B1-4E7F-A4FB-E919-CECD5D0B0D36}"/>
          </ac:spMkLst>
        </pc:spChg>
        <pc:spChg chg="add del mod ord">
          <ac:chgData name="Cory Mathis" userId="ec5c9386-3897-4d1b-947e-15bcb21f29d5" providerId="ADAL" clId="{D892B87D-ABEB-47A9-88C7-FDF7E03768DD}" dt="2022-09-21T13:32:00.755" v="23" actId="700"/>
          <ac:spMkLst>
            <pc:docMk/>
            <pc:sldMk cId="1724674474" sldId="261"/>
            <ac:spMk id="3" creationId="{8610A31D-2BF7-2783-219C-63BDC0B2ADBA}"/>
          </ac:spMkLst>
        </pc:spChg>
        <pc:spChg chg="add del mod ord">
          <ac:chgData name="Cory Mathis" userId="ec5c9386-3897-4d1b-947e-15bcb21f29d5" providerId="ADAL" clId="{D892B87D-ABEB-47A9-88C7-FDF7E03768DD}" dt="2022-09-21T13:31:51.635" v="22" actId="700"/>
          <ac:spMkLst>
            <pc:docMk/>
            <pc:sldMk cId="1724674474" sldId="261"/>
            <ac:spMk id="4" creationId="{1BE5B95C-D53D-A150-700F-06681811234D}"/>
          </ac:spMkLst>
        </pc:spChg>
        <pc:spChg chg="add mod ord">
          <ac:chgData name="Cory Mathis" userId="ec5c9386-3897-4d1b-947e-15bcb21f29d5" providerId="ADAL" clId="{D892B87D-ABEB-47A9-88C7-FDF7E03768DD}" dt="2022-09-21T14:08:28.012" v="1331"/>
          <ac:spMkLst>
            <pc:docMk/>
            <pc:sldMk cId="1724674474" sldId="261"/>
            <ac:spMk id="5" creationId="{53C1CF2F-B93C-BF18-0634-80D5466E346B}"/>
          </ac:spMkLst>
        </pc:spChg>
        <pc:spChg chg="add mod ord">
          <ac:chgData name="Cory Mathis" userId="ec5c9386-3897-4d1b-947e-15bcb21f29d5" providerId="ADAL" clId="{D892B87D-ABEB-47A9-88C7-FDF7E03768DD}" dt="2022-09-21T13:32:18.353" v="30" actId="1076"/>
          <ac:spMkLst>
            <pc:docMk/>
            <pc:sldMk cId="1724674474" sldId="261"/>
            <ac:spMk id="6" creationId="{C8FAE86F-1CFD-F5C7-E83C-DA5C3300E767}"/>
          </ac:spMkLst>
        </pc:spChg>
        <pc:spChg chg="add mod">
          <ac:chgData name="Cory Mathis" userId="ec5c9386-3897-4d1b-947e-15bcb21f29d5" providerId="ADAL" clId="{D892B87D-ABEB-47A9-88C7-FDF7E03768DD}" dt="2022-09-21T14:09:31.322" v="1394" actId="1076"/>
          <ac:spMkLst>
            <pc:docMk/>
            <pc:sldMk cId="1724674474" sldId="261"/>
            <ac:spMk id="7" creationId="{F19A9586-5BF0-B577-04F3-DD7EA36725DB}"/>
          </ac:spMkLst>
        </pc:spChg>
      </pc:sldChg>
      <pc:sldChg chg="modSp add mod modShow">
        <pc:chgData name="Cory Mathis" userId="ec5c9386-3897-4d1b-947e-15bcb21f29d5" providerId="ADAL" clId="{D892B87D-ABEB-47A9-88C7-FDF7E03768DD}" dt="2022-09-21T14:55:33.994" v="1545" actId="729"/>
        <pc:sldMkLst>
          <pc:docMk/>
          <pc:sldMk cId="2040667400" sldId="262"/>
        </pc:sldMkLst>
        <pc:spChg chg="mod">
          <ac:chgData name="Cory Mathis" userId="ec5c9386-3897-4d1b-947e-15bcb21f29d5" providerId="ADAL" clId="{D892B87D-ABEB-47A9-88C7-FDF7E03768DD}" dt="2022-09-21T13:34:26.353" v="60" actId="20577"/>
          <ac:spMkLst>
            <pc:docMk/>
            <pc:sldMk cId="2040667400" sldId="262"/>
            <ac:spMk id="5" creationId="{53C1CF2F-B93C-BF18-0634-80D5466E346B}"/>
          </ac:spMkLst>
        </pc:spChg>
        <pc:spChg chg="mod">
          <ac:chgData name="Cory Mathis" userId="ec5c9386-3897-4d1b-947e-15bcb21f29d5" providerId="ADAL" clId="{D892B87D-ABEB-47A9-88C7-FDF7E03768DD}" dt="2022-09-21T13:34:21.002" v="56"/>
          <ac:spMkLst>
            <pc:docMk/>
            <pc:sldMk cId="2040667400" sldId="262"/>
            <ac:spMk id="6" creationId="{C8FAE86F-1CFD-F5C7-E83C-DA5C3300E767}"/>
          </ac:spMkLst>
        </pc:spChg>
      </pc:sldChg>
      <pc:sldChg chg="addSp delSp modSp add mod modClrScheme chgLayout">
        <pc:chgData name="Cory Mathis" userId="ec5c9386-3897-4d1b-947e-15bcb21f29d5" providerId="ADAL" clId="{D892B87D-ABEB-47A9-88C7-FDF7E03768DD}" dt="2022-09-21T14:20:40.678" v="1544" actId="1036"/>
        <pc:sldMkLst>
          <pc:docMk/>
          <pc:sldMk cId="3456342618" sldId="263"/>
        </pc:sldMkLst>
        <pc:spChg chg="mod ord">
          <ac:chgData name="Cory Mathis" userId="ec5c9386-3897-4d1b-947e-15bcb21f29d5" providerId="ADAL" clId="{D892B87D-ABEB-47A9-88C7-FDF7E03768DD}" dt="2022-09-21T13:49:12.969" v="766" actId="700"/>
          <ac:spMkLst>
            <pc:docMk/>
            <pc:sldMk cId="3456342618" sldId="263"/>
            <ac:spMk id="5" creationId="{32331B3B-D8A6-7B44-E23A-AB188395B9B0}"/>
          </ac:spMkLst>
        </pc:spChg>
        <pc:spChg chg="add del mod ord">
          <ac:chgData name="Cory Mathis" userId="ec5c9386-3897-4d1b-947e-15bcb21f29d5" providerId="ADAL" clId="{D892B87D-ABEB-47A9-88C7-FDF7E03768DD}" dt="2022-09-21T13:49:12.969" v="766" actId="700"/>
          <ac:spMkLst>
            <pc:docMk/>
            <pc:sldMk cId="3456342618" sldId="263"/>
            <ac:spMk id="6" creationId="{1E220EAD-75CE-F846-E725-B6EAF39F830A}"/>
          </ac:spMkLst>
        </pc:spChg>
        <pc:spChg chg="add del mod ord">
          <ac:chgData name="Cory Mathis" userId="ec5c9386-3897-4d1b-947e-15bcb21f29d5" providerId="ADAL" clId="{D892B87D-ABEB-47A9-88C7-FDF7E03768DD}" dt="2022-09-21T13:49:12.969" v="766" actId="700"/>
          <ac:spMkLst>
            <pc:docMk/>
            <pc:sldMk cId="3456342618" sldId="263"/>
            <ac:spMk id="8" creationId="{80B7A3D8-1AD3-6D5F-0A55-73A8E99A7B88}"/>
          </ac:spMkLst>
        </pc:spChg>
        <pc:spChg chg="mod">
          <ac:chgData name="Cory Mathis" userId="ec5c9386-3897-4d1b-947e-15bcb21f29d5" providerId="ADAL" clId="{D892B87D-ABEB-47A9-88C7-FDF7E03768DD}" dt="2022-09-21T14:06:44.444" v="1306" actId="20577"/>
          <ac:spMkLst>
            <pc:docMk/>
            <pc:sldMk cId="3456342618" sldId="263"/>
            <ac:spMk id="10" creationId="{6312DF50-04EA-E462-251A-40966E29480E}"/>
          </ac:spMkLst>
        </pc:spChg>
        <pc:spChg chg="del mod">
          <ac:chgData name="Cory Mathis" userId="ec5c9386-3897-4d1b-947e-15bcb21f29d5" providerId="ADAL" clId="{D892B87D-ABEB-47A9-88C7-FDF7E03768DD}" dt="2022-09-21T13:47:35.183" v="718" actId="478"/>
          <ac:spMkLst>
            <pc:docMk/>
            <pc:sldMk cId="3456342618" sldId="263"/>
            <ac:spMk id="11" creationId="{8769E12F-34FA-F05A-B9D0-B75CA9C70100}"/>
          </ac:spMkLst>
        </pc:spChg>
        <pc:spChg chg="add del mod ord">
          <ac:chgData name="Cory Mathis" userId="ec5c9386-3897-4d1b-947e-15bcb21f29d5" providerId="ADAL" clId="{D892B87D-ABEB-47A9-88C7-FDF7E03768DD}" dt="2022-09-21T13:50:03.921" v="801" actId="478"/>
          <ac:spMkLst>
            <pc:docMk/>
            <pc:sldMk cId="3456342618" sldId="263"/>
            <ac:spMk id="12" creationId="{4758AEBF-E9AB-1266-345A-19907D77D742}"/>
          </ac:spMkLst>
        </pc:spChg>
        <pc:spChg chg="add mod">
          <ac:chgData name="Cory Mathis" userId="ec5c9386-3897-4d1b-947e-15bcb21f29d5" providerId="ADAL" clId="{D892B87D-ABEB-47A9-88C7-FDF7E03768DD}" dt="2022-09-21T13:52:33.639" v="877" actId="14100"/>
          <ac:spMkLst>
            <pc:docMk/>
            <pc:sldMk cId="3456342618" sldId="263"/>
            <ac:spMk id="14" creationId="{4BD3121F-FC48-C488-5B5D-6FFA37812584}"/>
          </ac:spMkLst>
        </pc:spChg>
        <pc:spChg chg="add del mod">
          <ac:chgData name="Cory Mathis" userId="ec5c9386-3897-4d1b-947e-15bcb21f29d5" providerId="ADAL" clId="{D892B87D-ABEB-47A9-88C7-FDF7E03768DD}" dt="2022-09-21T14:03:05.177" v="1173"/>
          <ac:spMkLst>
            <pc:docMk/>
            <pc:sldMk cId="3456342618" sldId="263"/>
            <ac:spMk id="15" creationId="{7FE3283F-1BB8-8779-25A4-39C114C650E4}"/>
          </ac:spMkLst>
        </pc:spChg>
        <pc:spChg chg="add del mod">
          <ac:chgData name="Cory Mathis" userId="ec5c9386-3897-4d1b-947e-15bcb21f29d5" providerId="ADAL" clId="{D892B87D-ABEB-47A9-88C7-FDF7E03768DD}" dt="2022-09-21T14:05:18.997" v="1249" actId="478"/>
          <ac:spMkLst>
            <pc:docMk/>
            <pc:sldMk cId="3456342618" sldId="263"/>
            <ac:spMk id="18" creationId="{9CC968E2-22D5-7F32-131D-4C41F0B94E06}"/>
          </ac:spMkLst>
        </pc:spChg>
        <pc:spChg chg="add mod">
          <ac:chgData name="Cory Mathis" userId="ec5c9386-3897-4d1b-947e-15bcb21f29d5" providerId="ADAL" clId="{D892B87D-ABEB-47A9-88C7-FDF7E03768DD}" dt="2022-09-21T14:06:13.019" v="1289" actId="20577"/>
          <ac:spMkLst>
            <pc:docMk/>
            <pc:sldMk cId="3456342618" sldId="263"/>
            <ac:spMk id="19" creationId="{22F56E10-FA44-1C8C-827F-AC53B6DF24CB}"/>
          </ac:spMkLst>
        </pc:spChg>
        <pc:spChg chg="add mod">
          <ac:chgData name="Cory Mathis" userId="ec5c9386-3897-4d1b-947e-15bcb21f29d5" providerId="ADAL" clId="{D892B87D-ABEB-47A9-88C7-FDF7E03768DD}" dt="2022-09-21T14:05:53.557" v="1272" actId="14100"/>
          <ac:spMkLst>
            <pc:docMk/>
            <pc:sldMk cId="3456342618" sldId="263"/>
            <ac:spMk id="20" creationId="{15950F47-505A-8023-166E-D290D333F2EF}"/>
          </ac:spMkLst>
        </pc:spChg>
        <pc:picChg chg="add mod">
          <ac:chgData name="Cory Mathis" userId="ec5c9386-3897-4d1b-947e-15bcb21f29d5" providerId="ADAL" clId="{D892B87D-ABEB-47A9-88C7-FDF7E03768DD}" dt="2022-09-21T14:03:39.916" v="1186" actId="1076"/>
          <ac:picMkLst>
            <pc:docMk/>
            <pc:sldMk cId="3456342618" sldId="263"/>
            <ac:picMk id="4" creationId="{7EFAF5C7-375F-74A5-6A66-65FEFBFA8952}"/>
          </ac:picMkLst>
        </pc:picChg>
        <pc:picChg chg="del">
          <ac:chgData name="Cory Mathis" userId="ec5c9386-3897-4d1b-947e-15bcb21f29d5" providerId="ADAL" clId="{D892B87D-ABEB-47A9-88C7-FDF7E03768DD}" dt="2022-09-21T13:46:24.957" v="494" actId="478"/>
          <ac:picMkLst>
            <pc:docMk/>
            <pc:sldMk cId="3456342618" sldId="263"/>
            <ac:picMk id="7" creationId="{DB17D78A-AAB7-EEE9-0057-6EE2026A2B09}"/>
          </ac:picMkLst>
        </pc:picChg>
        <pc:picChg chg="add mod">
          <ac:chgData name="Cory Mathis" userId="ec5c9386-3897-4d1b-947e-15bcb21f29d5" providerId="ADAL" clId="{D892B87D-ABEB-47A9-88C7-FDF7E03768DD}" dt="2022-09-21T14:03:36.194" v="1185" actId="1076"/>
          <ac:picMkLst>
            <pc:docMk/>
            <pc:sldMk cId="3456342618" sldId="263"/>
            <ac:picMk id="17" creationId="{133CE081-FE26-E63D-D758-001770FFFA78}"/>
          </ac:picMkLst>
        </pc:picChg>
        <pc:cxnChg chg="mod">
          <ac:chgData name="Cory Mathis" userId="ec5c9386-3897-4d1b-947e-15bcb21f29d5" providerId="ADAL" clId="{D892B87D-ABEB-47A9-88C7-FDF7E03768DD}" dt="2022-09-21T14:20:40.678" v="1544" actId="1036"/>
          <ac:cxnSpMkLst>
            <pc:docMk/>
            <pc:sldMk cId="3456342618" sldId="263"/>
            <ac:cxnSpMk id="3" creationId="{B0187E95-92AB-9864-9AFF-0A96E8276ED2}"/>
          </ac:cxnSpMkLst>
        </pc:cxnChg>
      </pc:sldChg>
      <pc:sldChg chg="modSp add mod">
        <pc:chgData name="Cory Mathis" userId="ec5c9386-3897-4d1b-947e-15bcb21f29d5" providerId="ADAL" clId="{D892B87D-ABEB-47A9-88C7-FDF7E03768DD}" dt="2022-09-21T14:13:25.868" v="1456" actId="1076"/>
        <pc:sldMkLst>
          <pc:docMk/>
          <pc:sldMk cId="1633401547" sldId="264"/>
        </pc:sldMkLst>
        <pc:spChg chg="mod">
          <ac:chgData name="Cory Mathis" userId="ec5c9386-3897-4d1b-947e-15bcb21f29d5" providerId="ADAL" clId="{D892B87D-ABEB-47A9-88C7-FDF7E03768DD}" dt="2022-09-21T14:10:54.499" v="1454" actId="20577"/>
          <ac:spMkLst>
            <pc:docMk/>
            <pc:sldMk cId="1633401547" sldId="264"/>
            <ac:spMk id="5" creationId="{53C1CF2F-B93C-BF18-0634-80D5466E346B}"/>
          </ac:spMkLst>
        </pc:spChg>
        <pc:spChg chg="mod">
          <ac:chgData name="Cory Mathis" userId="ec5c9386-3897-4d1b-947e-15bcb21f29d5" providerId="ADAL" clId="{D892B87D-ABEB-47A9-88C7-FDF7E03768DD}" dt="2022-09-21T14:13:25.868" v="1456" actId="1076"/>
          <ac:spMkLst>
            <pc:docMk/>
            <pc:sldMk cId="1633401547" sldId="264"/>
            <ac:spMk id="7" creationId="{F19A9586-5BF0-B577-04F3-DD7EA36725D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61D0B-86C2-489A-A51C-05AA8C6C75C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EC7A2DF-A297-4522-A403-BB9F6243AE78}">
      <dgm:prSet phldrT="[Text]"/>
      <dgm:spPr/>
      <dgm:t>
        <a:bodyPr/>
        <a:lstStyle/>
        <a:p>
          <a:r>
            <a:rPr lang="en-US"/>
            <a:t>Policy is deployed</a:t>
          </a:r>
          <a:endParaRPr lang="en-GB"/>
        </a:p>
      </dgm:t>
    </dgm:pt>
    <dgm:pt modelId="{9E7C5A65-CBD8-4F0F-9808-D6CBABDF16A9}" type="parTrans" cxnId="{28F9D5DC-6E27-4E00-B01D-D29C6BADCB06}">
      <dgm:prSet/>
      <dgm:spPr/>
      <dgm:t>
        <a:bodyPr/>
        <a:lstStyle/>
        <a:p>
          <a:endParaRPr lang="en-GB"/>
        </a:p>
      </dgm:t>
    </dgm:pt>
    <dgm:pt modelId="{E8DE3C25-E4B4-4B02-B206-82F62846F278}" type="sibTrans" cxnId="{28F9D5DC-6E27-4E00-B01D-D29C6BADCB06}">
      <dgm:prSet/>
      <dgm:spPr/>
      <dgm:t>
        <a:bodyPr/>
        <a:lstStyle/>
        <a:p>
          <a:endParaRPr lang="en-GB"/>
        </a:p>
      </dgm:t>
    </dgm:pt>
    <dgm:pt modelId="{87F77B04-FD93-4255-8E07-BC28048AC643}">
      <dgm:prSet phldrT="[Text]"/>
      <dgm:spPr/>
      <dgm:t>
        <a:bodyPr/>
        <a:lstStyle/>
        <a:p>
          <a:r>
            <a:rPr lang="en-US"/>
            <a:t>Policy reaches the device</a:t>
          </a:r>
          <a:endParaRPr lang="en-GB"/>
        </a:p>
      </dgm:t>
    </dgm:pt>
    <dgm:pt modelId="{25DB9BD5-B792-41DA-B17B-922C751EF160}" type="parTrans" cxnId="{EA802EAD-DB70-4FBA-8883-138321A5CED1}">
      <dgm:prSet/>
      <dgm:spPr/>
      <dgm:t>
        <a:bodyPr/>
        <a:lstStyle/>
        <a:p>
          <a:endParaRPr lang="en-GB"/>
        </a:p>
      </dgm:t>
    </dgm:pt>
    <dgm:pt modelId="{5B877086-1869-4813-B039-BB99685FF7A9}" type="sibTrans" cxnId="{EA802EAD-DB70-4FBA-8883-138321A5CED1}">
      <dgm:prSet/>
      <dgm:spPr/>
      <dgm:t>
        <a:bodyPr/>
        <a:lstStyle/>
        <a:p>
          <a:endParaRPr lang="en-GB"/>
        </a:p>
      </dgm:t>
    </dgm:pt>
    <dgm:pt modelId="{C37F1C22-EDEC-495B-B53A-42FAA57A4511}">
      <dgm:prSet phldrT="[Text]"/>
      <dgm:spPr/>
      <dgm:t>
        <a:bodyPr/>
        <a:lstStyle/>
        <a:p>
          <a:r>
            <a:rPr lang="en-US"/>
            <a:t>Dependencies checked</a:t>
          </a:r>
          <a:endParaRPr lang="en-GB"/>
        </a:p>
      </dgm:t>
    </dgm:pt>
    <dgm:pt modelId="{A16AC1E1-1B7A-4A81-93E2-626C4855AA73}" type="parTrans" cxnId="{F856927D-5365-42FD-9E24-B6AD4C2BAA25}">
      <dgm:prSet/>
      <dgm:spPr/>
      <dgm:t>
        <a:bodyPr/>
        <a:lstStyle/>
        <a:p>
          <a:endParaRPr lang="en-GB"/>
        </a:p>
      </dgm:t>
    </dgm:pt>
    <dgm:pt modelId="{253AC598-0AAE-431A-8721-F73CCA0A8A92}" type="sibTrans" cxnId="{F856927D-5365-42FD-9E24-B6AD4C2BAA25}">
      <dgm:prSet/>
      <dgm:spPr/>
      <dgm:t>
        <a:bodyPr/>
        <a:lstStyle/>
        <a:p>
          <a:endParaRPr lang="en-GB"/>
        </a:p>
      </dgm:t>
    </dgm:pt>
    <dgm:pt modelId="{E1F56AA3-FD43-405B-BEF4-92734CA6BE52}">
      <dgm:prSet/>
      <dgm:spPr/>
      <dgm:t>
        <a:bodyPr/>
        <a:lstStyle/>
        <a:p>
          <a:r>
            <a:rPr lang="en-US"/>
            <a:t>Detection rule checked</a:t>
          </a:r>
          <a:endParaRPr lang="en-GB"/>
        </a:p>
      </dgm:t>
    </dgm:pt>
    <dgm:pt modelId="{913ADA2E-2B59-4EF4-9006-BD4CB1497823}" type="parTrans" cxnId="{ABC2D498-62D8-4D3C-851B-CEA7547CAB61}">
      <dgm:prSet/>
      <dgm:spPr/>
      <dgm:t>
        <a:bodyPr/>
        <a:lstStyle/>
        <a:p>
          <a:endParaRPr lang="en-GB"/>
        </a:p>
      </dgm:t>
    </dgm:pt>
    <dgm:pt modelId="{EEE836CF-1CA2-4DF8-83C9-F6C655B4C2EB}" type="sibTrans" cxnId="{ABC2D498-62D8-4D3C-851B-CEA7547CAB61}">
      <dgm:prSet/>
      <dgm:spPr/>
      <dgm:t>
        <a:bodyPr/>
        <a:lstStyle/>
        <a:p>
          <a:endParaRPr lang="en-GB"/>
        </a:p>
      </dgm:t>
    </dgm:pt>
    <dgm:pt modelId="{0CE3E594-8BB8-471B-8173-A705CAB9539C}">
      <dgm:prSet/>
      <dgm:spPr/>
      <dgm:t>
        <a:bodyPr/>
        <a:lstStyle/>
        <a:p>
          <a:r>
            <a:rPr lang="en-US"/>
            <a:t>Applicability and requirements checked</a:t>
          </a:r>
          <a:endParaRPr lang="en-GB"/>
        </a:p>
      </dgm:t>
    </dgm:pt>
    <dgm:pt modelId="{0A203208-D3B2-4534-BBF4-F9E526F92427}" type="parTrans" cxnId="{B7BC415F-9447-4641-9D78-55C996AA5C9F}">
      <dgm:prSet/>
      <dgm:spPr/>
      <dgm:t>
        <a:bodyPr/>
        <a:lstStyle/>
        <a:p>
          <a:endParaRPr lang="en-GB"/>
        </a:p>
      </dgm:t>
    </dgm:pt>
    <dgm:pt modelId="{561C057A-AE3F-4A2B-8E65-D4D2427A5293}" type="sibTrans" cxnId="{B7BC415F-9447-4641-9D78-55C996AA5C9F}">
      <dgm:prSet/>
      <dgm:spPr/>
      <dgm:t>
        <a:bodyPr/>
        <a:lstStyle/>
        <a:p>
          <a:endParaRPr lang="en-GB"/>
        </a:p>
      </dgm:t>
    </dgm:pt>
    <dgm:pt modelId="{CBC23EF8-866D-45CB-BD34-0A195C4B36D9}" type="pres">
      <dgm:prSet presAssocID="{2D361D0B-86C2-489A-A51C-05AA8C6C75C4}" presName="rootnode" presStyleCnt="0">
        <dgm:presLayoutVars>
          <dgm:chMax/>
          <dgm:chPref/>
          <dgm:dir/>
          <dgm:animLvl val="lvl"/>
        </dgm:presLayoutVars>
      </dgm:prSet>
      <dgm:spPr/>
    </dgm:pt>
    <dgm:pt modelId="{CC46BDD8-35F8-43FA-9078-EA25E65CCA62}" type="pres">
      <dgm:prSet presAssocID="{AEC7A2DF-A297-4522-A403-BB9F6243AE78}" presName="composite" presStyleCnt="0"/>
      <dgm:spPr/>
    </dgm:pt>
    <dgm:pt modelId="{40E44321-A2D5-4728-B962-393BB5C25A25}" type="pres">
      <dgm:prSet presAssocID="{AEC7A2DF-A297-4522-A403-BB9F6243AE78}" presName="bentUpArrow1" presStyleLbl="alignImgPlace1" presStyleIdx="0" presStyleCnt="4"/>
      <dgm:spPr/>
    </dgm:pt>
    <dgm:pt modelId="{48C0BAB5-EA19-44AF-9396-7A41AFFA7B59}" type="pres">
      <dgm:prSet presAssocID="{AEC7A2DF-A297-4522-A403-BB9F6243AE78}" presName="ParentText" presStyleLbl="node1" presStyleIdx="0" presStyleCnt="5">
        <dgm:presLayoutVars>
          <dgm:chMax val="1"/>
          <dgm:chPref val="1"/>
          <dgm:bulletEnabled val="1"/>
        </dgm:presLayoutVars>
      </dgm:prSet>
      <dgm:spPr/>
    </dgm:pt>
    <dgm:pt modelId="{4726B4F4-3A26-4974-977A-BD90467B474B}" type="pres">
      <dgm:prSet presAssocID="{AEC7A2DF-A297-4522-A403-BB9F6243AE78}" presName="ChildText" presStyleLbl="revTx" presStyleIdx="0" presStyleCnt="4" custScaleX="206932" custLinFactNeighborX="69076" custLinFactNeighborY="695">
        <dgm:presLayoutVars>
          <dgm:chMax val="0"/>
          <dgm:chPref val="0"/>
          <dgm:bulletEnabled val="1"/>
        </dgm:presLayoutVars>
      </dgm:prSet>
      <dgm:spPr/>
    </dgm:pt>
    <dgm:pt modelId="{3DF81FFA-66BC-46BB-8AE1-25372F5E6391}" type="pres">
      <dgm:prSet presAssocID="{E8DE3C25-E4B4-4B02-B206-82F62846F278}" presName="sibTrans" presStyleCnt="0"/>
      <dgm:spPr/>
    </dgm:pt>
    <dgm:pt modelId="{E727A058-FD1A-4978-ACA2-7D89AAAE02A9}" type="pres">
      <dgm:prSet presAssocID="{87F77B04-FD93-4255-8E07-BC28048AC643}" presName="composite" presStyleCnt="0"/>
      <dgm:spPr/>
    </dgm:pt>
    <dgm:pt modelId="{DE0DD781-A842-4096-B62D-11193A81303A}" type="pres">
      <dgm:prSet presAssocID="{87F77B04-FD93-4255-8E07-BC28048AC643}" presName="bentUpArrow1" presStyleLbl="alignImgPlace1" presStyleIdx="1" presStyleCnt="4"/>
      <dgm:spPr/>
    </dgm:pt>
    <dgm:pt modelId="{CF20FB8E-484F-4D62-A024-1D189349EEE2}" type="pres">
      <dgm:prSet presAssocID="{87F77B04-FD93-4255-8E07-BC28048AC643}" presName="ParentText" presStyleLbl="node1" presStyleIdx="1" presStyleCnt="5">
        <dgm:presLayoutVars>
          <dgm:chMax val="1"/>
          <dgm:chPref val="1"/>
          <dgm:bulletEnabled val="1"/>
        </dgm:presLayoutVars>
      </dgm:prSet>
      <dgm:spPr/>
    </dgm:pt>
    <dgm:pt modelId="{5FE819A0-4615-4B95-999D-99C6CF3C9713}" type="pres">
      <dgm:prSet presAssocID="{87F77B04-FD93-4255-8E07-BC28048AC643}" presName="ChildText" presStyleLbl="revTx" presStyleIdx="1" presStyleCnt="4" custScaleX="155162" custLinFactNeighborX="34971" custLinFactNeighborY="3992">
        <dgm:presLayoutVars>
          <dgm:chMax val="0"/>
          <dgm:chPref val="0"/>
          <dgm:bulletEnabled val="1"/>
        </dgm:presLayoutVars>
      </dgm:prSet>
      <dgm:spPr/>
    </dgm:pt>
    <dgm:pt modelId="{58A7DAC9-91BD-4B35-9CC1-3EB031530127}" type="pres">
      <dgm:prSet presAssocID="{5B877086-1869-4813-B039-BB99685FF7A9}" presName="sibTrans" presStyleCnt="0"/>
      <dgm:spPr/>
    </dgm:pt>
    <dgm:pt modelId="{29384FF0-9478-4AD9-9C1D-486196A833C5}" type="pres">
      <dgm:prSet presAssocID="{C37F1C22-EDEC-495B-B53A-42FAA57A4511}" presName="composite" presStyleCnt="0"/>
      <dgm:spPr/>
    </dgm:pt>
    <dgm:pt modelId="{BBDAE192-7909-4A27-AEEF-9608FE350CE4}" type="pres">
      <dgm:prSet presAssocID="{C37F1C22-EDEC-495B-B53A-42FAA57A4511}" presName="bentUpArrow1" presStyleLbl="alignImgPlace1" presStyleIdx="2" presStyleCnt="4"/>
      <dgm:spPr/>
    </dgm:pt>
    <dgm:pt modelId="{E5F2FC04-3536-4B90-A9A4-E5E0814069F2}" type="pres">
      <dgm:prSet presAssocID="{C37F1C22-EDEC-495B-B53A-42FAA57A4511}" presName="ParentText" presStyleLbl="node1" presStyleIdx="2" presStyleCnt="5">
        <dgm:presLayoutVars>
          <dgm:chMax val="1"/>
          <dgm:chPref val="1"/>
          <dgm:bulletEnabled val="1"/>
        </dgm:presLayoutVars>
      </dgm:prSet>
      <dgm:spPr/>
    </dgm:pt>
    <dgm:pt modelId="{DDB07860-52E7-4C67-8648-6D2324749E8F}" type="pres">
      <dgm:prSet presAssocID="{C37F1C22-EDEC-495B-B53A-42FAA57A4511}" presName="ChildText" presStyleLbl="revTx" presStyleIdx="2" presStyleCnt="4" custScaleX="147611" custLinFactNeighborX="26837" custLinFactNeighborY="-57">
        <dgm:presLayoutVars>
          <dgm:chMax val="0"/>
          <dgm:chPref val="0"/>
          <dgm:bulletEnabled val="1"/>
        </dgm:presLayoutVars>
      </dgm:prSet>
      <dgm:spPr/>
    </dgm:pt>
    <dgm:pt modelId="{9BA4BCE8-3FAE-4EC5-83F3-BB9DFDD91C75}" type="pres">
      <dgm:prSet presAssocID="{253AC598-0AAE-431A-8721-F73CCA0A8A92}" presName="sibTrans" presStyleCnt="0"/>
      <dgm:spPr/>
    </dgm:pt>
    <dgm:pt modelId="{7F019C1C-95A5-4E03-974A-60DFBC6C39D9}" type="pres">
      <dgm:prSet presAssocID="{E1F56AA3-FD43-405B-BEF4-92734CA6BE52}" presName="composite" presStyleCnt="0"/>
      <dgm:spPr/>
    </dgm:pt>
    <dgm:pt modelId="{56B5F715-5118-4A9A-B641-FF76AA206347}" type="pres">
      <dgm:prSet presAssocID="{E1F56AA3-FD43-405B-BEF4-92734CA6BE52}" presName="bentUpArrow1" presStyleLbl="alignImgPlace1" presStyleIdx="3" presStyleCnt="4"/>
      <dgm:spPr/>
    </dgm:pt>
    <dgm:pt modelId="{F3CC749C-BA50-498D-90F0-C977B5CA7D60}" type="pres">
      <dgm:prSet presAssocID="{E1F56AA3-FD43-405B-BEF4-92734CA6BE52}" presName="ParentText" presStyleLbl="node1" presStyleIdx="3" presStyleCnt="5">
        <dgm:presLayoutVars>
          <dgm:chMax val="1"/>
          <dgm:chPref val="1"/>
          <dgm:bulletEnabled val="1"/>
        </dgm:presLayoutVars>
      </dgm:prSet>
      <dgm:spPr/>
    </dgm:pt>
    <dgm:pt modelId="{05FA3BFB-B206-45C7-9701-AA6BDCE674C5}" type="pres">
      <dgm:prSet presAssocID="{E1F56AA3-FD43-405B-BEF4-92734CA6BE52}" presName="ChildText" presStyleLbl="revTx" presStyleIdx="3" presStyleCnt="4">
        <dgm:presLayoutVars>
          <dgm:chMax val="0"/>
          <dgm:chPref val="0"/>
          <dgm:bulletEnabled val="1"/>
        </dgm:presLayoutVars>
      </dgm:prSet>
      <dgm:spPr/>
    </dgm:pt>
    <dgm:pt modelId="{98571D92-0F20-4189-9B78-56543D7E4F30}" type="pres">
      <dgm:prSet presAssocID="{EEE836CF-1CA2-4DF8-83C9-F6C655B4C2EB}" presName="sibTrans" presStyleCnt="0"/>
      <dgm:spPr/>
    </dgm:pt>
    <dgm:pt modelId="{C82DB229-231C-4271-9300-BB89C6D81EA2}" type="pres">
      <dgm:prSet presAssocID="{0CE3E594-8BB8-471B-8173-A705CAB9539C}" presName="composite" presStyleCnt="0"/>
      <dgm:spPr/>
    </dgm:pt>
    <dgm:pt modelId="{14AAB885-4991-4D22-8A6F-24CF3B29DBE8}" type="pres">
      <dgm:prSet presAssocID="{0CE3E594-8BB8-471B-8173-A705CAB9539C}" presName="ParentText" presStyleLbl="node1" presStyleIdx="4" presStyleCnt="5">
        <dgm:presLayoutVars>
          <dgm:chMax val="1"/>
          <dgm:chPref val="1"/>
          <dgm:bulletEnabled val="1"/>
        </dgm:presLayoutVars>
      </dgm:prSet>
      <dgm:spPr/>
    </dgm:pt>
  </dgm:ptLst>
  <dgm:cxnLst>
    <dgm:cxn modelId="{B7BC415F-9447-4641-9D78-55C996AA5C9F}" srcId="{2D361D0B-86C2-489A-A51C-05AA8C6C75C4}" destId="{0CE3E594-8BB8-471B-8173-A705CAB9539C}" srcOrd="4" destOrd="0" parTransId="{0A203208-D3B2-4534-BBF4-F9E526F92427}" sibTransId="{561C057A-AE3F-4A2B-8E65-D4D2427A5293}"/>
    <dgm:cxn modelId="{343CAB67-B946-4106-8195-562B71EF50F0}" type="presOf" srcId="{0CE3E594-8BB8-471B-8173-A705CAB9539C}" destId="{14AAB885-4991-4D22-8A6F-24CF3B29DBE8}" srcOrd="0" destOrd="0" presId="urn:microsoft.com/office/officeart/2005/8/layout/StepDownProcess"/>
    <dgm:cxn modelId="{7743397B-1369-4294-9826-1601A89412DC}" type="presOf" srcId="{C37F1C22-EDEC-495B-B53A-42FAA57A4511}" destId="{E5F2FC04-3536-4B90-A9A4-E5E0814069F2}" srcOrd="0" destOrd="0" presId="urn:microsoft.com/office/officeart/2005/8/layout/StepDownProcess"/>
    <dgm:cxn modelId="{F856927D-5365-42FD-9E24-B6AD4C2BAA25}" srcId="{2D361D0B-86C2-489A-A51C-05AA8C6C75C4}" destId="{C37F1C22-EDEC-495B-B53A-42FAA57A4511}" srcOrd="2" destOrd="0" parTransId="{A16AC1E1-1B7A-4A81-93E2-626C4855AA73}" sibTransId="{253AC598-0AAE-431A-8721-F73CCA0A8A92}"/>
    <dgm:cxn modelId="{066D9584-821A-4604-BFD4-B4B7BF00AC9A}" type="presOf" srcId="{87F77B04-FD93-4255-8E07-BC28048AC643}" destId="{CF20FB8E-484F-4D62-A024-1D189349EEE2}" srcOrd="0" destOrd="0" presId="urn:microsoft.com/office/officeart/2005/8/layout/StepDownProcess"/>
    <dgm:cxn modelId="{EC96BF94-A7C0-4AD2-AB86-9010ED1BEAE3}" type="presOf" srcId="{E1F56AA3-FD43-405B-BEF4-92734CA6BE52}" destId="{F3CC749C-BA50-498D-90F0-C977B5CA7D60}" srcOrd="0" destOrd="0" presId="urn:microsoft.com/office/officeart/2005/8/layout/StepDownProcess"/>
    <dgm:cxn modelId="{ABC2D498-62D8-4D3C-851B-CEA7547CAB61}" srcId="{2D361D0B-86C2-489A-A51C-05AA8C6C75C4}" destId="{E1F56AA3-FD43-405B-BEF4-92734CA6BE52}" srcOrd="3" destOrd="0" parTransId="{913ADA2E-2B59-4EF4-9006-BD4CB1497823}" sibTransId="{EEE836CF-1CA2-4DF8-83C9-F6C655B4C2EB}"/>
    <dgm:cxn modelId="{EA802EAD-DB70-4FBA-8883-138321A5CED1}" srcId="{2D361D0B-86C2-489A-A51C-05AA8C6C75C4}" destId="{87F77B04-FD93-4255-8E07-BC28048AC643}" srcOrd="1" destOrd="0" parTransId="{25DB9BD5-B792-41DA-B17B-922C751EF160}" sibTransId="{5B877086-1869-4813-B039-BB99685FF7A9}"/>
    <dgm:cxn modelId="{28F9D5DC-6E27-4E00-B01D-D29C6BADCB06}" srcId="{2D361D0B-86C2-489A-A51C-05AA8C6C75C4}" destId="{AEC7A2DF-A297-4522-A403-BB9F6243AE78}" srcOrd="0" destOrd="0" parTransId="{9E7C5A65-CBD8-4F0F-9808-D6CBABDF16A9}" sibTransId="{E8DE3C25-E4B4-4B02-B206-82F62846F278}"/>
    <dgm:cxn modelId="{B0D0C4EC-2741-40BF-B832-8E5B17F9BAA6}" type="presOf" srcId="{2D361D0B-86C2-489A-A51C-05AA8C6C75C4}" destId="{CBC23EF8-866D-45CB-BD34-0A195C4B36D9}" srcOrd="0" destOrd="0" presId="urn:microsoft.com/office/officeart/2005/8/layout/StepDownProcess"/>
    <dgm:cxn modelId="{D70C0AFE-5C5C-40C4-8D51-959494288995}" type="presOf" srcId="{AEC7A2DF-A297-4522-A403-BB9F6243AE78}" destId="{48C0BAB5-EA19-44AF-9396-7A41AFFA7B59}" srcOrd="0" destOrd="0" presId="urn:microsoft.com/office/officeart/2005/8/layout/StepDownProcess"/>
    <dgm:cxn modelId="{AA6ECF09-AFB5-4A9E-A4C8-DD755B7799C9}" type="presParOf" srcId="{CBC23EF8-866D-45CB-BD34-0A195C4B36D9}" destId="{CC46BDD8-35F8-43FA-9078-EA25E65CCA62}" srcOrd="0" destOrd="0" presId="urn:microsoft.com/office/officeart/2005/8/layout/StepDownProcess"/>
    <dgm:cxn modelId="{FB2B2E49-8F6A-4571-B2D0-E7598112BEAD}" type="presParOf" srcId="{CC46BDD8-35F8-43FA-9078-EA25E65CCA62}" destId="{40E44321-A2D5-4728-B962-393BB5C25A25}" srcOrd="0" destOrd="0" presId="urn:microsoft.com/office/officeart/2005/8/layout/StepDownProcess"/>
    <dgm:cxn modelId="{2E09FB85-9940-44D2-BCAB-1FAFAAA5045B}" type="presParOf" srcId="{CC46BDD8-35F8-43FA-9078-EA25E65CCA62}" destId="{48C0BAB5-EA19-44AF-9396-7A41AFFA7B59}" srcOrd="1" destOrd="0" presId="urn:microsoft.com/office/officeart/2005/8/layout/StepDownProcess"/>
    <dgm:cxn modelId="{359CB2D5-7A12-4885-817A-D6CD4C842BFC}" type="presParOf" srcId="{CC46BDD8-35F8-43FA-9078-EA25E65CCA62}" destId="{4726B4F4-3A26-4974-977A-BD90467B474B}" srcOrd="2" destOrd="0" presId="urn:microsoft.com/office/officeart/2005/8/layout/StepDownProcess"/>
    <dgm:cxn modelId="{99886F69-6731-4D65-8053-A74758A2E630}" type="presParOf" srcId="{CBC23EF8-866D-45CB-BD34-0A195C4B36D9}" destId="{3DF81FFA-66BC-46BB-8AE1-25372F5E6391}" srcOrd="1" destOrd="0" presId="urn:microsoft.com/office/officeart/2005/8/layout/StepDownProcess"/>
    <dgm:cxn modelId="{CD920A41-FC5E-4C49-9692-9043C186E6B3}" type="presParOf" srcId="{CBC23EF8-866D-45CB-BD34-0A195C4B36D9}" destId="{E727A058-FD1A-4978-ACA2-7D89AAAE02A9}" srcOrd="2" destOrd="0" presId="urn:microsoft.com/office/officeart/2005/8/layout/StepDownProcess"/>
    <dgm:cxn modelId="{4C0B90A1-69D8-469E-A408-4DA9F8273717}" type="presParOf" srcId="{E727A058-FD1A-4978-ACA2-7D89AAAE02A9}" destId="{DE0DD781-A842-4096-B62D-11193A81303A}" srcOrd="0" destOrd="0" presId="urn:microsoft.com/office/officeart/2005/8/layout/StepDownProcess"/>
    <dgm:cxn modelId="{8710AF1E-D776-42D1-A17A-5B82452A3D04}" type="presParOf" srcId="{E727A058-FD1A-4978-ACA2-7D89AAAE02A9}" destId="{CF20FB8E-484F-4D62-A024-1D189349EEE2}" srcOrd="1" destOrd="0" presId="urn:microsoft.com/office/officeart/2005/8/layout/StepDownProcess"/>
    <dgm:cxn modelId="{0045164F-4CE8-4EBD-AF6D-445DA656AEEC}" type="presParOf" srcId="{E727A058-FD1A-4978-ACA2-7D89AAAE02A9}" destId="{5FE819A0-4615-4B95-999D-99C6CF3C9713}" srcOrd="2" destOrd="0" presId="urn:microsoft.com/office/officeart/2005/8/layout/StepDownProcess"/>
    <dgm:cxn modelId="{DF58B9F2-D5BC-4978-AC4E-86DB1B16662C}" type="presParOf" srcId="{CBC23EF8-866D-45CB-BD34-0A195C4B36D9}" destId="{58A7DAC9-91BD-4B35-9CC1-3EB031530127}" srcOrd="3" destOrd="0" presId="urn:microsoft.com/office/officeart/2005/8/layout/StepDownProcess"/>
    <dgm:cxn modelId="{FA454428-DE7A-4B86-9B75-E722BC2A42DB}" type="presParOf" srcId="{CBC23EF8-866D-45CB-BD34-0A195C4B36D9}" destId="{29384FF0-9478-4AD9-9C1D-486196A833C5}" srcOrd="4" destOrd="0" presId="urn:microsoft.com/office/officeart/2005/8/layout/StepDownProcess"/>
    <dgm:cxn modelId="{B307B213-B5F1-47B9-85BE-E07B2B612BBB}" type="presParOf" srcId="{29384FF0-9478-4AD9-9C1D-486196A833C5}" destId="{BBDAE192-7909-4A27-AEEF-9608FE350CE4}" srcOrd="0" destOrd="0" presId="urn:microsoft.com/office/officeart/2005/8/layout/StepDownProcess"/>
    <dgm:cxn modelId="{13207042-724A-4B16-8056-B529D85CD08C}" type="presParOf" srcId="{29384FF0-9478-4AD9-9C1D-486196A833C5}" destId="{E5F2FC04-3536-4B90-A9A4-E5E0814069F2}" srcOrd="1" destOrd="0" presId="urn:microsoft.com/office/officeart/2005/8/layout/StepDownProcess"/>
    <dgm:cxn modelId="{776CC12E-D4F6-49C7-A307-389FF061C7BF}" type="presParOf" srcId="{29384FF0-9478-4AD9-9C1D-486196A833C5}" destId="{DDB07860-52E7-4C67-8648-6D2324749E8F}" srcOrd="2" destOrd="0" presId="urn:microsoft.com/office/officeart/2005/8/layout/StepDownProcess"/>
    <dgm:cxn modelId="{BB83641B-C1B6-4B90-BF76-AF49A5392878}" type="presParOf" srcId="{CBC23EF8-866D-45CB-BD34-0A195C4B36D9}" destId="{9BA4BCE8-3FAE-4EC5-83F3-BB9DFDD91C75}" srcOrd="5" destOrd="0" presId="urn:microsoft.com/office/officeart/2005/8/layout/StepDownProcess"/>
    <dgm:cxn modelId="{6B2A9A8C-2085-4265-B850-1E3EB99E638A}" type="presParOf" srcId="{CBC23EF8-866D-45CB-BD34-0A195C4B36D9}" destId="{7F019C1C-95A5-4E03-974A-60DFBC6C39D9}" srcOrd="6" destOrd="0" presId="urn:microsoft.com/office/officeart/2005/8/layout/StepDownProcess"/>
    <dgm:cxn modelId="{C28BB5B2-0A59-41C3-B2A0-6F81952DA35A}" type="presParOf" srcId="{7F019C1C-95A5-4E03-974A-60DFBC6C39D9}" destId="{56B5F715-5118-4A9A-B641-FF76AA206347}" srcOrd="0" destOrd="0" presId="urn:microsoft.com/office/officeart/2005/8/layout/StepDownProcess"/>
    <dgm:cxn modelId="{F1A2665E-B59F-497B-9E60-138124B5E422}" type="presParOf" srcId="{7F019C1C-95A5-4E03-974A-60DFBC6C39D9}" destId="{F3CC749C-BA50-498D-90F0-C977B5CA7D60}" srcOrd="1" destOrd="0" presId="urn:microsoft.com/office/officeart/2005/8/layout/StepDownProcess"/>
    <dgm:cxn modelId="{3B9BF2C0-0389-4BE7-A7EA-D5F32942AA52}" type="presParOf" srcId="{7F019C1C-95A5-4E03-974A-60DFBC6C39D9}" destId="{05FA3BFB-B206-45C7-9701-AA6BDCE674C5}" srcOrd="2" destOrd="0" presId="urn:microsoft.com/office/officeart/2005/8/layout/StepDownProcess"/>
    <dgm:cxn modelId="{BB8C52B6-3C0C-4C3A-8B25-BE62C9A38456}" type="presParOf" srcId="{CBC23EF8-866D-45CB-BD34-0A195C4B36D9}" destId="{98571D92-0F20-4189-9B78-56543D7E4F30}" srcOrd="7" destOrd="0" presId="urn:microsoft.com/office/officeart/2005/8/layout/StepDownProcess"/>
    <dgm:cxn modelId="{0A27C6DF-F47E-40F2-AA58-781D831B03EA}" type="presParOf" srcId="{CBC23EF8-866D-45CB-BD34-0A195C4B36D9}" destId="{C82DB229-231C-4271-9300-BB89C6D81EA2}" srcOrd="8" destOrd="0" presId="urn:microsoft.com/office/officeart/2005/8/layout/StepDownProcess"/>
    <dgm:cxn modelId="{58832C6A-8333-4062-8A90-BEF50C144C16}" type="presParOf" srcId="{C82DB229-231C-4271-9300-BB89C6D81EA2}" destId="{14AAB885-4991-4D22-8A6F-24CF3B29DBE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61D0B-86C2-489A-A51C-05AA8C6C75C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EC7A2DF-A297-4522-A403-BB9F6243AE78}">
      <dgm:prSet phldrT="[Text]"/>
      <dgm:spPr/>
      <dgm:t>
        <a:bodyPr/>
        <a:lstStyle/>
        <a:p>
          <a:r>
            <a:rPr lang="en-US"/>
            <a:t>IME begins content download</a:t>
          </a:r>
          <a:br>
            <a:rPr lang="en-US"/>
          </a:br>
          <a:r>
            <a:rPr lang="en-US"/>
            <a:t> (content phase 1)</a:t>
          </a:r>
          <a:endParaRPr lang="en-GB"/>
        </a:p>
      </dgm:t>
    </dgm:pt>
    <dgm:pt modelId="{9E7C5A65-CBD8-4F0F-9808-D6CBABDF16A9}" type="parTrans" cxnId="{28F9D5DC-6E27-4E00-B01D-D29C6BADCB06}">
      <dgm:prSet/>
      <dgm:spPr/>
      <dgm:t>
        <a:bodyPr/>
        <a:lstStyle/>
        <a:p>
          <a:endParaRPr lang="en-GB"/>
        </a:p>
      </dgm:t>
    </dgm:pt>
    <dgm:pt modelId="{E8DE3C25-E4B4-4B02-B206-82F62846F278}" type="sibTrans" cxnId="{28F9D5DC-6E27-4E00-B01D-D29C6BADCB06}">
      <dgm:prSet/>
      <dgm:spPr/>
      <dgm:t>
        <a:bodyPr/>
        <a:lstStyle/>
        <a:p>
          <a:endParaRPr lang="en-GB"/>
        </a:p>
      </dgm:t>
    </dgm:pt>
    <dgm:pt modelId="{87F77B04-FD93-4255-8E07-BC28048AC643}">
      <dgm:prSet phldrT="[Text]"/>
      <dgm:spPr/>
      <dgm:t>
        <a:bodyPr/>
        <a:lstStyle/>
        <a:p>
          <a:r>
            <a:rPr lang="en-US"/>
            <a:t>IME validate the package and decrypts content</a:t>
          </a:r>
          <a:br>
            <a:rPr lang="en-US"/>
          </a:br>
          <a:r>
            <a:rPr lang="en-US"/>
            <a:t>(content phase 2)</a:t>
          </a:r>
          <a:endParaRPr lang="en-GB"/>
        </a:p>
      </dgm:t>
    </dgm:pt>
    <dgm:pt modelId="{25DB9BD5-B792-41DA-B17B-922C751EF160}" type="parTrans" cxnId="{EA802EAD-DB70-4FBA-8883-138321A5CED1}">
      <dgm:prSet/>
      <dgm:spPr/>
      <dgm:t>
        <a:bodyPr/>
        <a:lstStyle/>
        <a:p>
          <a:endParaRPr lang="en-GB"/>
        </a:p>
      </dgm:t>
    </dgm:pt>
    <dgm:pt modelId="{5B877086-1869-4813-B039-BB99685FF7A9}" type="sibTrans" cxnId="{EA802EAD-DB70-4FBA-8883-138321A5CED1}">
      <dgm:prSet/>
      <dgm:spPr/>
      <dgm:t>
        <a:bodyPr/>
        <a:lstStyle/>
        <a:p>
          <a:endParaRPr lang="en-GB"/>
        </a:p>
      </dgm:t>
    </dgm:pt>
    <dgm:pt modelId="{C37F1C22-EDEC-495B-B53A-42FAA57A4511}">
      <dgm:prSet phldrT="[Text]"/>
      <dgm:spPr/>
      <dgm:t>
        <a:bodyPr/>
        <a:lstStyle/>
        <a:p>
          <a:r>
            <a:rPr lang="en-US"/>
            <a:t>Content cleaned up and moved</a:t>
          </a:r>
          <a:br>
            <a:rPr lang="en-US"/>
          </a:br>
          <a:r>
            <a:rPr lang="en-US"/>
            <a:t>(content phase 3)</a:t>
          </a:r>
          <a:endParaRPr lang="en-GB"/>
        </a:p>
      </dgm:t>
    </dgm:pt>
    <dgm:pt modelId="{A16AC1E1-1B7A-4A81-93E2-626C4855AA73}" type="parTrans" cxnId="{F856927D-5365-42FD-9E24-B6AD4C2BAA25}">
      <dgm:prSet/>
      <dgm:spPr/>
      <dgm:t>
        <a:bodyPr/>
        <a:lstStyle/>
        <a:p>
          <a:endParaRPr lang="en-GB"/>
        </a:p>
      </dgm:t>
    </dgm:pt>
    <dgm:pt modelId="{253AC598-0AAE-431A-8721-F73CCA0A8A92}" type="sibTrans" cxnId="{F856927D-5365-42FD-9E24-B6AD4C2BAA25}">
      <dgm:prSet/>
      <dgm:spPr/>
      <dgm:t>
        <a:bodyPr/>
        <a:lstStyle/>
        <a:p>
          <a:endParaRPr lang="en-GB"/>
        </a:p>
      </dgm:t>
    </dgm:pt>
    <dgm:pt modelId="{E1F56AA3-FD43-405B-BEF4-92734CA6BE52}">
      <dgm:prSet/>
      <dgm:spPr/>
      <dgm:t>
        <a:bodyPr/>
        <a:lstStyle/>
        <a:p>
          <a:r>
            <a:rPr lang="en-US"/>
            <a:t>App install begins</a:t>
          </a:r>
          <a:br>
            <a:rPr lang="en-US"/>
          </a:br>
          <a:r>
            <a:rPr lang="en-US"/>
            <a:t>(Detection run again)</a:t>
          </a:r>
          <a:endParaRPr lang="en-GB"/>
        </a:p>
      </dgm:t>
    </dgm:pt>
    <dgm:pt modelId="{913ADA2E-2B59-4EF4-9006-BD4CB1497823}" type="parTrans" cxnId="{ABC2D498-62D8-4D3C-851B-CEA7547CAB61}">
      <dgm:prSet/>
      <dgm:spPr/>
      <dgm:t>
        <a:bodyPr/>
        <a:lstStyle/>
        <a:p>
          <a:endParaRPr lang="en-GB"/>
        </a:p>
      </dgm:t>
    </dgm:pt>
    <dgm:pt modelId="{EEE836CF-1CA2-4DF8-83C9-F6C655B4C2EB}" type="sibTrans" cxnId="{ABC2D498-62D8-4D3C-851B-CEA7547CAB61}">
      <dgm:prSet/>
      <dgm:spPr/>
      <dgm:t>
        <a:bodyPr/>
        <a:lstStyle/>
        <a:p>
          <a:endParaRPr lang="en-GB"/>
        </a:p>
      </dgm:t>
    </dgm:pt>
    <dgm:pt modelId="{0CE3E594-8BB8-471B-8173-A705CAB9539C}">
      <dgm:prSet/>
      <dgm:spPr/>
      <dgm:t>
        <a:bodyPr/>
        <a:lstStyle/>
        <a:p>
          <a:r>
            <a:rPr lang="en-US"/>
            <a:t>App install continues</a:t>
          </a:r>
          <a:endParaRPr lang="en-GB"/>
        </a:p>
      </dgm:t>
    </dgm:pt>
    <dgm:pt modelId="{0A203208-D3B2-4534-BBF4-F9E526F92427}" type="parTrans" cxnId="{B7BC415F-9447-4641-9D78-55C996AA5C9F}">
      <dgm:prSet/>
      <dgm:spPr/>
      <dgm:t>
        <a:bodyPr/>
        <a:lstStyle/>
        <a:p>
          <a:endParaRPr lang="en-GB"/>
        </a:p>
      </dgm:t>
    </dgm:pt>
    <dgm:pt modelId="{561C057A-AE3F-4A2B-8E65-D4D2427A5293}" type="sibTrans" cxnId="{B7BC415F-9447-4641-9D78-55C996AA5C9F}">
      <dgm:prSet/>
      <dgm:spPr/>
      <dgm:t>
        <a:bodyPr/>
        <a:lstStyle/>
        <a:p>
          <a:endParaRPr lang="en-GB"/>
        </a:p>
      </dgm:t>
    </dgm:pt>
    <dgm:pt modelId="{CBC23EF8-866D-45CB-BD34-0A195C4B36D9}" type="pres">
      <dgm:prSet presAssocID="{2D361D0B-86C2-489A-A51C-05AA8C6C75C4}" presName="rootnode" presStyleCnt="0">
        <dgm:presLayoutVars>
          <dgm:chMax/>
          <dgm:chPref/>
          <dgm:dir/>
          <dgm:animLvl val="lvl"/>
        </dgm:presLayoutVars>
      </dgm:prSet>
      <dgm:spPr/>
    </dgm:pt>
    <dgm:pt modelId="{CC46BDD8-35F8-43FA-9078-EA25E65CCA62}" type="pres">
      <dgm:prSet presAssocID="{AEC7A2DF-A297-4522-A403-BB9F6243AE78}" presName="composite" presStyleCnt="0"/>
      <dgm:spPr/>
    </dgm:pt>
    <dgm:pt modelId="{40E44321-A2D5-4728-B962-393BB5C25A25}" type="pres">
      <dgm:prSet presAssocID="{AEC7A2DF-A297-4522-A403-BB9F6243AE78}" presName="bentUpArrow1" presStyleLbl="alignImgPlace1" presStyleIdx="0" presStyleCnt="4"/>
      <dgm:spPr/>
    </dgm:pt>
    <dgm:pt modelId="{48C0BAB5-EA19-44AF-9396-7A41AFFA7B59}" type="pres">
      <dgm:prSet presAssocID="{AEC7A2DF-A297-4522-A403-BB9F6243AE78}" presName="ParentText" presStyleLbl="node1" presStyleIdx="0" presStyleCnt="5">
        <dgm:presLayoutVars>
          <dgm:chMax val="1"/>
          <dgm:chPref val="1"/>
          <dgm:bulletEnabled val="1"/>
        </dgm:presLayoutVars>
      </dgm:prSet>
      <dgm:spPr/>
    </dgm:pt>
    <dgm:pt modelId="{4726B4F4-3A26-4974-977A-BD90467B474B}" type="pres">
      <dgm:prSet presAssocID="{AEC7A2DF-A297-4522-A403-BB9F6243AE78}" presName="ChildText" presStyleLbl="revTx" presStyleIdx="0" presStyleCnt="4" custScaleX="206932" custLinFactNeighborX="69076" custLinFactNeighborY="695">
        <dgm:presLayoutVars>
          <dgm:chMax val="0"/>
          <dgm:chPref val="0"/>
          <dgm:bulletEnabled val="1"/>
        </dgm:presLayoutVars>
      </dgm:prSet>
      <dgm:spPr/>
    </dgm:pt>
    <dgm:pt modelId="{3DF81FFA-66BC-46BB-8AE1-25372F5E6391}" type="pres">
      <dgm:prSet presAssocID="{E8DE3C25-E4B4-4B02-B206-82F62846F278}" presName="sibTrans" presStyleCnt="0"/>
      <dgm:spPr/>
    </dgm:pt>
    <dgm:pt modelId="{E727A058-FD1A-4978-ACA2-7D89AAAE02A9}" type="pres">
      <dgm:prSet presAssocID="{87F77B04-FD93-4255-8E07-BC28048AC643}" presName="composite" presStyleCnt="0"/>
      <dgm:spPr/>
    </dgm:pt>
    <dgm:pt modelId="{DE0DD781-A842-4096-B62D-11193A81303A}" type="pres">
      <dgm:prSet presAssocID="{87F77B04-FD93-4255-8E07-BC28048AC643}" presName="bentUpArrow1" presStyleLbl="alignImgPlace1" presStyleIdx="1" presStyleCnt="4"/>
      <dgm:spPr/>
    </dgm:pt>
    <dgm:pt modelId="{CF20FB8E-484F-4D62-A024-1D189349EEE2}" type="pres">
      <dgm:prSet presAssocID="{87F77B04-FD93-4255-8E07-BC28048AC643}" presName="ParentText" presStyleLbl="node1" presStyleIdx="1" presStyleCnt="5">
        <dgm:presLayoutVars>
          <dgm:chMax val="1"/>
          <dgm:chPref val="1"/>
          <dgm:bulletEnabled val="1"/>
        </dgm:presLayoutVars>
      </dgm:prSet>
      <dgm:spPr/>
    </dgm:pt>
    <dgm:pt modelId="{5FE819A0-4615-4B95-999D-99C6CF3C9713}" type="pres">
      <dgm:prSet presAssocID="{87F77B04-FD93-4255-8E07-BC28048AC643}" presName="ChildText" presStyleLbl="revTx" presStyleIdx="1" presStyleCnt="4" custScaleX="155162" custLinFactNeighborX="34971" custLinFactNeighborY="3992">
        <dgm:presLayoutVars>
          <dgm:chMax val="0"/>
          <dgm:chPref val="0"/>
          <dgm:bulletEnabled val="1"/>
        </dgm:presLayoutVars>
      </dgm:prSet>
      <dgm:spPr/>
    </dgm:pt>
    <dgm:pt modelId="{58A7DAC9-91BD-4B35-9CC1-3EB031530127}" type="pres">
      <dgm:prSet presAssocID="{5B877086-1869-4813-B039-BB99685FF7A9}" presName="sibTrans" presStyleCnt="0"/>
      <dgm:spPr/>
    </dgm:pt>
    <dgm:pt modelId="{29384FF0-9478-4AD9-9C1D-486196A833C5}" type="pres">
      <dgm:prSet presAssocID="{C37F1C22-EDEC-495B-B53A-42FAA57A4511}" presName="composite" presStyleCnt="0"/>
      <dgm:spPr/>
    </dgm:pt>
    <dgm:pt modelId="{BBDAE192-7909-4A27-AEEF-9608FE350CE4}" type="pres">
      <dgm:prSet presAssocID="{C37F1C22-EDEC-495B-B53A-42FAA57A4511}" presName="bentUpArrow1" presStyleLbl="alignImgPlace1" presStyleIdx="2" presStyleCnt="4"/>
      <dgm:spPr/>
    </dgm:pt>
    <dgm:pt modelId="{E5F2FC04-3536-4B90-A9A4-E5E0814069F2}" type="pres">
      <dgm:prSet presAssocID="{C37F1C22-EDEC-495B-B53A-42FAA57A4511}" presName="ParentText" presStyleLbl="node1" presStyleIdx="2" presStyleCnt="5">
        <dgm:presLayoutVars>
          <dgm:chMax val="1"/>
          <dgm:chPref val="1"/>
          <dgm:bulletEnabled val="1"/>
        </dgm:presLayoutVars>
      </dgm:prSet>
      <dgm:spPr/>
    </dgm:pt>
    <dgm:pt modelId="{DDB07860-52E7-4C67-8648-6D2324749E8F}" type="pres">
      <dgm:prSet presAssocID="{C37F1C22-EDEC-495B-B53A-42FAA57A4511}" presName="ChildText" presStyleLbl="revTx" presStyleIdx="2" presStyleCnt="4" custScaleX="147611" custLinFactNeighborX="26837" custLinFactNeighborY="-57">
        <dgm:presLayoutVars>
          <dgm:chMax val="0"/>
          <dgm:chPref val="0"/>
          <dgm:bulletEnabled val="1"/>
        </dgm:presLayoutVars>
      </dgm:prSet>
      <dgm:spPr/>
    </dgm:pt>
    <dgm:pt modelId="{9BA4BCE8-3FAE-4EC5-83F3-BB9DFDD91C75}" type="pres">
      <dgm:prSet presAssocID="{253AC598-0AAE-431A-8721-F73CCA0A8A92}" presName="sibTrans" presStyleCnt="0"/>
      <dgm:spPr/>
    </dgm:pt>
    <dgm:pt modelId="{7F019C1C-95A5-4E03-974A-60DFBC6C39D9}" type="pres">
      <dgm:prSet presAssocID="{E1F56AA3-FD43-405B-BEF4-92734CA6BE52}" presName="composite" presStyleCnt="0"/>
      <dgm:spPr/>
    </dgm:pt>
    <dgm:pt modelId="{56B5F715-5118-4A9A-B641-FF76AA206347}" type="pres">
      <dgm:prSet presAssocID="{E1F56AA3-FD43-405B-BEF4-92734CA6BE52}" presName="bentUpArrow1" presStyleLbl="alignImgPlace1" presStyleIdx="3" presStyleCnt="4"/>
      <dgm:spPr/>
    </dgm:pt>
    <dgm:pt modelId="{F3CC749C-BA50-498D-90F0-C977B5CA7D60}" type="pres">
      <dgm:prSet presAssocID="{E1F56AA3-FD43-405B-BEF4-92734CA6BE52}" presName="ParentText" presStyleLbl="node1" presStyleIdx="3" presStyleCnt="5">
        <dgm:presLayoutVars>
          <dgm:chMax val="1"/>
          <dgm:chPref val="1"/>
          <dgm:bulletEnabled val="1"/>
        </dgm:presLayoutVars>
      </dgm:prSet>
      <dgm:spPr/>
    </dgm:pt>
    <dgm:pt modelId="{05FA3BFB-B206-45C7-9701-AA6BDCE674C5}" type="pres">
      <dgm:prSet presAssocID="{E1F56AA3-FD43-405B-BEF4-92734CA6BE52}" presName="ChildText" presStyleLbl="revTx" presStyleIdx="3" presStyleCnt="4">
        <dgm:presLayoutVars>
          <dgm:chMax val="0"/>
          <dgm:chPref val="0"/>
          <dgm:bulletEnabled val="1"/>
        </dgm:presLayoutVars>
      </dgm:prSet>
      <dgm:spPr/>
    </dgm:pt>
    <dgm:pt modelId="{98571D92-0F20-4189-9B78-56543D7E4F30}" type="pres">
      <dgm:prSet presAssocID="{EEE836CF-1CA2-4DF8-83C9-F6C655B4C2EB}" presName="sibTrans" presStyleCnt="0"/>
      <dgm:spPr/>
    </dgm:pt>
    <dgm:pt modelId="{C82DB229-231C-4271-9300-BB89C6D81EA2}" type="pres">
      <dgm:prSet presAssocID="{0CE3E594-8BB8-471B-8173-A705CAB9539C}" presName="composite" presStyleCnt="0"/>
      <dgm:spPr/>
    </dgm:pt>
    <dgm:pt modelId="{14AAB885-4991-4D22-8A6F-24CF3B29DBE8}" type="pres">
      <dgm:prSet presAssocID="{0CE3E594-8BB8-471B-8173-A705CAB9539C}" presName="ParentText" presStyleLbl="node1" presStyleIdx="4" presStyleCnt="5">
        <dgm:presLayoutVars>
          <dgm:chMax val="1"/>
          <dgm:chPref val="1"/>
          <dgm:bulletEnabled val="1"/>
        </dgm:presLayoutVars>
      </dgm:prSet>
      <dgm:spPr/>
    </dgm:pt>
  </dgm:ptLst>
  <dgm:cxnLst>
    <dgm:cxn modelId="{B7BC415F-9447-4641-9D78-55C996AA5C9F}" srcId="{2D361D0B-86C2-489A-A51C-05AA8C6C75C4}" destId="{0CE3E594-8BB8-471B-8173-A705CAB9539C}" srcOrd="4" destOrd="0" parTransId="{0A203208-D3B2-4534-BBF4-F9E526F92427}" sibTransId="{561C057A-AE3F-4A2B-8E65-D4D2427A5293}"/>
    <dgm:cxn modelId="{343CAB67-B946-4106-8195-562B71EF50F0}" type="presOf" srcId="{0CE3E594-8BB8-471B-8173-A705CAB9539C}" destId="{14AAB885-4991-4D22-8A6F-24CF3B29DBE8}" srcOrd="0" destOrd="0" presId="urn:microsoft.com/office/officeart/2005/8/layout/StepDownProcess"/>
    <dgm:cxn modelId="{7743397B-1369-4294-9826-1601A89412DC}" type="presOf" srcId="{C37F1C22-EDEC-495B-B53A-42FAA57A4511}" destId="{E5F2FC04-3536-4B90-A9A4-E5E0814069F2}" srcOrd="0" destOrd="0" presId="urn:microsoft.com/office/officeart/2005/8/layout/StepDownProcess"/>
    <dgm:cxn modelId="{F856927D-5365-42FD-9E24-B6AD4C2BAA25}" srcId="{2D361D0B-86C2-489A-A51C-05AA8C6C75C4}" destId="{C37F1C22-EDEC-495B-B53A-42FAA57A4511}" srcOrd="2" destOrd="0" parTransId="{A16AC1E1-1B7A-4A81-93E2-626C4855AA73}" sibTransId="{253AC598-0AAE-431A-8721-F73CCA0A8A92}"/>
    <dgm:cxn modelId="{066D9584-821A-4604-BFD4-B4B7BF00AC9A}" type="presOf" srcId="{87F77B04-FD93-4255-8E07-BC28048AC643}" destId="{CF20FB8E-484F-4D62-A024-1D189349EEE2}" srcOrd="0" destOrd="0" presId="urn:microsoft.com/office/officeart/2005/8/layout/StepDownProcess"/>
    <dgm:cxn modelId="{EC96BF94-A7C0-4AD2-AB86-9010ED1BEAE3}" type="presOf" srcId="{E1F56AA3-FD43-405B-BEF4-92734CA6BE52}" destId="{F3CC749C-BA50-498D-90F0-C977B5CA7D60}" srcOrd="0" destOrd="0" presId="urn:microsoft.com/office/officeart/2005/8/layout/StepDownProcess"/>
    <dgm:cxn modelId="{ABC2D498-62D8-4D3C-851B-CEA7547CAB61}" srcId="{2D361D0B-86C2-489A-A51C-05AA8C6C75C4}" destId="{E1F56AA3-FD43-405B-BEF4-92734CA6BE52}" srcOrd="3" destOrd="0" parTransId="{913ADA2E-2B59-4EF4-9006-BD4CB1497823}" sibTransId="{EEE836CF-1CA2-4DF8-83C9-F6C655B4C2EB}"/>
    <dgm:cxn modelId="{EA802EAD-DB70-4FBA-8883-138321A5CED1}" srcId="{2D361D0B-86C2-489A-A51C-05AA8C6C75C4}" destId="{87F77B04-FD93-4255-8E07-BC28048AC643}" srcOrd="1" destOrd="0" parTransId="{25DB9BD5-B792-41DA-B17B-922C751EF160}" sibTransId="{5B877086-1869-4813-B039-BB99685FF7A9}"/>
    <dgm:cxn modelId="{28F9D5DC-6E27-4E00-B01D-D29C6BADCB06}" srcId="{2D361D0B-86C2-489A-A51C-05AA8C6C75C4}" destId="{AEC7A2DF-A297-4522-A403-BB9F6243AE78}" srcOrd="0" destOrd="0" parTransId="{9E7C5A65-CBD8-4F0F-9808-D6CBABDF16A9}" sibTransId="{E8DE3C25-E4B4-4B02-B206-82F62846F278}"/>
    <dgm:cxn modelId="{B0D0C4EC-2741-40BF-B832-8E5B17F9BAA6}" type="presOf" srcId="{2D361D0B-86C2-489A-A51C-05AA8C6C75C4}" destId="{CBC23EF8-866D-45CB-BD34-0A195C4B36D9}" srcOrd="0" destOrd="0" presId="urn:microsoft.com/office/officeart/2005/8/layout/StepDownProcess"/>
    <dgm:cxn modelId="{D70C0AFE-5C5C-40C4-8D51-959494288995}" type="presOf" srcId="{AEC7A2DF-A297-4522-A403-BB9F6243AE78}" destId="{48C0BAB5-EA19-44AF-9396-7A41AFFA7B59}" srcOrd="0" destOrd="0" presId="urn:microsoft.com/office/officeart/2005/8/layout/StepDownProcess"/>
    <dgm:cxn modelId="{AA6ECF09-AFB5-4A9E-A4C8-DD755B7799C9}" type="presParOf" srcId="{CBC23EF8-866D-45CB-BD34-0A195C4B36D9}" destId="{CC46BDD8-35F8-43FA-9078-EA25E65CCA62}" srcOrd="0" destOrd="0" presId="urn:microsoft.com/office/officeart/2005/8/layout/StepDownProcess"/>
    <dgm:cxn modelId="{FB2B2E49-8F6A-4571-B2D0-E7598112BEAD}" type="presParOf" srcId="{CC46BDD8-35F8-43FA-9078-EA25E65CCA62}" destId="{40E44321-A2D5-4728-B962-393BB5C25A25}" srcOrd="0" destOrd="0" presId="urn:microsoft.com/office/officeart/2005/8/layout/StepDownProcess"/>
    <dgm:cxn modelId="{2E09FB85-9940-44D2-BCAB-1FAFAAA5045B}" type="presParOf" srcId="{CC46BDD8-35F8-43FA-9078-EA25E65CCA62}" destId="{48C0BAB5-EA19-44AF-9396-7A41AFFA7B59}" srcOrd="1" destOrd="0" presId="urn:microsoft.com/office/officeart/2005/8/layout/StepDownProcess"/>
    <dgm:cxn modelId="{359CB2D5-7A12-4885-817A-D6CD4C842BFC}" type="presParOf" srcId="{CC46BDD8-35F8-43FA-9078-EA25E65CCA62}" destId="{4726B4F4-3A26-4974-977A-BD90467B474B}" srcOrd="2" destOrd="0" presId="urn:microsoft.com/office/officeart/2005/8/layout/StepDownProcess"/>
    <dgm:cxn modelId="{99886F69-6731-4D65-8053-A74758A2E630}" type="presParOf" srcId="{CBC23EF8-866D-45CB-BD34-0A195C4B36D9}" destId="{3DF81FFA-66BC-46BB-8AE1-25372F5E6391}" srcOrd="1" destOrd="0" presId="urn:microsoft.com/office/officeart/2005/8/layout/StepDownProcess"/>
    <dgm:cxn modelId="{CD920A41-FC5E-4C49-9692-9043C186E6B3}" type="presParOf" srcId="{CBC23EF8-866D-45CB-BD34-0A195C4B36D9}" destId="{E727A058-FD1A-4978-ACA2-7D89AAAE02A9}" srcOrd="2" destOrd="0" presId="urn:microsoft.com/office/officeart/2005/8/layout/StepDownProcess"/>
    <dgm:cxn modelId="{4C0B90A1-69D8-469E-A408-4DA9F8273717}" type="presParOf" srcId="{E727A058-FD1A-4978-ACA2-7D89AAAE02A9}" destId="{DE0DD781-A842-4096-B62D-11193A81303A}" srcOrd="0" destOrd="0" presId="urn:microsoft.com/office/officeart/2005/8/layout/StepDownProcess"/>
    <dgm:cxn modelId="{8710AF1E-D776-42D1-A17A-5B82452A3D04}" type="presParOf" srcId="{E727A058-FD1A-4978-ACA2-7D89AAAE02A9}" destId="{CF20FB8E-484F-4D62-A024-1D189349EEE2}" srcOrd="1" destOrd="0" presId="urn:microsoft.com/office/officeart/2005/8/layout/StepDownProcess"/>
    <dgm:cxn modelId="{0045164F-4CE8-4EBD-AF6D-445DA656AEEC}" type="presParOf" srcId="{E727A058-FD1A-4978-ACA2-7D89AAAE02A9}" destId="{5FE819A0-4615-4B95-999D-99C6CF3C9713}" srcOrd="2" destOrd="0" presId="urn:microsoft.com/office/officeart/2005/8/layout/StepDownProcess"/>
    <dgm:cxn modelId="{DF58B9F2-D5BC-4978-AC4E-86DB1B16662C}" type="presParOf" srcId="{CBC23EF8-866D-45CB-BD34-0A195C4B36D9}" destId="{58A7DAC9-91BD-4B35-9CC1-3EB031530127}" srcOrd="3" destOrd="0" presId="urn:microsoft.com/office/officeart/2005/8/layout/StepDownProcess"/>
    <dgm:cxn modelId="{FA454428-DE7A-4B86-9B75-E722BC2A42DB}" type="presParOf" srcId="{CBC23EF8-866D-45CB-BD34-0A195C4B36D9}" destId="{29384FF0-9478-4AD9-9C1D-486196A833C5}" srcOrd="4" destOrd="0" presId="urn:microsoft.com/office/officeart/2005/8/layout/StepDownProcess"/>
    <dgm:cxn modelId="{B307B213-B5F1-47B9-85BE-E07B2B612BBB}" type="presParOf" srcId="{29384FF0-9478-4AD9-9C1D-486196A833C5}" destId="{BBDAE192-7909-4A27-AEEF-9608FE350CE4}" srcOrd="0" destOrd="0" presId="urn:microsoft.com/office/officeart/2005/8/layout/StepDownProcess"/>
    <dgm:cxn modelId="{13207042-724A-4B16-8056-B529D85CD08C}" type="presParOf" srcId="{29384FF0-9478-4AD9-9C1D-486196A833C5}" destId="{E5F2FC04-3536-4B90-A9A4-E5E0814069F2}" srcOrd="1" destOrd="0" presId="urn:microsoft.com/office/officeart/2005/8/layout/StepDownProcess"/>
    <dgm:cxn modelId="{776CC12E-D4F6-49C7-A307-389FF061C7BF}" type="presParOf" srcId="{29384FF0-9478-4AD9-9C1D-486196A833C5}" destId="{DDB07860-52E7-4C67-8648-6D2324749E8F}" srcOrd="2" destOrd="0" presId="urn:microsoft.com/office/officeart/2005/8/layout/StepDownProcess"/>
    <dgm:cxn modelId="{BB83641B-C1B6-4B90-BF76-AF49A5392878}" type="presParOf" srcId="{CBC23EF8-866D-45CB-BD34-0A195C4B36D9}" destId="{9BA4BCE8-3FAE-4EC5-83F3-BB9DFDD91C75}" srcOrd="5" destOrd="0" presId="urn:microsoft.com/office/officeart/2005/8/layout/StepDownProcess"/>
    <dgm:cxn modelId="{6B2A9A8C-2085-4265-B850-1E3EB99E638A}" type="presParOf" srcId="{CBC23EF8-866D-45CB-BD34-0A195C4B36D9}" destId="{7F019C1C-95A5-4E03-974A-60DFBC6C39D9}" srcOrd="6" destOrd="0" presId="urn:microsoft.com/office/officeart/2005/8/layout/StepDownProcess"/>
    <dgm:cxn modelId="{C28BB5B2-0A59-41C3-B2A0-6F81952DA35A}" type="presParOf" srcId="{7F019C1C-95A5-4E03-974A-60DFBC6C39D9}" destId="{56B5F715-5118-4A9A-B641-FF76AA206347}" srcOrd="0" destOrd="0" presId="urn:microsoft.com/office/officeart/2005/8/layout/StepDownProcess"/>
    <dgm:cxn modelId="{F1A2665E-B59F-497B-9E60-138124B5E422}" type="presParOf" srcId="{7F019C1C-95A5-4E03-974A-60DFBC6C39D9}" destId="{F3CC749C-BA50-498D-90F0-C977B5CA7D60}" srcOrd="1" destOrd="0" presId="urn:microsoft.com/office/officeart/2005/8/layout/StepDownProcess"/>
    <dgm:cxn modelId="{3B9BF2C0-0389-4BE7-A7EA-D5F32942AA52}" type="presParOf" srcId="{7F019C1C-95A5-4E03-974A-60DFBC6C39D9}" destId="{05FA3BFB-B206-45C7-9701-AA6BDCE674C5}" srcOrd="2" destOrd="0" presId="urn:microsoft.com/office/officeart/2005/8/layout/StepDownProcess"/>
    <dgm:cxn modelId="{BB8C52B6-3C0C-4C3A-8B25-BE62C9A38456}" type="presParOf" srcId="{CBC23EF8-866D-45CB-BD34-0A195C4B36D9}" destId="{98571D92-0F20-4189-9B78-56543D7E4F30}" srcOrd="7" destOrd="0" presId="urn:microsoft.com/office/officeart/2005/8/layout/StepDownProcess"/>
    <dgm:cxn modelId="{0A27C6DF-F47E-40F2-AA58-781D831B03EA}" type="presParOf" srcId="{CBC23EF8-866D-45CB-BD34-0A195C4B36D9}" destId="{C82DB229-231C-4271-9300-BB89C6D81EA2}" srcOrd="8" destOrd="0" presId="urn:microsoft.com/office/officeart/2005/8/layout/StepDownProcess"/>
    <dgm:cxn modelId="{58832C6A-8333-4062-8A90-BEF50C144C16}" type="presParOf" srcId="{C82DB229-231C-4271-9300-BB89C6D81EA2}" destId="{14AAB885-4991-4D22-8A6F-24CF3B29DBE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61D0B-86C2-489A-A51C-05AA8C6C75C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EC7A2DF-A297-4522-A403-BB9F6243AE78}">
      <dgm:prSet phldrT="[Text]"/>
      <dgm:spPr/>
      <dgm:t>
        <a:bodyPr/>
        <a:lstStyle/>
        <a:p>
          <a:r>
            <a:rPr lang="en-US"/>
            <a:t>Reboot Manager checks exit code for reboot requirement and content cleaned up</a:t>
          </a:r>
          <a:endParaRPr lang="en-GB"/>
        </a:p>
      </dgm:t>
    </dgm:pt>
    <dgm:pt modelId="{9E7C5A65-CBD8-4F0F-9808-D6CBABDF16A9}" type="parTrans" cxnId="{28F9D5DC-6E27-4E00-B01D-D29C6BADCB06}">
      <dgm:prSet/>
      <dgm:spPr/>
      <dgm:t>
        <a:bodyPr/>
        <a:lstStyle/>
        <a:p>
          <a:endParaRPr lang="en-GB"/>
        </a:p>
      </dgm:t>
    </dgm:pt>
    <dgm:pt modelId="{E8DE3C25-E4B4-4B02-B206-82F62846F278}" type="sibTrans" cxnId="{28F9D5DC-6E27-4E00-B01D-D29C6BADCB06}">
      <dgm:prSet/>
      <dgm:spPr/>
      <dgm:t>
        <a:bodyPr/>
        <a:lstStyle/>
        <a:p>
          <a:endParaRPr lang="en-GB"/>
        </a:p>
      </dgm:t>
    </dgm:pt>
    <dgm:pt modelId="{87F77B04-FD93-4255-8E07-BC28048AC643}">
      <dgm:prSet phldrT="[Text]"/>
      <dgm:spPr/>
      <dgm:t>
        <a:bodyPr/>
        <a:lstStyle/>
        <a:p>
          <a:r>
            <a:rPr lang="en-US"/>
            <a:t>Detection reevaluated</a:t>
          </a:r>
          <a:endParaRPr lang="en-GB"/>
        </a:p>
      </dgm:t>
    </dgm:pt>
    <dgm:pt modelId="{25DB9BD5-B792-41DA-B17B-922C751EF160}" type="parTrans" cxnId="{EA802EAD-DB70-4FBA-8883-138321A5CED1}">
      <dgm:prSet/>
      <dgm:spPr/>
      <dgm:t>
        <a:bodyPr/>
        <a:lstStyle/>
        <a:p>
          <a:endParaRPr lang="en-GB"/>
        </a:p>
      </dgm:t>
    </dgm:pt>
    <dgm:pt modelId="{5B877086-1869-4813-B039-BB99685FF7A9}" type="sibTrans" cxnId="{EA802EAD-DB70-4FBA-8883-138321A5CED1}">
      <dgm:prSet/>
      <dgm:spPr/>
      <dgm:t>
        <a:bodyPr/>
        <a:lstStyle/>
        <a:p>
          <a:endParaRPr lang="en-GB"/>
        </a:p>
      </dgm:t>
    </dgm:pt>
    <dgm:pt modelId="{C37F1C22-EDEC-495B-B53A-42FAA57A4511}">
      <dgm:prSet phldrT="[Text]"/>
      <dgm:spPr/>
      <dgm:t>
        <a:bodyPr/>
        <a:lstStyle/>
        <a:p>
          <a:r>
            <a:rPr lang="en-US"/>
            <a:t>Compliance state set in registry and sent to the Intune service</a:t>
          </a:r>
          <a:endParaRPr lang="en-GB"/>
        </a:p>
      </dgm:t>
    </dgm:pt>
    <dgm:pt modelId="{A16AC1E1-1B7A-4A81-93E2-626C4855AA73}" type="parTrans" cxnId="{F856927D-5365-42FD-9E24-B6AD4C2BAA25}">
      <dgm:prSet/>
      <dgm:spPr/>
      <dgm:t>
        <a:bodyPr/>
        <a:lstStyle/>
        <a:p>
          <a:endParaRPr lang="en-GB"/>
        </a:p>
      </dgm:t>
    </dgm:pt>
    <dgm:pt modelId="{253AC598-0AAE-431A-8721-F73CCA0A8A92}" type="sibTrans" cxnId="{F856927D-5365-42FD-9E24-B6AD4C2BAA25}">
      <dgm:prSet/>
      <dgm:spPr/>
      <dgm:t>
        <a:bodyPr/>
        <a:lstStyle/>
        <a:p>
          <a:endParaRPr lang="en-GB"/>
        </a:p>
      </dgm:t>
    </dgm:pt>
    <dgm:pt modelId="{E1F56AA3-FD43-405B-BEF4-92734CA6BE52}">
      <dgm:prSet/>
      <dgm:spPr/>
      <dgm:t>
        <a:bodyPr/>
        <a:lstStyle/>
        <a:p>
          <a:r>
            <a:rPr lang="en-US"/>
            <a:t>Toast Success or Company Portal update</a:t>
          </a:r>
          <a:endParaRPr lang="en-GB"/>
        </a:p>
      </dgm:t>
    </dgm:pt>
    <dgm:pt modelId="{913ADA2E-2B59-4EF4-9006-BD4CB1497823}" type="parTrans" cxnId="{ABC2D498-62D8-4D3C-851B-CEA7547CAB61}">
      <dgm:prSet/>
      <dgm:spPr/>
      <dgm:t>
        <a:bodyPr/>
        <a:lstStyle/>
        <a:p>
          <a:endParaRPr lang="en-GB"/>
        </a:p>
      </dgm:t>
    </dgm:pt>
    <dgm:pt modelId="{EEE836CF-1CA2-4DF8-83C9-F6C655B4C2EB}" type="sibTrans" cxnId="{ABC2D498-62D8-4D3C-851B-CEA7547CAB61}">
      <dgm:prSet/>
      <dgm:spPr/>
      <dgm:t>
        <a:bodyPr/>
        <a:lstStyle/>
        <a:p>
          <a:endParaRPr lang="en-GB"/>
        </a:p>
      </dgm:t>
    </dgm:pt>
    <dgm:pt modelId="{0CE3E594-8BB8-471B-8173-A705CAB9539C}">
      <dgm:prSet/>
      <dgm:spPr/>
      <dgm:t>
        <a:bodyPr/>
        <a:lstStyle/>
        <a:p>
          <a:r>
            <a:rPr lang="en-US"/>
            <a:t>Drink Coffee</a:t>
          </a:r>
          <a:endParaRPr lang="en-GB"/>
        </a:p>
      </dgm:t>
    </dgm:pt>
    <dgm:pt modelId="{0A203208-D3B2-4534-BBF4-F9E526F92427}" type="parTrans" cxnId="{B7BC415F-9447-4641-9D78-55C996AA5C9F}">
      <dgm:prSet/>
      <dgm:spPr/>
      <dgm:t>
        <a:bodyPr/>
        <a:lstStyle/>
        <a:p>
          <a:endParaRPr lang="en-GB"/>
        </a:p>
      </dgm:t>
    </dgm:pt>
    <dgm:pt modelId="{561C057A-AE3F-4A2B-8E65-D4D2427A5293}" type="sibTrans" cxnId="{B7BC415F-9447-4641-9D78-55C996AA5C9F}">
      <dgm:prSet/>
      <dgm:spPr/>
      <dgm:t>
        <a:bodyPr/>
        <a:lstStyle/>
        <a:p>
          <a:endParaRPr lang="en-GB"/>
        </a:p>
      </dgm:t>
    </dgm:pt>
    <dgm:pt modelId="{CBC23EF8-866D-45CB-BD34-0A195C4B36D9}" type="pres">
      <dgm:prSet presAssocID="{2D361D0B-86C2-489A-A51C-05AA8C6C75C4}" presName="rootnode" presStyleCnt="0">
        <dgm:presLayoutVars>
          <dgm:chMax/>
          <dgm:chPref/>
          <dgm:dir/>
          <dgm:animLvl val="lvl"/>
        </dgm:presLayoutVars>
      </dgm:prSet>
      <dgm:spPr/>
    </dgm:pt>
    <dgm:pt modelId="{CC46BDD8-35F8-43FA-9078-EA25E65CCA62}" type="pres">
      <dgm:prSet presAssocID="{AEC7A2DF-A297-4522-A403-BB9F6243AE78}" presName="composite" presStyleCnt="0"/>
      <dgm:spPr/>
    </dgm:pt>
    <dgm:pt modelId="{40E44321-A2D5-4728-B962-393BB5C25A25}" type="pres">
      <dgm:prSet presAssocID="{AEC7A2DF-A297-4522-A403-BB9F6243AE78}" presName="bentUpArrow1" presStyleLbl="alignImgPlace1" presStyleIdx="0" presStyleCnt="4"/>
      <dgm:spPr/>
    </dgm:pt>
    <dgm:pt modelId="{48C0BAB5-EA19-44AF-9396-7A41AFFA7B59}" type="pres">
      <dgm:prSet presAssocID="{AEC7A2DF-A297-4522-A403-BB9F6243AE78}" presName="ParentText" presStyleLbl="node1" presStyleIdx="0" presStyleCnt="5" custScaleX="131692">
        <dgm:presLayoutVars>
          <dgm:chMax val="1"/>
          <dgm:chPref val="1"/>
          <dgm:bulletEnabled val="1"/>
        </dgm:presLayoutVars>
      </dgm:prSet>
      <dgm:spPr/>
    </dgm:pt>
    <dgm:pt modelId="{4726B4F4-3A26-4974-977A-BD90467B474B}" type="pres">
      <dgm:prSet presAssocID="{AEC7A2DF-A297-4522-A403-BB9F6243AE78}" presName="ChildText" presStyleLbl="revTx" presStyleIdx="0" presStyleCnt="4" custScaleX="206932" custLinFactNeighborX="69076" custLinFactNeighborY="695">
        <dgm:presLayoutVars>
          <dgm:chMax val="0"/>
          <dgm:chPref val="0"/>
          <dgm:bulletEnabled val="1"/>
        </dgm:presLayoutVars>
      </dgm:prSet>
      <dgm:spPr/>
    </dgm:pt>
    <dgm:pt modelId="{3DF81FFA-66BC-46BB-8AE1-25372F5E6391}" type="pres">
      <dgm:prSet presAssocID="{E8DE3C25-E4B4-4B02-B206-82F62846F278}" presName="sibTrans" presStyleCnt="0"/>
      <dgm:spPr/>
    </dgm:pt>
    <dgm:pt modelId="{E727A058-FD1A-4978-ACA2-7D89AAAE02A9}" type="pres">
      <dgm:prSet presAssocID="{87F77B04-FD93-4255-8E07-BC28048AC643}" presName="composite" presStyleCnt="0"/>
      <dgm:spPr/>
    </dgm:pt>
    <dgm:pt modelId="{DE0DD781-A842-4096-B62D-11193A81303A}" type="pres">
      <dgm:prSet presAssocID="{87F77B04-FD93-4255-8E07-BC28048AC643}" presName="bentUpArrow1" presStyleLbl="alignImgPlace1" presStyleIdx="1" presStyleCnt="4"/>
      <dgm:spPr/>
    </dgm:pt>
    <dgm:pt modelId="{CF20FB8E-484F-4D62-A024-1D189349EEE2}" type="pres">
      <dgm:prSet presAssocID="{87F77B04-FD93-4255-8E07-BC28048AC643}" presName="ParentText" presStyleLbl="node1" presStyleIdx="1" presStyleCnt="5">
        <dgm:presLayoutVars>
          <dgm:chMax val="1"/>
          <dgm:chPref val="1"/>
          <dgm:bulletEnabled val="1"/>
        </dgm:presLayoutVars>
      </dgm:prSet>
      <dgm:spPr/>
    </dgm:pt>
    <dgm:pt modelId="{5FE819A0-4615-4B95-999D-99C6CF3C9713}" type="pres">
      <dgm:prSet presAssocID="{87F77B04-FD93-4255-8E07-BC28048AC643}" presName="ChildText" presStyleLbl="revTx" presStyleIdx="1" presStyleCnt="4" custScaleX="155162" custLinFactNeighborX="34971" custLinFactNeighborY="3992">
        <dgm:presLayoutVars>
          <dgm:chMax val="0"/>
          <dgm:chPref val="0"/>
          <dgm:bulletEnabled val="1"/>
        </dgm:presLayoutVars>
      </dgm:prSet>
      <dgm:spPr/>
    </dgm:pt>
    <dgm:pt modelId="{58A7DAC9-91BD-4B35-9CC1-3EB031530127}" type="pres">
      <dgm:prSet presAssocID="{5B877086-1869-4813-B039-BB99685FF7A9}" presName="sibTrans" presStyleCnt="0"/>
      <dgm:spPr/>
    </dgm:pt>
    <dgm:pt modelId="{29384FF0-9478-4AD9-9C1D-486196A833C5}" type="pres">
      <dgm:prSet presAssocID="{C37F1C22-EDEC-495B-B53A-42FAA57A4511}" presName="composite" presStyleCnt="0"/>
      <dgm:spPr/>
    </dgm:pt>
    <dgm:pt modelId="{BBDAE192-7909-4A27-AEEF-9608FE350CE4}" type="pres">
      <dgm:prSet presAssocID="{C37F1C22-EDEC-495B-B53A-42FAA57A4511}" presName="bentUpArrow1" presStyleLbl="alignImgPlace1" presStyleIdx="2" presStyleCnt="4"/>
      <dgm:spPr/>
    </dgm:pt>
    <dgm:pt modelId="{E5F2FC04-3536-4B90-A9A4-E5E0814069F2}" type="pres">
      <dgm:prSet presAssocID="{C37F1C22-EDEC-495B-B53A-42FAA57A4511}" presName="ParentText" presStyleLbl="node1" presStyleIdx="2" presStyleCnt="5">
        <dgm:presLayoutVars>
          <dgm:chMax val="1"/>
          <dgm:chPref val="1"/>
          <dgm:bulletEnabled val="1"/>
        </dgm:presLayoutVars>
      </dgm:prSet>
      <dgm:spPr/>
    </dgm:pt>
    <dgm:pt modelId="{DDB07860-52E7-4C67-8648-6D2324749E8F}" type="pres">
      <dgm:prSet presAssocID="{C37F1C22-EDEC-495B-B53A-42FAA57A4511}" presName="ChildText" presStyleLbl="revTx" presStyleIdx="2" presStyleCnt="4" custScaleX="147611" custLinFactNeighborX="26837" custLinFactNeighborY="-57">
        <dgm:presLayoutVars>
          <dgm:chMax val="0"/>
          <dgm:chPref val="0"/>
          <dgm:bulletEnabled val="1"/>
        </dgm:presLayoutVars>
      </dgm:prSet>
      <dgm:spPr/>
    </dgm:pt>
    <dgm:pt modelId="{9BA4BCE8-3FAE-4EC5-83F3-BB9DFDD91C75}" type="pres">
      <dgm:prSet presAssocID="{253AC598-0AAE-431A-8721-F73CCA0A8A92}" presName="sibTrans" presStyleCnt="0"/>
      <dgm:spPr/>
    </dgm:pt>
    <dgm:pt modelId="{7F019C1C-95A5-4E03-974A-60DFBC6C39D9}" type="pres">
      <dgm:prSet presAssocID="{E1F56AA3-FD43-405B-BEF4-92734CA6BE52}" presName="composite" presStyleCnt="0"/>
      <dgm:spPr/>
    </dgm:pt>
    <dgm:pt modelId="{56B5F715-5118-4A9A-B641-FF76AA206347}" type="pres">
      <dgm:prSet presAssocID="{E1F56AA3-FD43-405B-BEF4-92734CA6BE52}" presName="bentUpArrow1" presStyleLbl="alignImgPlace1" presStyleIdx="3" presStyleCnt="4"/>
      <dgm:spPr/>
    </dgm:pt>
    <dgm:pt modelId="{F3CC749C-BA50-498D-90F0-C977B5CA7D60}" type="pres">
      <dgm:prSet presAssocID="{E1F56AA3-FD43-405B-BEF4-92734CA6BE52}" presName="ParentText" presStyleLbl="node1" presStyleIdx="3" presStyleCnt="5">
        <dgm:presLayoutVars>
          <dgm:chMax val="1"/>
          <dgm:chPref val="1"/>
          <dgm:bulletEnabled val="1"/>
        </dgm:presLayoutVars>
      </dgm:prSet>
      <dgm:spPr/>
    </dgm:pt>
    <dgm:pt modelId="{05FA3BFB-B206-45C7-9701-AA6BDCE674C5}" type="pres">
      <dgm:prSet presAssocID="{E1F56AA3-FD43-405B-BEF4-92734CA6BE52}" presName="ChildText" presStyleLbl="revTx" presStyleIdx="3" presStyleCnt="4">
        <dgm:presLayoutVars>
          <dgm:chMax val="0"/>
          <dgm:chPref val="0"/>
          <dgm:bulletEnabled val="1"/>
        </dgm:presLayoutVars>
      </dgm:prSet>
      <dgm:spPr/>
    </dgm:pt>
    <dgm:pt modelId="{98571D92-0F20-4189-9B78-56543D7E4F30}" type="pres">
      <dgm:prSet presAssocID="{EEE836CF-1CA2-4DF8-83C9-F6C655B4C2EB}" presName="sibTrans" presStyleCnt="0"/>
      <dgm:spPr/>
    </dgm:pt>
    <dgm:pt modelId="{C82DB229-231C-4271-9300-BB89C6D81EA2}" type="pres">
      <dgm:prSet presAssocID="{0CE3E594-8BB8-471B-8173-A705CAB9539C}" presName="composite" presStyleCnt="0"/>
      <dgm:spPr/>
    </dgm:pt>
    <dgm:pt modelId="{14AAB885-4991-4D22-8A6F-24CF3B29DBE8}" type="pres">
      <dgm:prSet presAssocID="{0CE3E594-8BB8-471B-8173-A705CAB9539C}" presName="ParentText" presStyleLbl="node1" presStyleIdx="4" presStyleCnt="5">
        <dgm:presLayoutVars>
          <dgm:chMax val="1"/>
          <dgm:chPref val="1"/>
          <dgm:bulletEnabled val="1"/>
        </dgm:presLayoutVars>
      </dgm:prSet>
      <dgm:spPr/>
    </dgm:pt>
  </dgm:ptLst>
  <dgm:cxnLst>
    <dgm:cxn modelId="{B7BC415F-9447-4641-9D78-55C996AA5C9F}" srcId="{2D361D0B-86C2-489A-A51C-05AA8C6C75C4}" destId="{0CE3E594-8BB8-471B-8173-A705CAB9539C}" srcOrd="4" destOrd="0" parTransId="{0A203208-D3B2-4534-BBF4-F9E526F92427}" sibTransId="{561C057A-AE3F-4A2B-8E65-D4D2427A5293}"/>
    <dgm:cxn modelId="{343CAB67-B946-4106-8195-562B71EF50F0}" type="presOf" srcId="{0CE3E594-8BB8-471B-8173-A705CAB9539C}" destId="{14AAB885-4991-4D22-8A6F-24CF3B29DBE8}" srcOrd="0" destOrd="0" presId="urn:microsoft.com/office/officeart/2005/8/layout/StepDownProcess"/>
    <dgm:cxn modelId="{7743397B-1369-4294-9826-1601A89412DC}" type="presOf" srcId="{C37F1C22-EDEC-495B-B53A-42FAA57A4511}" destId="{E5F2FC04-3536-4B90-A9A4-E5E0814069F2}" srcOrd="0" destOrd="0" presId="urn:microsoft.com/office/officeart/2005/8/layout/StepDownProcess"/>
    <dgm:cxn modelId="{F856927D-5365-42FD-9E24-B6AD4C2BAA25}" srcId="{2D361D0B-86C2-489A-A51C-05AA8C6C75C4}" destId="{C37F1C22-EDEC-495B-B53A-42FAA57A4511}" srcOrd="2" destOrd="0" parTransId="{A16AC1E1-1B7A-4A81-93E2-626C4855AA73}" sibTransId="{253AC598-0AAE-431A-8721-F73CCA0A8A92}"/>
    <dgm:cxn modelId="{066D9584-821A-4604-BFD4-B4B7BF00AC9A}" type="presOf" srcId="{87F77B04-FD93-4255-8E07-BC28048AC643}" destId="{CF20FB8E-484F-4D62-A024-1D189349EEE2}" srcOrd="0" destOrd="0" presId="urn:microsoft.com/office/officeart/2005/8/layout/StepDownProcess"/>
    <dgm:cxn modelId="{EC96BF94-A7C0-4AD2-AB86-9010ED1BEAE3}" type="presOf" srcId="{E1F56AA3-FD43-405B-BEF4-92734CA6BE52}" destId="{F3CC749C-BA50-498D-90F0-C977B5CA7D60}" srcOrd="0" destOrd="0" presId="urn:microsoft.com/office/officeart/2005/8/layout/StepDownProcess"/>
    <dgm:cxn modelId="{ABC2D498-62D8-4D3C-851B-CEA7547CAB61}" srcId="{2D361D0B-86C2-489A-A51C-05AA8C6C75C4}" destId="{E1F56AA3-FD43-405B-BEF4-92734CA6BE52}" srcOrd="3" destOrd="0" parTransId="{913ADA2E-2B59-4EF4-9006-BD4CB1497823}" sibTransId="{EEE836CF-1CA2-4DF8-83C9-F6C655B4C2EB}"/>
    <dgm:cxn modelId="{EA802EAD-DB70-4FBA-8883-138321A5CED1}" srcId="{2D361D0B-86C2-489A-A51C-05AA8C6C75C4}" destId="{87F77B04-FD93-4255-8E07-BC28048AC643}" srcOrd="1" destOrd="0" parTransId="{25DB9BD5-B792-41DA-B17B-922C751EF160}" sibTransId="{5B877086-1869-4813-B039-BB99685FF7A9}"/>
    <dgm:cxn modelId="{28F9D5DC-6E27-4E00-B01D-D29C6BADCB06}" srcId="{2D361D0B-86C2-489A-A51C-05AA8C6C75C4}" destId="{AEC7A2DF-A297-4522-A403-BB9F6243AE78}" srcOrd="0" destOrd="0" parTransId="{9E7C5A65-CBD8-4F0F-9808-D6CBABDF16A9}" sibTransId="{E8DE3C25-E4B4-4B02-B206-82F62846F278}"/>
    <dgm:cxn modelId="{B0D0C4EC-2741-40BF-B832-8E5B17F9BAA6}" type="presOf" srcId="{2D361D0B-86C2-489A-A51C-05AA8C6C75C4}" destId="{CBC23EF8-866D-45CB-BD34-0A195C4B36D9}" srcOrd="0" destOrd="0" presId="urn:microsoft.com/office/officeart/2005/8/layout/StepDownProcess"/>
    <dgm:cxn modelId="{D70C0AFE-5C5C-40C4-8D51-959494288995}" type="presOf" srcId="{AEC7A2DF-A297-4522-A403-BB9F6243AE78}" destId="{48C0BAB5-EA19-44AF-9396-7A41AFFA7B59}" srcOrd="0" destOrd="0" presId="urn:microsoft.com/office/officeart/2005/8/layout/StepDownProcess"/>
    <dgm:cxn modelId="{AA6ECF09-AFB5-4A9E-A4C8-DD755B7799C9}" type="presParOf" srcId="{CBC23EF8-866D-45CB-BD34-0A195C4B36D9}" destId="{CC46BDD8-35F8-43FA-9078-EA25E65CCA62}" srcOrd="0" destOrd="0" presId="urn:microsoft.com/office/officeart/2005/8/layout/StepDownProcess"/>
    <dgm:cxn modelId="{FB2B2E49-8F6A-4571-B2D0-E7598112BEAD}" type="presParOf" srcId="{CC46BDD8-35F8-43FA-9078-EA25E65CCA62}" destId="{40E44321-A2D5-4728-B962-393BB5C25A25}" srcOrd="0" destOrd="0" presId="urn:microsoft.com/office/officeart/2005/8/layout/StepDownProcess"/>
    <dgm:cxn modelId="{2E09FB85-9940-44D2-BCAB-1FAFAAA5045B}" type="presParOf" srcId="{CC46BDD8-35F8-43FA-9078-EA25E65CCA62}" destId="{48C0BAB5-EA19-44AF-9396-7A41AFFA7B59}" srcOrd="1" destOrd="0" presId="urn:microsoft.com/office/officeart/2005/8/layout/StepDownProcess"/>
    <dgm:cxn modelId="{359CB2D5-7A12-4885-817A-D6CD4C842BFC}" type="presParOf" srcId="{CC46BDD8-35F8-43FA-9078-EA25E65CCA62}" destId="{4726B4F4-3A26-4974-977A-BD90467B474B}" srcOrd="2" destOrd="0" presId="urn:microsoft.com/office/officeart/2005/8/layout/StepDownProcess"/>
    <dgm:cxn modelId="{99886F69-6731-4D65-8053-A74758A2E630}" type="presParOf" srcId="{CBC23EF8-866D-45CB-BD34-0A195C4B36D9}" destId="{3DF81FFA-66BC-46BB-8AE1-25372F5E6391}" srcOrd="1" destOrd="0" presId="urn:microsoft.com/office/officeart/2005/8/layout/StepDownProcess"/>
    <dgm:cxn modelId="{CD920A41-FC5E-4C49-9692-9043C186E6B3}" type="presParOf" srcId="{CBC23EF8-866D-45CB-BD34-0A195C4B36D9}" destId="{E727A058-FD1A-4978-ACA2-7D89AAAE02A9}" srcOrd="2" destOrd="0" presId="urn:microsoft.com/office/officeart/2005/8/layout/StepDownProcess"/>
    <dgm:cxn modelId="{4C0B90A1-69D8-469E-A408-4DA9F8273717}" type="presParOf" srcId="{E727A058-FD1A-4978-ACA2-7D89AAAE02A9}" destId="{DE0DD781-A842-4096-B62D-11193A81303A}" srcOrd="0" destOrd="0" presId="urn:microsoft.com/office/officeart/2005/8/layout/StepDownProcess"/>
    <dgm:cxn modelId="{8710AF1E-D776-42D1-A17A-5B82452A3D04}" type="presParOf" srcId="{E727A058-FD1A-4978-ACA2-7D89AAAE02A9}" destId="{CF20FB8E-484F-4D62-A024-1D189349EEE2}" srcOrd="1" destOrd="0" presId="urn:microsoft.com/office/officeart/2005/8/layout/StepDownProcess"/>
    <dgm:cxn modelId="{0045164F-4CE8-4EBD-AF6D-445DA656AEEC}" type="presParOf" srcId="{E727A058-FD1A-4978-ACA2-7D89AAAE02A9}" destId="{5FE819A0-4615-4B95-999D-99C6CF3C9713}" srcOrd="2" destOrd="0" presId="urn:microsoft.com/office/officeart/2005/8/layout/StepDownProcess"/>
    <dgm:cxn modelId="{DF58B9F2-D5BC-4978-AC4E-86DB1B16662C}" type="presParOf" srcId="{CBC23EF8-866D-45CB-BD34-0A195C4B36D9}" destId="{58A7DAC9-91BD-4B35-9CC1-3EB031530127}" srcOrd="3" destOrd="0" presId="urn:microsoft.com/office/officeart/2005/8/layout/StepDownProcess"/>
    <dgm:cxn modelId="{FA454428-DE7A-4B86-9B75-E722BC2A42DB}" type="presParOf" srcId="{CBC23EF8-866D-45CB-BD34-0A195C4B36D9}" destId="{29384FF0-9478-4AD9-9C1D-486196A833C5}" srcOrd="4" destOrd="0" presId="urn:microsoft.com/office/officeart/2005/8/layout/StepDownProcess"/>
    <dgm:cxn modelId="{B307B213-B5F1-47B9-85BE-E07B2B612BBB}" type="presParOf" srcId="{29384FF0-9478-4AD9-9C1D-486196A833C5}" destId="{BBDAE192-7909-4A27-AEEF-9608FE350CE4}" srcOrd="0" destOrd="0" presId="urn:microsoft.com/office/officeart/2005/8/layout/StepDownProcess"/>
    <dgm:cxn modelId="{13207042-724A-4B16-8056-B529D85CD08C}" type="presParOf" srcId="{29384FF0-9478-4AD9-9C1D-486196A833C5}" destId="{E5F2FC04-3536-4B90-A9A4-E5E0814069F2}" srcOrd="1" destOrd="0" presId="urn:microsoft.com/office/officeart/2005/8/layout/StepDownProcess"/>
    <dgm:cxn modelId="{776CC12E-D4F6-49C7-A307-389FF061C7BF}" type="presParOf" srcId="{29384FF0-9478-4AD9-9C1D-486196A833C5}" destId="{DDB07860-52E7-4C67-8648-6D2324749E8F}" srcOrd="2" destOrd="0" presId="urn:microsoft.com/office/officeart/2005/8/layout/StepDownProcess"/>
    <dgm:cxn modelId="{BB83641B-C1B6-4B90-BF76-AF49A5392878}" type="presParOf" srcId="{CBC23EF8-866D-45CB-BD34-0A195C4B36D9}" destId="{9BA4BCE8-3FAE-4EC5-83F3-BB9DFDD91C75}" srcOrd="5" destOrd="0" presId="urn:microsoft.com/office/officeart/2005/8/layout/StepDownProcess"/>
    <dgm:cxn modelId="{6B2A9A8C-2085-4265-B850-1E3EB99E638A}" type="presParOf" srcId="{CBC23EF8-866D-45CB-BD34-0A195C4B36D9}" destId="{7F019C1C-95A5-4E03-974A-60DFBC6C39D9}" srcOrd="6" destOrd="0" presId="urn:microsoft.com/office/officeart/2005/8/layout/StepDownProcess"/>
    <dgm:cxn modelId="{C28BB5B2-0A59-41C3-B2A0-6F81952DA35A}" type="presParOf" srcId="{7F019C1C-95A5-4E03-974A-60DFBC6C39D9}" destId="{56B5F715-5118-4A9A-B641-FF76AA206347}" srcOrd="0" destOrd="0" presId="urn:microsoft.com/office/officeart/2005/8/layout/StepDownProcess"/>
    <dgm:cxn modelId="{F1A2665E-B59F-497B-9E60-138124B5E422}" type="presParOf" srcId="{7F019C1C-95A5-4E03-974A-60DFBC6C39D9}" destId="{F3CC749C-BA50-498D-90F0-C977B5CA7D60}" srcOrd="1" destOrd="0" presId="urn:microsoft.com/office/officeart/2005/8/layout/StepDownProcess"/>
    <dgm:cxn modelId="{3B9BF2C0-0389-4BE7-A7EA-D5F32942AA52}" type="presParOf" srcId="{7F019C1C-95A5-4E03-974A-60DFBC6C39D9}" destId="{05FA3BFB-B206-45C7-9701-AA6BDCE674C5}" srcOrd="2" destOrd="0" presId="urn:microsoft.com/office/officeart/2005/8/layout/StepDownProcess"/>
    <dgm:cxn modelId="{BB8C52B6-3C0C-4C3A-8B25-BE62C9A38456}" type="presParOf" srcId="{CBC23EF8-866D-45CB-BD34-0A195C4B36D9}" destId="{98571D92-0F20-4189-9B78-56543D7E4F30}" srcOrd="7" destOrd="0" presId="urn:microsoft.com/office/officeart/2005/8/layout/StepDownProcess"/>
    <dgm:cxn modelId="{0A27C6DF-F47E-40F2-AA58-781D831B03EA}" type="presParOf" srcId="{CBC23EF8-866D-45CB-BD34-0A195C4B36D9}" destId="{C82DB229-231C-4271-9300-BB89C6D81EA2}" srcOrd="8" destOrd="0" presId="urn:microsoft.com/office/officeart/2005/8/layout/StepDownProcess"/>
    <dgm:cxn modelId="{58832C6A-8333-4062-8A90-BEF50C144C16}" type="presParOf" srcId="{C82DB229-231C-4271-9300-BB89C6D81EA2}" destId="{14AAB885-4991-4D22-8A6F-24CF3B29DBE8}"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4321-A2D5-4728-B962-393BB5C25A25}">
      <dsp:nvSpPr>
        <dsp:cNvPr id="0" name=""/>
        <dsp:cNvSpPr/>
      </dsp:nvSpPr>
      <dsp:spPr>
        <a:xfrm rot="5400000">
          <a:off x="1188791" y="834188"/>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C0BAB5-EA19-44AF-9396-7A41AFFA7B59}">
      <dsp:nvSpPr>
        <dsp:cNvPr id="0" name=""/>
        <dsp:cNvSpPr/>
      </dsp:nvSpPr>
      <dsp:spPr>
        <a:xfrm>
          <a:off x="996450" y="29423"/>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Policy is deployed</a:t>
          </a:r>
          <a:endParaRPr lang="en-GB" sz="1100" kern="1200"/>
        </a:p>
      </dsp:txBody>
      <dsp:txXfrm>
        <a:off x="1038217" y="71190"/>
        <a:ext cx="1138591" cy="771914"/>
      </dsp:txXfrm>
    </dsp:sp>
    <dsp:sp modelId="{4726B4F4-3A26-4974-977A-BD90467B474B}">
      <dsp:nvSpPr>
        <dsp:cNvPr id="0" name=""/>
        <dsp:cNvSpPr/>
      </dsp:nvSpPr>
      <dsp:spPr>
        <a:xfrm>
          <a:off x="2357326" y="115814"/>
          <a:ext cx="1839331" cy="691411"/>
        </a:xfrm>
        <a:prstGeom prst="rect">
          <a:avLst/>
        </a:prstGeom>
        <a:noFill/>
        <a:ln>
          <a:noFill/>
        </a:ln>
        <a:effectLst/>
      </dsp:spPr>
      <dsp:style>
        <a:lnRef idx="0">
          <a:scrgbClr r="0" g="0" b="0"/>
        </a:lnRef>
        <a:fillRef idx="0">
          <a:scrgbClr r="0" g="0" b="0"/>
        </a:fillRef>
        <a:effectRef idx="0">
          <a:scrgbClr r="0" g="0" b="0"/>
        </a:effectRef>
        <a:fontRef idx="minor"/>
      </dsp:style>
    </dsp:sp>
    <dsp:sp modelId="{DE0DD781-A842-4096-B62D-11193A81303A}">
      <dsp:nvSpPr>
        <dsp:cNvPr id="0" name=""/>
        <dsp:cNvSpPr/>
      </dsp:nvSpPr>
      <dsp:spPr>
        <a:xfrm rot="5400000">
          <a:off x="2430176" y="1795139"/>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0FB8E-484F-4D62-A024-1D189349EEE2}">
      <dsp:nvSpPr>
        <dsp:cNvPr id="0" name=""/>
        <dsp:cNvSpPr/>
      </dsp:nvSpPr>
      <dsp:spPr>
        <a:xfrm>
          <a:off x="2237835" y="990373"/>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Policy reaches the device</a:t>
          </a:r>
          <a:endParaRPr lang="en-GB" sz="1100" kern="1200"/>
        </a:p>
      </dsp:txBody>
      <dsp:txXfrm>
        <a:off x="2279602" y="1032140"/>
        <a:ext cx="1138591" cy="771914"/>
      </dsp:txXfrm>
    </dsp:sp>
    <dsp:sp modelId="{5FE819A0-4615-4B95-999D-99C6CF3C9713}">
      <dsp:nvSpPr>
        <dsp:cNvPr id="0" name=""/>
        <dsp:cNvSpPr/>
      </dsp:nvSpPr>
      <dsp:spPr>
        <a:xfrm>
          <a:off x="3525648" y="1099561"/>
          <a:ext cx="1379169" cy="691411"/>
        </a:xfrm>
        <a:prstGeom prst="rect">
          <a:avLst/>
        </a:prstGeom>
        <a:noFill/>
        <a:ln>
          <a:noFill/>
        </a:ln>
        <a:effectLst/>
      </dsp:spPr>
      <dsp:style>
        <a:lnRef idx="0">
          <a:scrgbClr r="0" g="0" b="0"/>
        </a:lnRef>
        <a:fillRef idx="0">
          <a:scrgbClr r="0" g="0" b="0"/>
        </a:fillRef>
        <a:effectRef idx="0">
          <a:scrgbClr r="0" g="0" b="0"/>
        </a:effectRef>
        <a:fontRef idx="minor"/>
      </dsp:style>
    </dsp:sp>
    <dsp:sp modelId="{BBDAE192-7909-4A27-AEEF-9608FE350CE4}">
      <dsp:nvSpPr>
        <dsp:cNvPr id="0" name=""/>
        <dsp:cNvSpPr/>
      </dsp:nvSpPr>
      <dsp:spPr>
        <a:xfrm rot="5400000">
          <a:off x="3671562" y="2756090"/>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2FC04-3536-4B90-A9A4-E5E0814069F2}">
      <dsp:nvSpPr>
        <dsp:cNvPr id="0" name=""/>
        <dsp:cNvSpPr/>
      </dsp:nvSpPr>
      <dsp:spPr>
        <a:xfrm>
          <a:off x="3479221" y="1951324"/>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Dependencies checked</a:t>
          </a:r>
          <a:endParaRPr lang="en-GB" sz="1100" kern="1200"/>
        </a:p>
      </dsp:txBody>
      <dsp:txXfrm>
        <a:off x="3520988" y="1993091"/>
        <a:ext cx="1138591" cy="771914"/>
      </dsp:txXfrm>
    </dsp:sp>
    <dsp:sp modelId="{DDB07860-52E7-4C67-8648-6D2324749E8F}">
      <dsp:nvSpPr>
        <dsp:cNvPr id="0" name=""/>
        <dsp:cNvSpPr/>
      </dsp:nvSpPr>
      <dsp:spPr>
        <a:xfrm>
          <a:off x="4728293" y="2032517"/>
          <a:ext cx="1312051" cy="691411"/>
        </a:xfrm>
        <a:prstGeom prst="rect">
          <a:avLst/>
        </a:prstGeom>
        <a:noFill/>
        <a:ln>
          <a:noFill/>
        </a:ln>
        <a:effectLst/>
      </dsp:spPr>
      <dsp:style>
        <a:lnRef idx="0">
          <a:scrgbClr r="0" g="0" b="0"/>
        </a:lnRef>
        <a:fillRef idx="0">
          <a:scrgbClr r="0" g="0" b="0"/>
        </a:fillRef>
        <a:effectRef idx="0">
          <a:scrgbClr r="0" g="0" b="0"/>
        </a:effectRef>
        <a:fontRef idx="minor"/>
      </dsp:style>
    </dsp:sp>
    <dsp:sp modelId="{56B5F715-5118-4A9A-B641-FF76AA206347}">
      <dsp:nvSpPr>
        <dsp:cNvPr id="0" name=""/>
        <dsp:cNvSpPr/>
      </dsp:nvSpPr>
      <dsp:spPr>
        <a:xfrm rot="5400000">
          <a:off x="4912948" y="3717040"/>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C749C-BA50-498D-90F0-C977B5CA7D60}">
      <dsp:nvSpPr>
        <dsp:cNvPr id="0" name=""/>
        <dsp:cNvSpPr/>
      </dsp:nvSpPr>
      <dsp:spPr>
        <a:xfrm>
          <a:off x="4720607" y="2912275"/>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Detection rule checked</a:t>
          </a:r>
          <a:endParaRPr lang="en-GB" sz="1100" kern="1200"/>
        </a:p>
      </dsp:txBody>
      <dsp:txXfrm>
        <a:off x="4762374" y="2954042"/>
        <a:ext cx="1138591" cy="771914"/>
      </dsp:txXfrm>
    </dsp:sp>
    <dsp:sp modelId="{05FA3BFB-B206-45C7-9701-AA6BDCE674C5}">
      <dsp:nvSpPr>
        <dsp:cNvPr id="0" name=""/>
        <dsp:cNvSpPr/>
      </dsp:nvSpPr>
      <dsp:spPr>
        <a:xfrm>
          <a:off x="5942733" y="2993862"/>
          <a:ext cx="888857" cy="691411"/>
        </a:xfrm>
        <a:prstGeom prst="rect">
          <a:avLst/>
        </a:prstGeom>
        <a:noFill/>
        <a:ln>
          <a:noFill/>
        </a:ln>
        <a:effectLst/>
      </dsp:spPr>
      <dsp:style>
        <a:lnRef idx="0">
          <a:scrgbClr r="0" g="0" b="0"/>
        </a:lnRef>
        <a:fillRef idx="0">
          <a:scrgbClr r="0" g="0" b="0"/>
        </a:fillRef>
        <a:effectRef idx="0">
          <a:scrgbClr r="0" g="0" b="0"/>
        </a:effectRef>
        <a:fontRef idx="minor"/>
      </dsp:style>
    </dsp:sp>
    <dsp:sp modelId="{14AAB885-4991-4D22-8A6F-24CF3B29DBE8}">
      <dsp:nvSpPr>
        <dsp:cNvPr id="0" name=""/>
        <dsp:cNvSpPr/>
      </dsp:nvSpPr>
      <dsp:spPr>
        <a:xfrm>
          <a:off x="5961993" y="3873226"/>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Applicability and requirements checked</a:t>
          </a:r>
          <a:endParaRPr lang="en-GB" sz="1100" kern="1200"/>
        </a:p>
      </dsp:txBody>
      <dsp:txXfrm>
        <a:off x="6003760" y="3914993"/>
        <a:ext cx="1138591" cy="771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4321-A2D5-4728-B962-393BB5C25A25}">
      <dsp:nvSpPr>
        <dsp:cNvPr id="0" name=""/>
        <dsp:cNvSpPr/>
      </dsp:nvSpPr>
      <dsp:spPr>
        <a:xfrm rot="5400000">
          <a:off x="1188791" y="834188"/>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C0BAB5-EA19-44AF-9396-7A41AFFA7B59}">
      <dsp:nvSpPr>
        <dsp:cNvPr id="0" name=""/>
        <dsp:cNvSpPr/>
      </dsp:nvSpPr>
      <dsp:spPr>
        <a:xfrm>
          <a:off x="996450" y="29423"/>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IME begins content download</a:t>
          </a:r>
          <a:br>
            <a:rPr lang="en-US" sz="1000" kern="1200"/>
          </a:br>
          <a:r>
            <a:rPr lang="en-US" sz="1000" kern="1200"/>
            <a:t> (content phase 1)</a:t>
          </a:r>
          <a:endParaRPr lang="en-GB" sz="1000" kern="1200"/>
        </a:p>
      </dsp:txBody>
      <dsp:txXfrm>
        <a:off x="1038217" y="71190"/>
        <a:ext cx="1138591" cy="771914"/>
      </dsp:txXfrm>
    </dsp:sp>
    <dsp:sp modelId="{4726B4F4-3A26-4974-977A-BD90467B474B}">
      <dsp:nvSpPr>
        <dsp:cNvPr id="0" name=""/>
        <dsp:cNvSpPr/>
      </dsp:nvSpPr>
      <dsp:spPr>
        <a:xfrm>
          <a:off x="2357326" y="115814"/>
          <a:ext cx="1839331" cy="691411"/>
        </a:xfrm>
        <a:prstGeom prst="rect">
          <a:avLst/>
        </a:prstGeom>
        <a:noFill/>
        <a:ln>
          <a:noFill/>
        </a:ln>
        <a:effectLst/>
      </dsp:spPr>
      <dsp:style>
        <a:lnRef idx="0">
          <a:scrgbClr r="0" g="0" b="0"/>
        </a:lnRef>
        <a:fillRef idx="0">
          <a:scrgbClr r="0" g="0" b="0"/>
        </a:fillRef>
        <a:effectRef idx="0">
          <a:scrgbClr r="0" g="0" b="0"/>
        </a:effectRef>
        <a:fontRef idx="minor"/>
      </dsp:style>
    </dsp:sp>
    <dsp:sp modelId="{DE0DD781-A842-4096-B62D-11193A81303A}">
      <dsp:nvSpPr>
        <dsp:cNvPr id="0" name=""/>
        <dsp:cNvSpPr/>
      </dsp:nvSpPr>
      <dsp:spPr>
        <a:xfrm rot="5400000">
          <a:off x="2430176" y="1795139"/>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0FB8E-484F-4D62-A024-1D189349EEE2}">
      <dsp:nvSpPr>
        <dsp:cNvPr id="0" name=""/>
        <dsp:cNvSpPr/>
      </dsp:nvSpPr>
      <dsp:spPr>
        <a:xfrm>
          <a:off x="2237835" y="990373"/>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IME validate the package and decrypts content</a:t>
          </a:r>
          <a:br>
            <a:rPr lang="en-US" sz="1000" kern="1200"/>
          </a:br>
          <a:r>
            <a:rPr lang="en-US" sz="1000" kern="1200"/>
            <a:t>(content phase 2)</a:t>
          </a:r>
          <a:endParaRPr lang="en-GB" sz="1000" kern="1200"/>
        </a:p>
      </dsp:txBody>
      <dsp:txXfrm>
        <a:off x="2279602" y="1032140"/>
        <a:ext cx="1138591" cy="771914"/>
      </dsp:txXfrm>
    </dsp:sp>
    <dsp:sp modelId="{5FE819A0-4615-4B95-999D-99C6CF3C9713}">
      <dsp:nvSpPr>
        <dsp:cNvPr id="0" name=""/>
        <dsp:cNvSpPr/>
      </dsp:nvSpPr>
      <dsp:spPr>
        <a:xfrm>
          <a:off x="3525648" y="1099561"/>
          <a:ext cx="1379169" cy="691411"/>
        </a:xfrm>
        <a:prstGeom prst="rect">
          <a:avLst/>
        </a:prstGeom>
        <a:noFill/>
        <a:ln>
          <a:noFill/>
        </a:ln>
        <a:effectLst/>
      </dsp:spPr>
      <dsp:style>
        <a:lnRef idx="0">
          <a:scrgbClr r="0" g="0" b="0"/>
        </a:lnRef>
        <a:fillRef idx="0">
          <a:scrgbClr r="0" g="0" b="0"/>
        </a:fillRef>
        <a:effectRef idx="0">
          <a:scrgbClr r="0" g="0" b="0"/>
        </a:effectRef>
        <a:fontRef idx="minor"/>
      </dsp:style>
    </dsp:sp>
    <dsp:sp modelId="{BBDAE192-7909-4A27-AEEF-9608FE350CE4}">
      <dsp:nvSpPr>
        <dsp:cNvPr id="0" name=""/>
        <dsp:cNvSpPr/>
      </dsp:nvSpPr>
      <dsp:spPr>
        <a:xfrm rot="5400000">
          <a:off x="3671562" y="2756090"/>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2FC04-3536-4B90-A9A4-E5E0814069F2}">
      <dsp:nvSpPr>
        <dsp:cNvPr id="0" name=""/>
        <dsp:cNvSpPr/>
      </dsp:nvSpPr>
      <dsp:spPr>
        <a:xfrm>
          <a:off x="3479221" y="1951324"/>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Content cleaned up and moved</a:t>
          </a:r>
          <a:br>
            <a:rPr lang="en-US" sz="1000" kern="1200"/>
          </a:br>
          <a:r>
            <a:rPr lang="en-US" sz="1000" kern="1200"/>
            <a:t>(content phase 3)</a:t>
          </a:r>
          <a:endParaRPr lang="en-GB" sz="1000" kern="1200"/>
        </a:p>
      </dsp:txBody>
      <dsp:txXfrm>
        <a:off x="3520988" y="1993091"/>
        <a:ext cx="1138591" cy="771914"/>
      </dsp:txXfrm>
    </dsp:sp>
    <dsp:sp modelId="{DDB07860-52E7-4C67-8648-6D2324749E8F}">
      <dsp:nvSpPr>
        <dsp:cNvPr id="0" name=""/>
        <dsp:cNvSpPr/>
      </dsp:nvSpPr>
      <dsp:spPr>
        <a:xfrm>
          <a:off x="4728293" y="2032517"/>
          <a:ext cx="1312051" cy="691411"/>
        </a:xfrm>
        <a:prstGeom prst="rect">
          <a:avLst/>
        </a:prstGeom>
        <a:noFill/>
        <a:ln>
          <a:noFill/>
        </a:ln>
        <a:effectLst/>
      </dsp:spPr>
      <dsp:style>
        <a:lnRef idx="0">
          <a:scrgbClr r="0" g="0" b="0"/>
        </a:lnRef>
        <a:fillRef idx="0">
          <a:scrgbClr r="0" g="0" b="0"/>
        </a:fillRef>
        <a:effectRef idx="0">
          <a:scrgbClr r="0" g="0" b="0"/>
        </a:effectRef>
        <a:fontRef idx="minor"/>
      </dsp:style>
    </dsp:sp>
    <dsp:sp modelId="{56B5F715-5118-4A9A-B641-FF76AA206347}">
      <dsp:nvSpPr>
        <dsp:cNvPr id="0" name=""/>
        <dsp:cNvSpPr/>
      </dsp:nvSpPr>
      <dsp:spPr>
        <a:xfrm rot="5400000">
          <a:off x="4912948" y="3717040"/>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C749C-BA50-498D-90F0-C977B5CA7D60}">
      <dsp:nvSpPr>
        <dsp:cNvPr id="0" name=""/>
        <dsp:cNvSpPr/>
      </dsp:nvSpPr>
      <dsp:spPr>
        <a:xfrm>
          <a:off x="4720607" y="2912275"/>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App install begins</a:t>
          </a:r>
          <a:br>
            <a:rPr lang="en-US" sz="1000" kern="1200"/>
          </a:br>
          <a:r>
            <a:rPr lang="en-US" sz="1000" kern="1200"/>
            <a:t>(Detection run again)</a:t>
          </a:r>
          <a:endParaRPr lang="en-GB" sz="1000" kern="1200"/>
        </a:p>
      </dsp:txBody>
      <dsp:txXfrm>
        <a:off x="4762374" y="2954042"/>
        <a:ext cx="1138591" cy="771914"/>
      </dsp:txXfrm>
    </dsp:sp>
    <dsp:sp modelId="{05FA3BFB-B206-45C7-9701-AA6BDCE674C5}">
      <dsp:nvSpPr>
        <dsp:cNvPr id="0" name=""/>
        <dsp:cNvSpPr/>
      </dsp:nvSpPr>
      <dsp:spPr>
        <a:xfrm>
          <a:off x="5942733" y="2993862"/>
          <a:ext cx="888857" cy="691411"/>
        </a:xfrm>
        <a:prstGeom prst="rect">
          <a:avLst/>
        </a:prstGeom>
        <a:noFill/>
        <a:ln>
          <a:noFill/>
        </a:ln>
        <a:effectLst/>
      </dsp:spPr>
      <dsp:style>
        <a:lnRef idx="0">
          <a:scrgbClr r="0" g="0" b="0"/>
        </a:lnRef>
        <a:fillRef idx="0">
          <a:scrgbClr r="0" g="0" b="0"/>
        </a:fillRef>
        <a:effectRef idx="0">
          <a:scrgbClr r="0" g="0" b="0"/>
        </a:effectRef>
        <a:fontRef idx="minor"/>
      </dsp:style>
    </dsp:sp>
    <dsp:sp modelId="{14AAB885-4991-4D22-8A6F-24CF3B29DBE8}">
      <dsp:nvSpPr>
        <dsp:cNvPr id="0" name=""/>
        <dsp:cNvSpPr/>
      </dsp:nvSpPr>
      <dsp:spPr>
        <a:xfrm>
          <a:off x="5961993" y="3873226"/>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App install continues</a:t>
          </a:r>
          <a:endParaRPr lang="en-GB" sz="1000" kern="1200"/>
        </a:p>
      </dsp:txBody>
      <dsp:txXfrm>
        <a:off x="6003760" y="3914993"/>
        <a:ext cx="1138591" cy="771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4321-A2D5-4728-B962-393BB5C25A25}">
      <dsp:nvSpPr>
        <dsp:cNvPr id="0" name=""/>
        <dsp:cNvSpPr/>
      </dsp:nvSpPr>
      <dsp:spPr>
        <a:xfrm rot="5400000">
          <a:off x="1196537" y="834188"/>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C0BAB5-EA19-44AF-9396-7A41AFFA7B59}">
      <dsp:nvSpPr>
        <dsp:cNvPr id="0" name=""/>
        <dsp:cNvSpPr/>
      </dsp:nvSpPr>
      <dsp:spPr>
        <a:xfrm>
          <a:off x="810538" y="29423"/>
          <a:ext cx="1609441"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Reboot Manager checks exit code for reboot requirement and content cleaned up</a:t>
          </a:r>
          <a:endParaRPr lang="en-GB" sz="1000" kern="1200"/>
        </a:p>
      </dsp:txBody>
      <dsp:txXfrm>
        <a:off x="852305" y="71190"/>
        <a:ext cx="1525907" cy="771914"/>
      </dsp:txXfrm>
    </dsp:sp>
    <dsp:sp modelId="{4726B4F4-3A26-4974-977A-BD90467B474B}">
      <dsp:nvSpPr>
        <dsp:cNvPr id="0" name=""/>
        <dsp:cNvSpPr/>
      </dsp:nvSpPr>
      <dsp:spPr>
        <a:xfrm>
          <a:off x="2365072" y="115814"/>
          <a:ext cx="1839331" cy="691411"/>
        </a:xfrm>
        <a:prstGeom prst="rect">
          <a:avLst/>
        </a:prstGeom>
        <a:noFill/>
        <a:ln>
          <a:noFill/>
        </a:ln>
        <a:effectLst/>
      </dsp:spPr>
      <dsp:style>
        <a:lnRef idx="0">
          <a:scrgbClr r="0" g="0" b="0"/>
        </a:lnRef>
        <a:fillRef idx="0">
          <a:scrgbClr r="0" g="0" b="0"/>
        </a:fillRef>
        <a:effectRef idx="0">
          <a:scrgbClr r="0" g="0" b="0"/>
        </a:effectRef>
        <a:fontRef idx="minor"/>
      </dsp:style>
    </dsp:sp>
    <dsp:sp modelId="{DE0DD781-A842-4096-B62D-11193A81303A}">
      <dsp:nvSpPr>
        <dsp:cNvPr id="0" name=""/>
        <dsp:cNvSpPr/>
      </dsp:nvSpPr>
      <dsp:spPr>
        <a:xfrm rot="5400000">
          <a:off x="2337221" y="1795139"/>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0FB8E-484F-4D62-A024-1D189349EEE2}">
      <dsp:nvSpPr>
        <dsp:cNvPr id="0" name=""/>
        <dsp:cNvSpPr/>
      </dsp:nvSpPr>
      <dsp:spPr>
        <a:xfrm>
          <a:off x="2144879" y="990373"/>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Detection reevaluated</a:t>
          </a:r>
          <a:endParaRPr lang="en-GB" sz="1000" kern="1200"/>
        </a:p>
      </dsp:txBody>
      <dsp:txXfrm>
        <a:off x="2186646" y="1032140"/>
        <a:ext cx="1138591" cy="771914"/>
      </dsp:txXfrm>
    </dsp:sp>
    <dsp:sp modelId="{5FE819A0-4615-4B95-999D-99C6CF3C9713}">
      <dsp:nvSpPr>
        <dsp:cNvPr id="0" name=""/>
        <dsp:cNvSpPr/>
      </dsp:nvSpPr>
      <dsp:spPr>
        <a:xfrm>
          <a:off x="3432692" y="1099561"/>
          <a:ext cx="1379169" cy="691411"/>
        </a:xfrm>
        <a:prstGeom prst="rect">
          <a:avLst/>
        </a:prstGeom>
        <a:noFill/>
        <a:ln>
          <a:noFill/>
        </a:ln>
        <a:effectLst/>
      </dsp:spPr>
      <dsp:style>
        <a:lnRef idx="0">
          <a:scrgbClr r="0" g="0" b="0"/>
        </a:lnRef>
        <a:fillRef idx="0">
          <a:scrgbClr r="0" g="0" b="0"/>
        </a:fillRef>
        <a:effectRef idx="0">
          <a:scrgbClr r="0" g="0" b="0"/>
        </a:effectRef>
        <a:fontRef idx="minor"/>
      </dsp:style>
    </dsp:sp>
    <dsp:sp modelId="{BBDAE192-7909-4A27-AEEF-9608FE350CE4}">
      <dsp:nvSpPr>
        <dsp:cNvPr id="0" name=""/>
        <dsp:cNvSpPr/>
      </dsp:nvSpPr>
      <dsp:spPr>
        <a:xfrm rot="5400000">
          <a:off x="3671562" y="2756090"/>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2FC04-3536-4B90-A9A4-E5E0814069F2}">
      <dsp:nvSpPr>
        <dsp:cNvPr id="0" name=""/>
        <dsp:cNvSpPr/>
      </dsp:nvSpPr>
      <dsp:spPr>
        <a:xfrm>
          <a:off x="3479221" y="1951324"/>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Compliance state set in registry and sent to the Intune service</a:t>
          </a:r>
          <a:endParaRPr lang="en-GB" sz="1000" kern="1200"/>
        </a:p>
      </dsp:txBody>
      <dsp:txXfrm>
        <a:off x="3520988" y="1993091"/>
        <a:ext cx="1138591" cy="771914"/>
      </dsp:txXfrm>
    </dsp:sp>
    <dsp:sp modelId="{DDB07860-52E7-4C67-8648-6D2324749E8F}">
      <dsp:nvSpPr>
        <dsp:cNvPr id="0" name=""/>
        <dsp:cNvSpPr/>
      </dsp:nvSpPr>
      <dsp:spPr>
        <a:xfrm>
          <a:off x="4728293" y="2032517"/>
          <a:ext cx="1312051" cy="691411"/>
        </a:xfrm>
        <a:prstGeom prst="rect">
          <a:avLst/>
        </a:prstGeom>
        <a:noFill/>
        <a:ln>
          <a:noFill/>
        </a:ln>
        <a:effectLst/>
      </dsp:spPr>
      <dsp:style>
        <a:lnRef idx="0">
          <a:scrgbClr r="0" g="0" b="0"/>
        </a:lnRef>
        <a:fillRef idx="0">
          <a:scrgbClr r="0" g="0" b="0"/>
        </a:fillRef>
        <a:effectRef idx="0">
          <a:scrgbClr r="0" g="0" b="0"/>
        </a:effectRef>
        <a:fontRef idx="minor"/>
      </dsp:style>
    </dsp:sp>
    <dsp:sp modelId="{56B5F715-5118-4A9A-B641-FF76AA206347}">
      <dsp:nvSpPr>
        <dsp:cNvPr id="0" name=""/>
        <dsp:cNvSpPr/>
      </dsp:nvSpPr>
      <dsp:spPr>
        <a:xfrm rot="5400000">
          <a:off x="5005904" y="3717040"/>
          <a:ext cx="725981" cy="826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C749C-BA50-498D-90F0-C977B5CA7D60}">
      <dsp:nvSpPr>
        <dsp:cNvPr id="0" name=""/>
        <dsp:cNvSpPr/>
      </dsp:nvSpPr>
      <dsp:spPr>
        <a:xfrm>
          <a:off x="4813563" y="2912275"/>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Toast Success or Company Portal update</a:t>
          </a:r>
          <a:endParaRPr lang="en-GB" sz="1000" kern="1200"/>
        </a:p>
      </dsp:txBody>
      <dsp:txXfrm>
        <a:off x="4855330" y="2954042"/>
        <a:ext cx="1138591" cy="771914"/>
      </dsp:txXfrm>
    </dsp:sp>
    <dsp:sp modelId="{05FA3BFB-B206-45C7-9701-AA6BDCE674C5}">
      <dsp:nvSpPr>
        <dsp:cNvPr id="0" name=""/>
        <dsp:cNvSpPr/>
      </dsp:nvSpPr>
      <dsp:spPr>
        <a:xfrm>
          <a:off x="6035689" y="2993862"/>
          <a:ext cx="888857" cy="691411"/>
        </a:xfrm>
        <a:prstGeom prst="rect">
          <a:avLst/>
        </a:prstGeom>
        <a:noFill/>
        <a:ln>
          <a:noFill/>
        </a:ln>
        <a:effectLst/>
      </dsp:spPr>
      <dsp:style>
        <a:lnRef idx="0">
          <a:scrgbClr r="0" g="0" b="0"/>
        </a:lnRef>
        <a:fillRef idx="0">
          <a:scrgbClr r="0" g="0" b="0"/>
        </a:fillRef>
        <a:effectRef idx="0">
          <a:scrgbClr r="0" g="0" b="0"/>
        </a:effectRef>
        <a:fontRef idx="minor"/>
      </dsp:style>
    </dsp:sp>
    <dsp:sp modelId="{14AAB885-4991-4D22-8A6F-24CF3B29DBE8}">
      <dsp:nvSpPr>
        <dsp:cNvPr id="0" name=""/>
        <dsp:cNvSpPr/>
      </dsp:nvSpPr>
      <dsp:spPr>
        <a:xfrm>
          <a:off x="6147904" y="3873226"/>
          <a:ext cx="1222125" cy="8554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Drink Coffee</a:t>
          </a:r>
          <a:endParaRPr lang="en-GB" sz="1000" kern="1200"/>
        </a:p>
      </dsp:txBody>
      <dsp:txXfrm>
        <a:off x="6189671" y="3914993"/>
        <a:ext cx="1138591" cy="77191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04835-D5AB-45D6-8E88-1C0AD91D2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D6AA75-4F28-4C7F-8236-0AF69BD987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15999C-E08B-4B06-9994-C56A716EA95D}" type="datetimeFigureOut">
              <a:rPr lang="en-US" smtClean="0"/>
              <a:t>12/12/23</a:t>
            </a:fld>
            <a:endParaRPr lang="en-US"/>
          </a:p>
        </p:txBody>
      </p:sp>
      <p:sp>
        <p:nvSpPr>
          <p:cNvPr id="4" name="Footer Placeholder 3">
            <a:extLst>
              <a:ext uri="{FF2B5EF4-FFF2-40B4-BE49-F238E27FC236}">
                <a16:creationId xmlns:a16="http://schemas.microsoft.com/office/drawing/2014/main" id="{66CF1DAB-23C7-4B4B-AFAD-D924273ACD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6D333F-860A-4550-8DED-780FEB9B12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2C13C-3811-4580-82D0-FA480FA05E20}" type="slidenum">
              <a:rPr lang="en-US" smtClean="0"/>
              <a:t>‹#›</a:t>
            </a:fld>
            <a:endParaRPr lang="en-US"/>
          </a:p>
        </p:txBody>
      </p:sp>
    </p:spTree>
    <p:extLst>
      <p:ext uri="{BB962C8B-B14F-4D97-AF65-F5344CB8AC3E}">
        <p14:creationId xmlns:p14="http://schemas.microsoft.com/office/powerpoint/2010/main" val="154151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DD8CB-6A2F-44D4-ABF5-2193AF98115A}" type="datetimeFigureOut">
              <a:t>12/12/23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8CD96-2410-4529-A611-6FC588706DEA}" type="slidenum">
              <a:t>‹#›</a:t>
            </a:fld>
            <a:endParaRPr lang="en-US"/>
          </a:p>
        </p:txBody>
      </p:sp>
    </p:spTree>
    <p:extLst>
      <p:ext uri="{BB962C8B-B14F-4D97-AF65-F5344CB8AC3E}">
        <p14:creationId xmlns:p14="http://schemas.microsoft.com/office/powerpoint/2010/main" val="62264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7CCD96-94EE-4378-947C-78C8552EF17D}" type="slidenum">
              <a:rPr lang="en-GB" smtClean="0"/>
              <a:t>5</a:t>
            </a:fld>
            <a:endParaRPr lang="en-GB"/>
          </a:p>
        </p:txBody>
      </p:sp>
    </p:spTree>
    <p:extLst>
      <p:ext uri="{BB962C8B-B14F-4D97-AF65-F5344CB8AC3E}">
        <p14:creationId xmlns:p14="http://schemas.microsoft.com/office/powerpoint/2010/main" val="345832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42</a:t>
            </a:fld>
            <a:endParaRPr lang="en-US"/>
          </a:p>
        </p:txBody>
      </p:sp>
    </p:spTree>
    <p:extLst>
      <p:ext uri="{BB962C8B-B14F-4D97-AF65-F5344CB8AC3E}">
        <p14:creationId xmlns:p14="http://schemas.microsoft.com/office/powerpoint/2010/main" val="109909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43</a:t>
            </a:fld>
            <a:endParaRPr lang="en-US"/>
          </a:p>
        </p:txBody>
      </p:sp>
    </p:spTree>
    <p:extLst>
      <p:ext uri="{BB962C8B-B14F-4D97-AF65-F5344CB8AC3E}">
        <p14:creationId xmlns:p14="http://schemas.microsoft.com/office/powerpoint/2010/main" val="164140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44</a:t>
            </a:fld>
            <a:endParaRPr lang="en-US"/>
          </a:p>
        </p:txBody>
      </p:sp>
    </p:spTree>
    <p:extLst>
      <p:ext uri="{BB962C8B-B14F-4D97-AF65-F5344CB8AC3E}">
        <p14:creationId xmlns:p14="http://schemas.microsoft.com/office/powerpoint/2010/main" val="247978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45</a:t>
            </a:fld>
            <a:endParaRPr lang="en-US"/>
          </a:p>
        </p:txBody>
      </p:sp>
    </p:spTree>
    <p:extLst>
      <p:ext uri="{BB962C8B-B14F-4D97-AF65-F5344CB8AC3E}">
        <p14:creationId xmlns:p14="http://schemas.microsoft.com/office/powerpoint/2010/main" val="178156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46</a:t>
            </a:fld>
            <a:endParaRPr lang="en-US"/>
          </a:p>
        </p:txBody>
      </p:sp>
    </p:spTree>
    <p:extLst>
      <p:ext uri="{BB962C8B-B14F-4D97-AF65-F5344CB8AC3E}">
        <p14:creationId xmlns:p14="http://schemas.microsoft.com/office/powerpoint/2010/main" val="102702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Show general ADR</a:t>
            </a:r>
          </a:p>
          <a:p>
            <a:r>
              <a:rPr lang="en-US">
                <a:cs typeface="Calibri"/>
              </a:rPr>
              <a:t>Focus on Patch My PC Updates, but discuss Windows Update Deployment</a:t>
            </a:r>
          </a:p>
        </p:txBody>
      </p:sp>
      <p:sp>
        <p:nvSpPr>
          <p:cNvPr id="4" name="Slide Number Placeholder 3"/>
          <p:cNvSpPr>
            <a:spLocks noGrp="1"/>
          </p:cNvSpPr>
          <p:nvPr>
            <p:ph type="sldNum" sz="quarter" idx="5"/>
          </p:nvPr>
        </p:nvSpPr>
        <p:spPr/>
        <p:txBody>
          <a:bodyPr/>
          <a:lstStyle/>
          <a:p>
            <a:fld id="{4A26359E-D5F6-4133-AE40-686C1593C7BA}" type="slidenum">
              <a:t>67</a:t>
            </a:fld>
            <a:endParaRPr lang="en-US"/>
          </a:p>
        </p:txBody>
      </p:sp>
    </p:spTree>
    <p:extLst>
      <p:ext uri="{BB962C8B-B14F-4D97-AF65-F5344CB8AC3E}">
        <p14:creationId xmlns:p14="http://schemas.microsoft.com/office/powerpoint/2010/main" val="395199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7CCD96-94EE-4378-947C-78C8552EF17D}" type="slidenum">
              <a:rPr lang="en-GB" smtClean="0"/>
              <a:t>10</a:t>
            </a:fld>
            <a:endParaRPr lang="en-GB"/>
          </a:p>
        </p:txBody>
      </p:sp>
    </p:spTree>
    <p:extLst>
      <p:ext uri="{BB962C8B-B14F-4D97-AF65-F5344CB8AC3E}">
        <p14:creationId xmlns:p14="http://schemas.microsoft.com/office/powerpoint/2010/main" val="83049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34</a:t>
            </a:fld>
            <a:endParaRPr lang="en-US"/>
          </a:p>
        </p:txBody>
      </p:sp>
    </p:spTree>
    <p:extLst>
      <p:ext uri="{BB962C8B-B14F-4D97-AF65-F5344CB8AC3E}">
        <p14:creationId xmlns:p14="http://schemas.microsoft.com/office/powerpoint/2010/main" val="329169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35</a:t>
            </a:fld>
            <a:endParaRPr lang="en-US"/>
          </a:p>
        </p:txBody>
      </p:sp>
    </p:spTree>
    <p:extLst>
      <p:ext uri="{BB962C8B-B14F-4D97-AF65-F5344CB8AC3E}">
        <p14:creationId xmlns:p14="http://schemas.microsoft.com/office/powerpoint/2010/main" val="327470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36</a:t>
            </a:fld>
            <a:endParaRPr lang="en-US"/>
          </a:p>
        </p:txBody>
      </p:sp>
    </p:spTree>
    <p:extLst>
      <p:ext uri="{BB962C8B-B14F-4D97-AF65-F5344CB8AC3E}">
        <p14:creationId xmlns:p14="http://schemas.microsoft.com/office/powerpoint/2010/main" val="300091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37</a:t>
            </a:fld>
            <a:endParaRPr lang="en-US"/>
          </a:p>
        </p:txBody>
      </p:sp>
    </p:spTree>
    <p:extLst>
      <p:ext uri="{BB962C8B-B14F-4D97-AF65-F5344CB8AC3E}">
        <p14:creationId xmlns:p14="http://schemas.microsoft.com/office/powerpoint/2010/main" val="427597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38</a:t>
            </a:fld>
            <a:endParaRPr lang="en-US"/>
          </a:p>
        </p:txBody>
      </p:sp>
    </p:spTree>
    <p:extLst>
      <p:ext uri="{BB962C8B-B14F-4D97-AF65-F5344CB8AC3E}">
        <p14:creationId xmlns:p14="http://schemas.microsoft.com/office/powerpoint/2010/main" val="284935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39</a:t>
            </a:fld>
            <a:endParaRPr lang="en-US"/>
          </a:p>
        </p:txBody>
      </p:sp>
    </p:spTree>
    <p:extLst>
      <p:ext uri="{BB962C8B-B14F-4D97-AF65-F5344CB8AC3E}">
        <p14:creationId xmlns:p14="http://schemas.microsoft.com/office/powerpoint/2010/main" val="305906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 Management simplified with a built-in app experience, including app deployment, updates, and removal.</a:t>
            </a:r>
          </a:p>
          <a:p>
            <a:endParaRPr lang="en-US">
              <a:ea typeface="Calibri"/>
              <a:cs typeface="Calibri"/>
            </a:endParaRPr>
          </a:p>
          <a:p>
            <a:r>
              <a:rPr lang="en-US">
                <a:ea typeface="Calibri"/>
                <a:cs typeface="Calibri"/>
              </a:rPr>
              <a:t>Policy Deployment can be done for apps, devices, security, and more – Devices only need to be connected to the INTERNET to be managed </a:t>
            </a:r>
          </a:p>
          <a:p>
            <a:endParaRPr lang="en-US">
              <a:ea typeface="Calibri"/>
              <a:cs typeface="Calibri"/>
            </a:endParaRPr>
          </a:p>
          <a:p>
            <a:r>
              <a:rPr lang="en-US">
                <a:ea typeface="Calibri"/>
                <a:cs typeface="Calibri"/>
              </a:rPr>
              <a:t>User Self-Servicing of passwords, apps, and groups can be done via the company portal </a:t>
            </a:r>
          </a:p>
          <a:p>
            <a:endParaRPr lang="en-US">
              <a:ea typeface="Calibri"/>
              <a:cs typeface="Calibri"/>
            </a:endParaRPr>
          </a:p>
          <a:p>
            <a:r>
              <a:rPr lang="en-US">
                <a:ea typeface="Calibri"/>
                <a:cs typeface="Calibri"/>
              </a:rPr>
              <a:t>Mobile Threat Defense services such as Microsoft Defender for Endpoint can be connected to monitor devices security levels provide risk analysis and push automated remediations to the devices. </a:t>
            </a:r>
          </a:p>
          <a:p>
            <a:endParaRPr lang="en-US">
              <a:ea typeface="Calibri"/>
              <a:cs typeface="Calibri"/>
            </a:endParaRPr>
          </a:p>
          <a:p>
            <a:r>
              <a:rPr lang="en-US">
                <a:ea typeface="Calibri"/>
                <a:cs typeface="Calibri"/>
              </a:rPr>
              <a:t>Access from any device with an internet connection to manage these workloads and monitor reports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9B8CD96-2410-4529-A611-6FC588706DEA}" type="slidenum">
              <a:t>41</a:t>
            </a:fld>
            <a:endParaRPr lang="en-US"/>
          </a:p>
        </p:txBody>
      </p:sp>
    </p:spTree>
    <p:extLst>
      <p:ext uri="{BB962C8B-B14F-4D97-AF65-F5344CB8AC3E}">
        <p14:creationId xmlns:p14="http://schemas.microsoft.com/office/powerpoint/2010/main" val="346234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C13084-8D56-4B60-ADDE-A67FCCDCED3E}"/>
              </a:ext>
            </a:extLst>
          </p:cNvPr>
          <p:cNvSpPr>
            <a:spLocks noGrp="1"/>
          </p:cNvSpPr>
          <p:nvPr>
            <p:ph type="body" sz="quarter" idx="10" hasCustomPrompt="1"/>
          </p:nvPr>
        </p:nvSpPr>
        <p:spPr>
          <a:xfrm>
            <a:off x="597462" y="3898591"/>
            <a:ext cx="10997076" cy="836613"/>
          </a:xfrm>
          <a:prstGeom prst="rect">
            <a:avLst/>
          </a:prstGeom>
        </p:spPr>
        <p:txBody>
          <a:bodyPr/>
          <a:lstStyle>
            <a:lvl1pPr marL="0" indent="0" algn="ctr">
              <a:buNone/>
              <a:defRPr sz="4000" b="1">
                <a:solidFill>
                  <a:schemeClr val="bg1"/>
                </a:solidFill>
                <a:latin typeface="Roboto" panose="02000000000000000000" pitchFamily="2" charset="0"/>
                <a:ea typeface="Roboto" panose="02000000000000000000" pitchFamily="2" charset="0"/>
              </a:defRPr>
            </a:lvl1pPr>
            <a:lvl2pPr>
              <a:defRPr sz="4000" b="1">
                <a:solidFill>
                  <a:schemeClr val="bg1"/>
                </a:solidFill>
                <a:latin typeface="Roboto" panose="02000000000000000000" pitchFamily="2" charset="0"/>
                <a:ea typeface="Roboto" panose="02000000000000000000" pitchFamily="2" charset="0"/>
              </a:defRPr>
            </a:lvl2pPr>
            <a:lvl3pPr>
              <a:defRPr sz="4000" b="1">
                <a:solidFill>
                  <a:schemeClr val="bg1"/>
                </a:solidFill>
                <a:latin typeface="Roboto" panose="02000000000000000000" pitchFamily="2" charset="0"/>
                <a:ea typeface="Roboto" panose="02000000000000000000" pitchFamily="2" charset="0"/>
              </a:defRPr>
            </a:lvl3pPr>
            <a:lvl4pPr>
              <a:defRPr sz="4000" b="1">
                <a:solidFill>
                  <a:schemeClr val="bg1"/>
                </a:solidFill>
                <a:latin typeface="Roboto" panose="02000000000000000000" pitchFamily="2" charset="0"/>
                <a:ea typeface="Roboto" panose="02000000000000000000" pitchFamily="2" charset="0"/>
              </a:defRPr>
            </a:lvl4pPr>
            <a:lvl5pPr>
              <a:defRPr sz="4000" b="1">
                <a:solidFill>
                  <a:schemeClr val="bg1"/>
                </a:solidFill>
                <a:latin typeface="Roboto" panose="02000000000000000000" pitchFamily="2" charset="0"/>
                <a:ea typeface="Roboto" panose="02000000000000000000" pitchFamily="2" charset="0"/>
              </a:defRPr>
            </a:lvl5pPr>
          </a:lstStyle>
          <a:p>
            <a:pPr lvl="0"/>
            <a:r>
              <a:rPr lang="en-US"/>
              <a:t>Title</a:t>
            </a:r>
          </a:p>
        </p:txBody>
      </p:sp>
    </p:spTree>
    <p:extLst>
      <p:ext uri="{BB962C8B-B14F-4D97-AF65-F5344CB8AC3E}">
        <p14:creationId xmlns:p14="http://schemas.microsoft.com/office/powerpoint/2010/main" val="383825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resen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ext Placeholder 12">
            <a:extLst>
              <a:ext uri="{FF2B5EF4-FFF2-40B4-BE49-F238E27FC236}">
                <a16:creationId xmlns:a16="http://schemas.microsoft.com/office/drawing/2014/main" id="{12D1457E-3011-4700-967D-309A05660AE8}"/>
              </a:ext>
            </a:extLst>
          </p:cNvPr>
          <p:cNvSpPr>
            <a:spLocks noGrp="1"/>
          </p:cNvSpPr>
          <p:nvPr>
            <p:ph type="body" sz="quarter" idx="10" hasCustomPrompt="1"/>
          </p:nvPr>
        </p:nvSpPr>
        <p:spPr>
          <a:xfrm>
            <a:off x="0" y="457051"/>
            <a:ext cx="5140325" cy="569076"/>
          </a:xfrm>
          <a:prstGeom prst="rect">
            <a:avLst/>
          </a:prstGeom>
        </p:spPr>
        <p:txBody>
          <a:bodyPr/>
          <a:lstStyle>
            <a:lvl1pPr marL="0" indent="0" algn="r" defTabSz="914400" rtl="0" eaLnBrk="1" latinLnBrk="0" hangingPunct="1">
              <a:buNone/>
              <a:defRPr lang="en-US" sz="3800" b="1" kern="1200" dirty="0" smtClean="0">
                <a:solidFill>
                  <a:srgbClr val="FFFFFF"/>
                </a:solidFill>
                <a:latin typeface="Roboto"/>
                <a:ea typeface="Roboto"/>
                <a:cs typeface="Roboto"/>
                <a:sym typeface="Roboto"/>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Presenter Name 1</a:t>
            </a:r>
          </a:p>
        </p:txBody>
      </p:sp>
      <p:sp>
        <p:nvSpPr>
          <p:cNvPr id="44" name="Text Placeholder 17">
            <a:extLst>
              <a:ext uri="{FF2B5EF4-FFF2-40B4-BE49-F238E27FC236}">
                <a16:creationId xmlns:a16="http://schemas.microsoft.com/office/drawing/2014/main" id="{59934EED-C47E-4A5E-9CF6-3ED02491FC22}"/>
              </a:ext>
            </a:extLst>
          </p:cNvPr>
          <p:cNvSpPr>
            <a:spLocks noGrp="1"/>
          </p:cNvSpPr>
          <p:nvPr>
            <p:ph type="body" sz="quarter" idx="11" hasCustomPrompt="1"/>
          </p:nvPr>
        </p:nvSpPr>
        <p:spPr>
          <a:xfrm>
            <a:off x="6962775" y="461522"/>
            <a:ext cx="5229225" cy="569077"/>
          </a:xfrm>
          <a:prstGeom prst="rect">
            <a:avLst/>
          </a:prstGeom>
        </p:spPr>
        <p:txBody>
          <a:bodyPr/>
          <a:lstStyle>
            <a:lvl1pPr marL="0" indent="0">
              <a:buNone/>
              <a:defRPr sz="3800" b="1">
                <a:solidFill>
                  <a:schemeClr val="bg1"/>
                </a:solidFill>
                <a:latin typeface="Roboto" panose="02000000000000000000" pitchFamily="2" charset="0"/>
                <a:ea typeface="Roboto" panose="02000000000000000000" pitchFamily="2" charset="0"/>
              </a:defRPr>
            </a:lvl1pPr>
          </a:lstStyle>
          <a:p>
            <a:pPr lvl="0"/>
            <a:r>
              <a:rPr lang="en-US"/>
              <a:t>Presenter Name 2</a:t>
            </a:r>
          </a:p>
        </p:txBody>
      </p:sp>
      <p:sp>
        <p:nvSpPr>
          <p:cNvPr id="45" name="Text Placeholder 19">
            <a:extLst>
              <a:ext uri="{FF2B5EF4-FFF2-40B4-BE49-F238E27FC236}">
                <a16:creationId xmlns:a16="http://schemas.microsoft.com/office/drawing/2014/main" id="{0DCDD92C-A943-43B9-897C-54540E7A812C}"/>
              </a:ext>
            </a:extLst>
          </p:cNvPr>
          <p:cNvSpPr>
            <a:spLocks noGrp="1"/>
          </p:cNvSpPr>
          <p:nvPr>
            <p:ph type="body" sz="quarter" idx="12" hasCustomPrompt="1"/>
          </p:nvPr>
        </p:nvSpPr>
        <p:spPr>
          <a:xfrm>
            <a:off x="730454" y="2027473"/>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@Twitter Handle</a:t>
            </a:r>
          </a:p>
        </p:txBody>
      </p:sp>
      <p:sp>
        <p:nvSpPr>
          <p:cNvPr id="46" name="Text Placeholder 19">
            <a:extLst>
              <a:ext uri="{FF2B5EF4-FFF2-40B4-BE49-F238E27FC236}">
                <a16:creationId xmlns:a16="http://schemas.microsoft.com/office/drawing/2014/main" id="{F9211332-0FD0-466C-BDF7-97782158DBB9}"/>
              </a:ext>
            </a:extLst>
          </p:cNvPr>
          <p:cNvSpPr>
            <a:spLocks noGrp="1"/>
          </p:cNvSpPr>
          <p:nvPr>
            <p:ph type="body" sz="quarter" idx="13" hasCustomPrompt="1"/>
          </p:nvPr>
        </p:nvSpPr>
        <p:spPr>
          <a:xfrm>
            <a:off x="730454" y="3195413"/>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Awards, accomplishments, etc.</a:t>
            </a:r>
          </a:p>
        </p:txBody>
      </p:sp>
      <p:sp>
        <p:nvSpPr>
          <p:cNvPr id="47" name="Text Placeholder 19">
            <a:extLst>
              <a:ext uri="{FF2B5EF4-FFF2-40B4-BE49-F238E27FC236}">
                <a16:creationId xmlns:a16="http://schemas.microsoft.com/office/drawing/2014/main" id="{E5D37BC8-2B21-42A3-82B3-DADDF6414969}"/>
              </a:ext>
            </a:extLst>
          </p:cNvPr>
          <p:cNvSpPr>
            <a:spLocks noGrp="1"/>
          </p:cNvSpPr>
          <p:nvPr>
            <p:ph type="body" sz="quarter" idx="14" hasCustomPrompt="1"/>
          </p:nvPr>
        </p:nvSpPr>
        <p:spPr>
          <a:xfrm>
            <a:off x="739785" y="4314452"/>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Experience in Field</a:t>
            </a:r>
          </a:p>
        </p:txBody>
      </p:sp>
      <p:sp>
        <p:nvSpPr>
          <p:cNvPr id="48" name="Text Placeholder 19">
            <a:extLst>
              <a:ext uri="{FF2B5EF4-FFF2-40B4-BE49-F238E27FC236}">
                <a16:creationId xmlns:a16="http://schemas.microsoft.com/office/drawing/2014/main" id="{29DB0053-4219-4ABB-99C7-86C66AB578EE}"/>
              </a:ext>
            </a:extLst>
          </p:cNvPr>
          <p:cNvSpPr>
            <a:spLocks noGrp="1"/>
          </p:cNvSpPr>
          <p:nvPr>
            <p:ph type="body" sz="quarter" idx="15" hasCustomPrompt="1"/>
          </p:nvPr>
        </p:nvSpPr>
        <p:spPr>
          <a:xfrm>
            <a:off x="739785" y="5473694"/>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Favorite thing/hobby; e.g. food</a:t>
            </a:r>
          </a:p>
        </p:txBody>
      </p:sp>
      <p:sp>
        <p:nvSpPr>
          <p:cNvPr id="49" name="Text Placeholder 24">
            <a:extLst>
              <a:ext uri="{FF2B5EF4-FFF2-40B4-BE49-F238E27FC236}">
                <a16:creationId xmlns:a16="http://schemas.microsoft.com/office/drawing/2014/main" id="{D8AAC5AD-2127-4F62-ABD3-0D21D7FB2F91}"/>
              </a:ext>
            </a:extLst>
          </p:cNvPr>
          <p:cNvSpPr>
            <a:spLocks noGrp="1"/>
          </p:cNvSpPr>
          <p:nvPr>
            <p:ph type="body" sz="quarter" idx="16" hasCustomPrompt="1"/>
          </p:nvPr>
        </p:nvSpPr>
        <p:spPr>
          <a:xfrm>
            <a:off x="6753020" y="2027330"/>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@Twitter Handle</a:t>
            </a:r>
          </a:p>
        </p:txBody>
      </p:sp>
      <p:sp>
        <p:nvSpPr>
          <p:cNvPr id="50" name="Text Placeholder 24">
            <a:extLst>
              <a:ext uri="{FF2B5EF4-FFF2-40B4-BE49-F238E27FC236}">
                <a16:creationId xmlns:a16="http://schemas.microsoft.com/office/drawing/2014/main" id="{C11FD685-9DB0-4596-AC8B-14291C0BC7E7}"/>
              </a:ext>
            </a:extLst>
          </p:cNvPr>
          <p:cNvSpPr>
            <a:spLocks noGrp="1"/>
          </p:cNvSpPr>
          <p:nvPr>
            <p:ph type="body" sz="quarter" idx="17" hasCustomPrompt="1"/>
          </p:nvPr>
        </p:nvSpPr>
        <p:spPr>
          <a:xfrm>
            <a:off x="6752817" y="3195413"/>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Awards, accomplishments, </a:t>
            </a:r>
            <a:r>
              <a:rPr lang="en-US" err="1"/>
              <a:t>etc</a:t>
            </a:r>
            <a:endParaRPr lang="en-US"/>
          </a:p>
        </p:txBody>
      </p:sp>
      <p:sp>
        <p:nvSpPr>
          <p:cNvPr id="51" name="Text Placeholder 24">
            <a:extLst>
              <a:ext uri="{FF2B5EF4-FFF2-40B4-BE49-F238E27FC236}">
                <a16:creationId xmlns:a16="http://schemas.microsoft.com/office/drawing/2014/main" id="{A361AE80-4358-4180-9F67-672E867F4CB3}"/>
              </a:ext>
            </a:extLst>
          </p:cNvPr>
          <p:cNvSpPr>
            <a:spLocks noGrp="1"/>
          </p:cNvSpPr>
          <p:nvPr>
            <p:ph type="body" sz="quarter" idx="18" hasCustomPrompt="1"/>
          </p:nvPr>
        </p:nvSpPr>
        <p:spPr>
          <a:xfrm>
            <a:off x="6752817" y="4314452"/>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Experience in Field</a:t>
            </a:r>
          </a:p>
        </p:txBody>
      </p:sp>
      <p:sp>
        <p:nvSpPr>
          <p:cNvPr id="52" name="Text Placeholder 24">
            <a:extLst>
              <a:ext uri="{FF2B5EF4-FFF2-40B4-BE49-F238E27FC236}">
                <a16:creationId xmlns:a16="http://schemas.microsoft.com/office/drawing/2014/main" id="{24147C69-8324-4F2A-B689-CC0752B1BDDC}"/>
              </a:ext>
            </a:extLst>
          </p:cNvPr>
          <p:cNvSpPr>
            <a:spLocks noGrp="1"/>
          </p:cNvSpPr>
          <p:nvPr>
            <p:ph type="body" sz="quarter" idx="19" hasCustomPrompt="1"/>
          </p:nvPr>
        </p:nvSpPr>
        <p:spPr>
          <a:xfrm>
            <a:off x="6725432" y="5473694"/>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Favorite thing/hobby; e.g. food</a:t>
            </a:r>
          </a:p>
        </p:txBody>
      </p:sp>
    </p:spTree>
    <p:extLst>
      <p:ext uri="{BB962C8B-B14F-4D97-AF65-F5344CB8AC3E}">
        <p14:creationId xmlns:p14="http://schemas.microsoft.com/office/powerpoint/2010/main" val="425736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37D83974-0C6F-40F0-B95A-492CD5974480}"/>
              </a:ext>
            </a:extLst>
          </p:cNvPr>
          <p:cNvSpPr>
            <a:spLocks noGrp="1"/>
          </p:cNvSpPr>
          <p:nvPr>
            <p:ph type="body" sz="quarter" idx="12" hasCustomPrompt="1"/>
          </p:nvPr>
        </p:nvSpPr>
        <p:spPr>
          <a:xfrm>
            <a:off x="2261167" y="2105297"/>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@Twitter Handle</a:t>
            </a:r>
          </a:p>
        </p:txBody>
      </p:sp>
      <p:sp>
        <p:nvSpPr>
          <p:cNvPr id="13" name="Text Placeholder 19">
            <a:extLst>
              <a:ext uri="{FF2B5EF4-FFF2-40B4-BE49-F238E27FC236}">
                <a16:creationId xmlns:a16="http://schemas.microsoft.com/office/drawing/2014/main" id="{A218B0A1-6F98-4377-B0DE-F25F16D7D20A}"/>
              </a:ext>
            </a:extLst>
          </p:cNvPr>
          <p:cNvSpPr>
            <a:spLocks noGrp="1"/>
          </p:cNvSpPr>
          <p:nvPr>
            <p:ph type="body" sz="quarter" idx="13" hasCustomPrompt="1"/>
          </p:nvPr>
        </p:nvSpPr>
        <p:spPr>
          <a:xfrm>
            <a:off x="2866674" y="3248816"/>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Awards, accomplishments, ETC</a:t>
            </a:r>
          </a:p>
        </p:txBody>
      </p:sp>
      <p:sp>
        <p:nvSpPr>
          <p:cNvPr id="14" name="Text Placeholder 19">
            <a:extLst>
              <a:ext uri="{FF2B5EF4-FFF2-40B4-BE49-F238E27FC236}">
                <a16:creationId xmlns:a16="http://schemas.microsoft.com/office/drawing/2014/main" id="{E6B842C0-FCA3-4257-9AF7-9F6C732F2BE2}"/>
              </a:ext>
            </a:extLst>
          </p:cNvPr>
          <p:cNvSpPr>
            <a:spLocks noGrp="1"/>
          </p:cNvSpPr>
          <p:nvPr>
            <p:ph type="body" sz="quarter" idx="14" hasCustomPrompt="1"/>
          </p:nvPr>
        </p:nvSpPr>
        <p:spPr>
          <a:xfrm>
            <a:off x="3572690" y="4403592"/>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Experience in Field</a:t>
            </a:r>
          </a:p>
        </p:txBody>
      </p:sp>
      <p:sp>
        <p:nvSpPr>
          <p:cNvPr id="15" name="Text Placeholder 19">
            <a:extLst>
              <a:ext uri="{FF2B5EF4-FFF2-40B4-BE49-F238E27FC236}">
                <a16:creationId xmlns:a16="http://schemas.microsoft.com/office/drawing/2014/main" id="{5C284B09-3BDC-404E-AB6A-5A5A470B21C4}"/>
              </a:ext>
            </a:extLst>
          </p:cNvPr>
          <p:cNvSpPr>
            <a:spLocks noGrp="1"/>
          </p:cNvSpPr>
          <p:nvPr>
            <p:ph type="body" sz="quarter" idx="15" hasCustomPrompt="1"/>
          </p:nvPr>
        </p:nvSpPr>
        <p:spPr>
          <a:xfrm>
            <a:off x="4333218" y="5558368"/>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Favorite hobby; e.g. Food</a:t>
            </a:r>
          </a:p>
        </p:txBody>
      </p:sp>
      <p:sp>
        <p:nvSpPr>
          <p:cNvPr id="16" name="Text Placeholder 17">
            <a:extLst>
              <a:ext uri="{FF2B5EF4-FFF2-40B4-BE49-F238E27FC236}">
                <a16:creationId xmlns:a16="http://schemas.microsoft.com/office/drawing/2014/main" id="{5EEF46EC-4E25-4841-A514-3A2AA6BF5BB8}"/>
              </a:ext>
            </a:extLst>
          </p:cNvPr>
          <p:cNvSpPr>
            <a:spLocks noGrp="1"/>
          </p:cNvSpPr>
          <p:nvPr>
            <p:ph type="body" sz="quarter" idx="11" hasCustomPrompt="1"/>
          </p:nvPr>
        </p:nvSpPr>
        <p:spPr>
          <a:xfrm>
            <a:off x="2119368" y="437743"/>
            <a:ext cx="5229225" cy="569077"/>
          </a:xfrm>
          <a:prstGeom prst="rect">
            <a:avLst/>
          </a:prstGeom>
        </p:spPr>
        <p:txBody>
          <a:bodyPr/>
          <a:lstStyle>
            <a:lvl1pPr marL="0" indent="0">
              <a:buNone/>
              <a:defRPr sz="3800" b="1">
                <a:solidFill>
                  <a:schemeClr val="bg1"/>
                </a:solidFill>
                <a:latin typeface="Roboto" panose="02000000000000000000" pitchFamily="2" charset="0"/>
                <a:ea typeface="Roboto" panose="02000000000000000000" pitchFamily="2" charset="0"/>
              </a:defRPr>
            </a:lvl1pPr>
          </a:lstStyle>
          <a:p>
            <a:pPr lvl="0"/>
            <a:r>
              <a:rPr lang="en-US"/>
              <a:t>Presenter Name 2</a:t>
            </a:r>
          </a:p>
        </p:txBody>
      </p:sp>
    </p:spTree>
    <p:extLst>
      <p:ext uri="{BB962C8B-B14F-4D97-AF65-F5344CB8AC3E}">
        <p14:creationId xmlns:p14="http://schemas.microsoft.com/office/powerpoint/2010/main" val="320364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22342EC-7CD8-4C99-82D3-0F588F14BCA5}"/>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4" name="Text Placeholder 3">
            <a:extLst>
              <a:ext uri="{FF2B5EF4-FFF2-40B4-BE49-F238E27FC236}">
                <a16:creationId xmlns:a16="http://schemas.microsoft.com/office/drawing/2014/main" id="{A7978E44-DC34-4DFB-932C-1D4D001E6A57}"/>
              </a:ext>
            </a:extLst>
          </p:cNvPr>
          <p:cNvSpPr>
            <a:spLocks noGrp="1"/>
          </p:cNvSpPr>
          <p:nvPr>
            <p:ph type="body" sz="quarter" idx="12" hasCustomPrompt="1"/>
          </p:nvPr>
        </p:nvSpPr>
        <p:spPr>
          <a:xfrm>
            <a:off x="410827" y="1310910"/>
            <a:ext cx="9914273" cy="4896215"/>
          </a:xfrm>
          <a:prstGeom prst="rect">
            <a:avLst/>
          </a:prstGeom>
        </p:spPr>
        <p:txBody>
          <a:bodyPr/>
          <a:lstStyle>
            <a:lvl1pPr>
              <a:defRPr/>
            </a:lvl1pPr>
          </a:lstStyle>
          <a:p>
            <a:pPr lvl="0"/>
            <a:r>
              <a:rPr lang="en-US"/>
              <a:t>Enter your 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38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Lower righ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05D78ED-8915-465F-A6E6-079083857845}"/>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6" name="Text Placeholder 3">
            <a:extLst>
              <a:ext uri="{FF2B5EF4-FFF2-40B4-BE49-F238E27FC236}">
                <a16:creationId xmlns:a16="http://schemas.microsoft.com/office/drawing/2014/main" id="{6A4A6709-05B3-42F6-A409-0C0E5905DF2F}"/>
              </a:ext>
            </a:extLst>
          </p:cNvPr>
          <p:cNvSpPr>
            <a:spLocks noGrp="1"/>
          </p:cNvSpPr>
          <p:nvPr>
            <p:ph type="body" sz="quarter" idx="12" hasCustomPrompt="1"/>
          </p:nvPr>
        </p:nvSpPr>
        <p:spPr>
          <a:xfrm>
            <a:off x="410827" y="1310910"/>
            <a:ext cx="9914273" cy="4896215"/>
          </a:xfrm>
          <a:prstGeom prst="rect">
            <a:avLst/>
          </a:prstGeom>
        </p:spPr>
        <p:txBody>
          <a:bodyPr/>
          <a:lstStyle>
            <a:lvl1pPr>
              <a:defRPr/>
            </a:lvl1pPr>
          </a:lstStyle>
          <a:p>
            <a:pPr lvl="0"/>
            <a:r>
              <a:rPr lang="en-US"/>
              <a:t>Enter your 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06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Lower Le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3F9F843-7481-4096-A2FC-2F354F6F32C1}"/>
              </a:ext>
            </a:extLst>
          </p:cNvPr>
          <p:cNvSpPr>
            <a:spLocks noGrp="1"/>
          </p:cNvSpPr>
          <p:nvPr>
            <p:ph type="body" sz="quarter" idx="12" hasCustomPrompt="1"/>
          </p:nvPr>
        </p:nvSpPr>
        <p:spPr>
          <a:xfrm>
            <a:off x="410827" y="590720"/>
            <a:ext cx="11063679" cy="5616406"/>
          </a:xfrm>
          <a:prstGeom prst="rect">
            <a:avLst/>
          </a:prstGeom>
        </p:spPr>
        <p:txBody>
          <a:bodyPr/>
          <a:lstStyle>
            <a:lvl1pPr>
              <a:defRPr/>
            </a:lvl1pPr>
          </a:lstStyle>
          <a:p>
            <a:pPr lvl="0"/>
            <a:r>
              <a:rPr lang="en-US"/>
              <a:t>Enter your 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10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6D2D-131B-4DB9-B302-C611863B3799}"/>
              </a:ext>
            </a:extLst>
          </p:cNvPr>
          <p:cNvSpPr>
            <a:spLocks noGrp="1"/>
          </p:cNvSpPr>
          <p:nvPr>
            <p:ph type="pic" sz="quarter" idx="10"/>
          </p:nvPr>
        </p:nvSpPr>
        <p:spPr>
          <a:xfrm>
            <a:off x="6096000" y="938213"/>
            <a:ext cx="6096000" cy="5430837"/>
          </a:xfrm>
          <a:prstGeom prst="rect">
            <a:avLst/>
          </a:prstGeom>
          <a:solidFill>
            <a:schemeClr val="bg1">
              <a:lumMod val="85000"/>
            </a:schemeClr>
          </a:solidFill>
        </p:spPr>
        <p:txBody>
          <a:bodyPr/>
          <a:lstStyle>
            <a:lvl1pPr marL="0" indent="0" algn="ctr">
              <a:buNone/>
              <a:defRPr>
                <a:ln>
                  <a:solidFill>
                    <a:schemeClr val="bg1">
                      <a:lumMod val="85000"/>
                    </a:schemeClr>
                  </a:solidFill>
                </a:ln>
                <a:solidFill>
                  <a:schemeClr val="bg1"/>
                </a:solidFill>
              </a:defRPr>
            </a:lvl1pPr>
          </a:lstStyle>
          <a:p>
            <a:r>
              <a:rPr lang="en-US"/>
              <a:t>Click icon to add picture</a:t>
            </a:r>
          </a:p>
        </p:txBody>
      </p:sp>
      <p:sp>
        <p:nvSpPr>
          <p:cNvPr id="6" name="Text Placeholder 5">
            <a:extLst>
              <a:ext uri="{FF2B5EF4-FFF2-40B4-BE49-F238E27FC236}">
                <a16:creationId xmlns:a16="http://schemas.microsoft.com/office/drawing/2014/main" id="{A09BD853-09FA-4BDE-BF71-1CEEE59503C0}"/>
              </a:ext>
            </a:extLst>
          </p:cNvPr>
          <p:cNvSpPr>
            <a:spLocks noGrp="1"/>
          </p:cNvSpPr>
          <p:nvPr>
            <p:ph type="body" sz="quarter" idx="11" hasCustomPrompt="1"/>
          </p:nvPr>
        </p:nvSpPr>
        <p:spPr>
          <a:xfrm>
            <a:off x="250853" y="938213"/>
            <a:ext cx="5486372" cy="5430837"/>
          </a:xfrm>
          <a:prstGeom prst="rect">
            <a:avLst/>
          </a:prstGeom>
        </p:spPr>
        <p:txBody>
          <a:bodyPr/>
          <a:lstStyle>
            <a:lvl1pPr>
              <a:defRPr/>
            </a:lvl1pPr>
          </a:lstStyle>
          <a:p>
            <a:pPr lvl="0"/>
            <a:r>
              <a:rPr lang="en-US"/>
              <a:t>Enter Info about Right Side Image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90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s and Su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8F7353-45AB-47CF-B0AC-9A70AC0AF80A}"/>
              </a:ext>
            </a:extLst>
          </p:cNvPr>
          <p:cNvSpPr>
            <a:spLocks noGrp="1"/>
          </p:cNvSpPr>
          <p:nvPr>
            <p:ph type="body" sz="quarter" idx="10"/>
          </p:nvPr>
        </p:nvSpPr>
        <p:spPr>
          <a:xfrm>
            <a:off x="6204499" y="500484"/>
            <a:ext cx="5697538" cy="3876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F7D52FB-42BC-4E3E-B1CE-19018EE253BE}"/>
              </a:ext>
            </a:extLst>
          </p:cNvPr>
          <p:cNvSpPr>
            <a:spLocks noGrp="1"/>
          </p:cNvSpPr>
          <p:nvPr>
            <p:ph type="body" sz="quarter" idx="11"/>
          </p:nvPr>
        </p:nvSpPr>
        <p:spPr>
          <a:xfrm>
            <a:off x="289965" y="500485"/>
            <a:ext cx="5697538" cy="3876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44845DD5-3E52-4C52-A636-1239335BD058}"/>
              </a:ext>
            </a:extLst>
          </p:cNvPr>
          <p:cNvSpPr>
            <a:spLocks noGrp="1"/>
          </p:cNvSpPr>
          <p:nvPr>
            <p:ph type="body" sz="quarter" idx="12" hasCustomPrompt="1"/>
          </p:nvPr>
        </p:nvSpPr>
        <p:spPr>
          <a:xfrm>
            <a:off x="289964" y="5252251"/>
            <a:ext cx="11612072" cy="1019076"/>
          </a:xfrm>
          <a:prstGeom prst="rect">
            <a:avLst/>
          </a:prstGeom>
        </p:spPr>
        <p:txBody>
          <a:bodyPr/>
          <a:lstStyle>
            <a:lvl1pPr marL="0" indent="0" algn="ctr">
              <a:buNone/>
              <a:defRPr sz="5400" b="1">
                <a:solidFill>
                  <a:schemeClr val="bg1"/>
                </a:solidFill>
              </a:defRPr>
            </a:lvl1pPr>
          </a:lstStyle>
          <a:p>
            <a:pPr lvl="0"/>
            <a:r>
              <a:rPr lang="en-US"/>
              <a:t>Info about Lists</a:t>
            </a:r>
          </a:p>
        </p:txBody>
      </p:sp>
    </p:spTree>
    <p:extLst>
      <p:ext uri="{BB962C8B-B14F-4D97-AF65-F5344CB8AC3E}">
        <p14:creationId xmlns:p14="http://schemas.microsoft.com/office/powerpoint/2010/main" val="318028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Lists With Pri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43B8026-A1C9-4223-A08B-5E7313DCDA5A}"/>
              </a:ext>
            </a:extLst>
          </p:cNvPr>
          <p:cNvSpPr>
            <a:spLocks noGrp="1"/>
          </p:cNvSpPr>
          <p:nvPr>
            <p:ph type="body" sz="quarter" idx="11" hasCustomPrompt="1"/>
          </p:nvPr>
        </p:nvSpPr>
        <p:spPr>
          <a:xfrm>
            <a:off x="403071" y="1004679"/>
            <a:ext cx="11338471" cy="597545"/>
          </a:xfrm>
          <a:prstGeom prst="rect">
            <a:avLst/>
          </a:prstGeom>
        </p:spPr>
        <p:txBody>
          <a:bodyPr/>
          <a:lstStyle>
            <a:lvl1pPr marL="0" indent="0">
              <a:buNone/>
              <a:defRPr sz="4000" b="1">
                <a:solidFill>
                  <a:schemeClr val="bg1"/>
                </a:solidFill>
              </a:defRPr>
            </a:lvl1pPr>
          </a:lstStyle>
          <a:p>
            <a:pPr lvl="0"/>
            <a:r>
              <a:rPr lang="en-US"/>
              <a:t>Title</a:t>
            </a:r>
          </a:p>
        </p:txBody>
      </p:sp>
      <p:sp>
        <p:nvSpPr>
          <p:cNvPr id="5" name="Text Placeholder 4">
            <a:extLst>
              <a:ext uri="{FF2B5EF4-FFF2-40B4-BE49-F238E27FC236}">
                <a16:creationId xmlns:a16="http://schemas.microsoft.com/office/drawing/2014/main" id="{3AFCB208-D0F4-44A5-8611-2EB50A05AD9B}"/>
              </a:ext>
            </a:extLst>
          </p:cNvPr>
          <p:cNvSpPr>
            <a:spLocks noGrp="1"/>
          </p:cNvSpPr>
          <p:nvPr>
            <p:ph type="body" sz="quarter" idx="12" hasCustomPrompt="1"/>
          </p:nvPr>
        </p:nvSpPr>
        <p:spPr>
          <a:xfrm>
            <a:off x="266700" y="3932238"/>
            <a:ext cx="5381625" cy="2436812"/>
          </a:xfrm>
          <a:prstGeom prst="rect">
            <a:avLst/>
          </a:prstGeom>
        </p:spPr>
        <p:txBody>
          <a:bodyPr/>
          <a:lstStyle>
            <a:lvl1pPr>
              <a:defRPr/>
            </a:lvl1pPr>
          </a:lstStyle>
          <a:p>
            <a:pPr lvl="0"/>
            <a:r>
              <a:rPr lang="en-US"/>
              <a:t>Info Left</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6363B962-319F-4F29-9066-C595BD8F9110}"/>
              </a:ext>
            </a:extLst>
          </p:cNvPr>
          <p:cNvSpPr>
            <a:spLocks noGrp="1"/>
          </p:cNvSpPr>
          <p:nvPr>
            <p:ph type="body" sz="quarter" idx="13" hasCustomPrompt="1"/>
          </p:nvPr>
        </p:nvSpPr>
        <p:spPr>
          <a:xfrm>
            <a:off x="6543675" y="3932238"/>
            <a:ext cx="5381625" cy="2436812"/>
          </a:xfrm>
          <a:prstGeom prst="rect">
            <a:avLst/>
          </a:prstGeom>
        </p:spPr>
        <p:txBody>
          <a:bodyPr/>
          <a:lstStyle>
            <a:lvl1pPr>
              <a:defRPr/>
            </a:lvl1pPr>
          </a:lstStyle>
          <a:p>
            <a:pPr lvl="0"/>
            <a:r>
              <a:rPr lang="en-US"/>
              <a:t>Info Right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77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43B8026-A1C9-4223-A08B-5E7313DCDA5A}"/>
              </a:ext>
            </a:extLst>
          </p:cNvPr>
          <p:cNvSpPr>
            <a:spLocks noGrp="1"/>
          </p:cNvSpPr>
          <p:nvPr>
            <p:ph type="body" sz="quarter" idx="11" hasCustomPrompt="1"/>
          </p:nvPr>
        </p:nvSpPr>
        <p:spPr>
          <a:xfrm>
            <a:off x="403072" y="1004679"/>
            <a:ext cx="524525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5" name="Text Placeholder 4">
            <a:extLst>
              <a:ext uri="{FF2B5EF4-FFF2-40B4-BE49-F238E27FC236}">
                <a16:creationId xmlns:a16="http://schemas.microsoft.com/office/drawing/2014/main" id="{3AFCB208-D0F4-44A5-8611-2EB50A05AD9B}"/>
              </a:ext>
            </a:extLst>
          </p:cNvPr>
          <p:cNvSpPr>
            <a:spLocks noGrp="1"/>
          </p:cNvSpPr>
          <p:nvPr>
            <p:ph type="body" sz="quarter" idx="12" hasCustomPrompt="1"/>
          </p:nvPr>
        </p:nvSpPr>
        <p:spPr>
          <a:xfrm>
            <a:off x="266700" y="3932238"/>
            <a:ext cx="5381625" cy="2436812"/>
          </a:xfrm>
          <a:prstGeom prst="rect">
            <a:avLst/>
          </a:prstGeom>
        </p:spPr>
        <p:txBody>
          <a:bodyPr/>
          <a:lstStyle>
            <a:lvl1pPr>
              <a:defRPr/>
            </a:lvl1pPr>
          </a:lstStyle>
          <a:p>
            <a:pPr lvl="0"/>
            <a:r>
              <a:rPr lang="en-US"/>
              <a:t>Info Left</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E76EDB5-70E9-42F6-9BA7-8466EF34F906}"/>
              </a:ext>
            </a:extLst>
          </p:cNvPr>
          <p:cNvSpPr>
            <a:spLocks noGrp="1"/>
          </p:cNvSpPr>
          <p:nvPr>
            <p:ph type="pic" sz="quarter" idx="13"/>
          </p:nvPr>
        </p:nvSpPr>
        <p:spPr>
          <a:xfrm>
            <a:off x="6538913" y="1004680"/>
            <a:ext cx="5468937" cy="5477084"/>
          </a:xfrm>
          <a:prstGeom prst="rect">
            <a:avLst/>
          </a:prstGeom>
          <a:solidFill>
            <a:schemeClr val="bg1">
              <a:lumMod val="75000"/>
            </a:schemeClr>
          </a:solidFill>
        </p:spPr>
        <p:txBody>
          <a:bodyP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96883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nne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336A3-3733-4728-932E-BA33483FEE38}"/>
              </a:ext>
            </a:extLst>
          </p:cNvPr>
          <p:cNvSpPr>
            <a:spLocks noGrp="1"/>
          </p:cNvSpPr>
          <p:nvPr>
            <p:ph type="body" sz="quarter" idx="10" hasCustomPrompt="1"/>
          </p:nvPr>
        </p:nvSpPr>
        <p:spPr>
          <a:xfrm>
            <a:off x="173037" y="2793979"/>
            <a:ext cx="11845925" cy="1270042"/>
          </a:xfrm>
          <a:prstGeom prst="rect">
            <a:avLst/>
          </a:prstGeom>
        </p:spPr>
        <p:txBody>
          <a:bodyPr/>
          <a:lstStyle>
            <a:lvl1pPr marL="0" indent="0" algn="ctr">
              <a:buNone/>
              <a:defRPr sz="9600" b="1">
                <a:solidFill>
                  <a:schemeClr val="bg1"/>
                </a:solidFill>
              </a:defRPr>
            </a:lvl1pPr>
          </a:lstStyle>
          <a:p>
            <a:pPr lvl="0"/>
            <a:r>
              <a:rPr lang="en-US"/>
              <a:t>Template Slide</a:t>
            </a:r>
          </a:p>
        </p:txBody>
      </p:sp>
    </p:spTree>
    <p:extLst>
      <p:ext uri="{BB962C8B-B14F-4D97-AF65-F5344CB8AC3E}">
        <p14:creationId xmlns:p14="http://schemas.microsoft.com/office/powerpoint/2010/main" val="285626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08D5DC-AB02-42A9-9421-0DEF89565372}"/>
              </a:ext>
            </a:extLst>
          </p:cNvPr>
          <p:cNvSpPr>
            <a:spLocks noGrp="1"/>
          </p:cNvSpPr>
          <p:nvPr>
            <p:ph type="body" sz="quarter" idx="10" hasCustomPrompt="1"/>
          </p:nvPr>
        </p:nvSpPr>
        <p:spPr>
          <a:xfrm>
            <a:off x="5686425" y="5029200"/>
            <a:ext cx="6038850" cy="685800"/>
          </a:xfrm>
          <a:prstGeom prst="rect">
            <a:avLst/>
          </a:prstGeom>
        </p:spPr>
        <p:txBody>
          <a:bodyPr/>
          <a:lstStyle>
            <a:lvl1pPr marL="0" indent="0" algn="r">
              <a:buNone/>
              <a:defRPr sz="4000" b="1">
                <a:latin typeface="Roboto" panose="02000000000000000000" pitchFamily="2" charset="0"/>
                <a:ea typeface="Roboto" panose="02000000000000000000" pitchFamily="2" charset="0"/>
              </a:defRPr>
            </a:lvl1pPr>
          </a:lstStyle>
          <a:p>
            <a:pPr lvl="0"/>
            <a:r>
              <a:rPr lang="en-US"/>
              <a:t>Title</a:t>
            </a:r>
          </a:p>
        </p:txBody>
      </p:sp>
      <p:sp>
        <p:nvSpPr>
          <p:cNvPr id="11" name="Text Placeholder 10">
            <a:extLst>
              <a:ext uri="{FF2B5EF4-FFF2-40B4-BE49-F238E27FC236}">
                <a16:creationId xmlns:a16="http://schemas.microsoft.com/office/drawing/2014/main" id="{CC0468B6-EE27-46F7-B356-9EEA89DF73E4}"/>
              </a:ext>
            </a:extLst>
          </p:cNvPr>
          <p:cNvSpPr>
            <a:spLocks noGrp="1"/>
          </p:cNvSpPr>
          <p:nvPr>
            <p:ph type="body" sz="quarter" idx="11" hasCustomPrompt="1"/>
          </p:nvPr>
        </p:nvSpPr>
        <p:spPr>
          <a:xfrm>
            <a:off x="5686425" y="5848350"/>
            <a:ext cx="6038850" cy="576263"/>
          </a:xfrm>
          <a:prstGeom prst="rect">
            <a:avLst/>
          </a:prstGeom>
        </p:spPr>
        <p:txBody>
          <a:bodyPr/>
          <a:lstStyle>
            <a:lvl1pPr marL="0" indent="0" algn="r">
              <a:buNone/>
              <a:defRPr sz="2500" i="1">
                <a:solidFill>
                  <a:schemeClr val="accent1"/>
                </a:solidFill>
                <a:latin typeface="Roboto Medium" panose="02000000000000000000" pitchFamily="2" charset="0"/>
                <a:ea typeface="Roboto Medium" panose="02000000000000000000" pitchFamily="2" charset="0"/>
              </a:defRPr>
            </a:lvl1pPr>
          </a:lstStyle>
          <a:p>
            <a:pPr lvl="0"/>
            <a:r>
              <a:rPr lang="en-US"/>
              <a:t>Subtitle</a:t>
            </a:r>
          </a:p>
        </p:txBody>
      </p:sp>
    </p:spTree>
    <p:extLst>
      <p:ext uri="{BB962C8B-B14F-4D97-AF65-F5344CB8AC3E}">
        <p14:creationId xmlns:p14="http://schemas.microsoft.com/office/powerpoint/2010/main" val="343850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E0252C17-5D03-4ED8-B6AE-DD21DB1E794D}"/>
              </a:ext>
            </a:extLst>
          </p:cNvPr>
          <p:cNvSpPr>
            <a:spLocks noGrp="1"/>
          </p:cNvSpPr>
          <p:nvPr>
            <p:ph type="body" sz="quarter" idx="10" hasCustomPrompt="1"/>
          </p:nvPr>
        </p:nvSpPr>
        <p:spPr>
          <a:xfrm>
            <a:off x="5686425" y="5029200"/>
            <a:ext cx="6038850" cy="685800"/>
          </a:xfrm>
          <a:prstGeom prst="rect">
            <a:avLst/>
          </a:prstGeom>
        </p:spPr>
        <p:txBody>
          <a:bodyPr/>
          <a:lstStyle>
            <a:lvl1pPr marL="0" indent="0" algn="r">
              <a:buNone/>
              <a:defRPr sz="4000" b="1">
                <a:latin typeface="Roboto" panose="02000000000000000000" pitchFamily="2" charset="0"/>
                <a:ea typeface="Roboto" panose="02000000000000000000" pitchFamily="2" charset="0"/>
              </a:defRPr>
            </a:lvl1pPr>
          </a:lstStyle>
          <a:p>
            <a:pPr lvl="0"/>
            <a:r>
              <a:rPr lang="en-US"/>
              <a:t>Title</a:t>
            </a:r>
          </a:p>
        </p:txBody>
      </p:sp>
      <p:sp>
        <p:nvSpPr>
          <p:cNvPr id="11" name="Text Placeholder 10">
            <a:extLst>
              <a:ext uri="{FF2B5EF4-FFF2-40B4-BE49-F238E27FC236}">
                <a16:creationId xmlns:a16="http://schemas.microsoft.com/office/drawing/2014/main" id="{BDA5BAF0-D255-46CF-8FC2-91290096886E}"/>
              </a:ext>
            </a:extLst>
          </p:cNvPr>
          <p:cNvSpPr>
            <a:spLocks noGrp="1"/>
          </p:cNvSpPr>
          <p:nvPr>
            <p:ph type="body" sz="quarter" idx="11" hasCustomPrompt="1"/>
          </p:nvPr>
        </p:nvSpPr>
        <p:spPr>
          <a:xfrm>
            <a:off x="5686425" y="5848350"/>
            <a:ext cx="6038850" cy="576263"/>
          </a:xfrm>
          <a:prstGeom prst="rect">
            <a:avLst/>
          </a:prstGeom>
        </p:spPr>
        <p:txBody>
          <a:bodyPr/>
          <a:lstStyle>
            <a:lvl1pPr marL="0" indent="0" algn="r">
              <a:buNone/>
              <a:defRPr sz="2500" i="1">
                <a:solidFill>
                  <a:schemeClr val="accent1"/>
                </a:solidFill>
                <a:latin typeface="Roboto Medium" panose="02000000000000000000" pitchFamily="2" charset="0"/>
                <a:ea typeface="Roboto Medium" panose="02000000000000000000" pitchFamily="2" charset="0"/>
              </a:defRPr>
            </a:lvl1pPr>
          </a:lstStyle>
          <a:p>
            <a:pPr lvl="0"/>
            <a:r>
              <a:rPr lang="en-US"/>
              <a:t>Subtitle</a:t>
            </a:r>
          </a:p>
        </p:txBody>
      </p:sp>
    </p:spTree>
    <p:extLst>
      <p:ext uri="{BB962C8B-B14F-4D97-AF65-F5344CB8AC3E}">
        <p14:creationId xmlns:p14="http://schemas.microsoft.com/office/powerpoint/2010/main" val="397983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216A8F-12EC-4779-B261-7DE848F4510C}"/>
              </a:ext>
            </a:extLst>
          </p:cNvPr>
          <p:cNvSpPr>
            <a:spLocks noGrp="1"/>
          </p:cNvSpPr>
          <p:nvPr>
            <p:ph type="body" sz="quarter" idx="10"/>
          </p:nvPr>
        </p:nvSpPr>
        <p:spPr>
          <a:xfrm>
            <a:off x="411163" y="1549400"/>
            <a:ext cx="11541125" cy="4822825"/>
          </a:xfrm>
          <a:prstGeom prst="rect">
            <a:avLst/>
          </a:prstGeom>
        </p:spPr>
        <p:txBody>
          <a:bodyPr/>
          <a:lstStyle>
            <a:lvl1pPr>
              <a:defRPr sz="2800">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72B0E-5B6D-4488-87FE-C28EB3B18CB7}"/>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Tree>
    <p:extLst>
      <p:ext uri="{BB962C8B-B14F-4D97-AF65-F5344CB8AC3E}">
        <p14:creationId xmlns:p14="http://schemas.microsoft.com/office/powerpoint/2010/main" val="309178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Li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216A8F-12EC-4779-B261-7DE848F4510C}"/>
              </a:ext>
            </a:extLst>
          </p:cNvPr>
          <p:cNvSpPr>
            <a:spLocks noGrp="1"/>
          </p:cNvSpPr>
          <p:nvPr>
            <p:ph type="body" sz="quarter" idx="10"/>
          </p:nvPr>
        </p:nvSpPr>
        <p:spPr>
          <a:xfrm>
            <a:off x="411164" y="1549400"/>
            <a:ext cx="5342274" cy="4822825"/>
          </a:xfrm>
          <a:prstGeom prst="rect">
            <a:avLst/>
          </a:prstGeom>
        </p:spPr>
        <p:txBody>
          <a:bodyPr/>
          <a:lstStyle>
            <a:lvl1pPr>
              <a:defRPr sz="2800">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72B0E-5B6D-4488-87FE-C28EB3B18CB7}"/>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4" name="Text Placeholder 2">
            <a:extLst>
              <a:ext uri="{FF2B5EF4-FFF2-40B4-BE49-F238E27FC236}">
                <a16:creationId xmlns:a16="http://schemas.microsoft.com/office/drawing/2014/main" id="{43F1FE58-625B-4D96-95B7-3F29AD1F4EE5}"/>
              </a:ext>
            </a:extLst>
          </p:cNvPr>
          <p:cNvSpPr>
            <a:spLocks noGrp="1"/>
          </p:cNvSpPr>
          <p:nvPr>
            <p:ph type="body" sz="quarter" idx="12"/>
          </p:nvPr>
        </p:nvSpPr>
        <p:spPr>
          <a:xfrm>
            <a:off x="6127020" y="1549399"/>
            <a:ext cx="5342274" cy="4822825"/>
          </a:xfrm>
          <a:prstGeom prst="rect">
            <a:avLst/>
          </a:prstGeom>
        </p:spPr>
        <p:txBody>
          <a:bodyPr/>
          <a:lstStyle>
            <a:lvl1pPr>
              <a:defRPr sz="2800">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46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Ima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E72B0E-5B6D-4488-87FE-C28EB3B18CB7}"/>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7" name="Picture Placeholder 6">
            <a:extLst>
              <a:ext uri="{FF2B5EF4-FFF2-40B4-BE49-F238E27FC236}">
                <a16:creationId xmlns:a16="http://schemas.microsoft.com/office/drawing/2014/main" id="{654A6847-A67D-4444-9A41-81711C636087}"/>
              </a:ext>
            </a:extLst>
          </p:cNvPr>
          <p:cNvSpPr>
            <a:spLocks noGrp="1"/>
          </p:cNvSpPr>
          <p:nvPr>
            <p:ph type="pic" sz="quarter" idx="12" hasCustomPrompt="1"/>
          </p:nvPr>
        </p:nvSpPr>
        <p:spPr>
          <a:xfrm>
            <a:off x="712746" y="1772521"/>
            <a:ext cx="10421938" cy="3689350"/>
          </a:xfrm>
          <a:prstGeom prst="rect">
            <a:avLst/>
          </a:prstGeom>
          <a:solidFill>
            <a:schemeClr val="bg1">
              <a:lumMod val="85000"/>
            </a:schemeClr>
          </a:solidFill>
        </p:spPr>
        <p:txBody>
          <a:bodyPr/>
          <a:lstStyle>
            <a:lvl1pPr marL="0" indent="0" algn="ctr">
              <a:buNone/>
              <a:defRPr/>
            </a:lvl1pPr>
          </a:lstStyle>
          <a:p>
            <a:r>
              <a:rPr lang="en-US"/>
              <a:t>Insert Picture</a:t>
            </a:r>
          </a:p>
        </p:txBody>
      </p:sp>
    </p:spTree>
    <p:extLst>
      <p:ext uri="{BB962C8B-B14F-4D97-AF65-F5344CB8AC3E}">
        <p14:creationId xmlns:p14="http://schemas.microsoft.com/office/powerpoint/2010/main" val="383987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717A65-A5D4-43CA-A6AF-ECAE72956BCC}"/>
              </a:ext>
            </a:extLst>
          </p:cNvPr>
          <p:cNvSpPr>
            <a:spLocks noGrp="1"/>
          </p:cNvSpPr>
          <p:nvPr>
            <p:ph type="body" sz="quarter" idx="10" hasCustomPrompt="1"/>
          </p:nvPr>
        </p:nvSpPr>
        <p:spPr>
          <a:xfrm>
            <a:off x="6029325" y="161926"/>
            <a:ext cx="6019800" cy="632692"/>
          </a:xfrm>
          <a:prstGeom prst="rect">
            <a:avLst/>
          </a:prstGeom>
        </p:spPr>
        <p:txBody>
          <a:bodyPr/>
          <a:lstStyle>
            <a:lvl1pPr marL="0" indent="0">
              <a:buNone/>
              <a:defRPr sz="4000" b="1">
                <a:latin typeface="Roboto" panose="02000000000000000000" pitchFamily="2" charset="0"/>
                <a:ea typeface="Roboto" panose="02000000000000000000" pitchFamily="2" charset="0"/>
              </a:defRPr>
            </a:lvl1pPr>
            <a:lvl2pPr>
              <a:defRPr sz="2800" b="1">
                <a:latin typeface="Roboto" panose="02000000000000000000" pitchFamily="2" charset="0"/>
                <a:ea typeface="Roboto" panose="02000000000000000000" pitchFamily="2" charset="0"/>
              </a:defRPr>
            </a:lvl2pPr>
            <a:lvl3pPr>
              <a:defRPr sz="2800" b="1">
                <a:latin typeface="Roboto" panose="02000000000000000000" pitchFamily="2" charset="0"/>
                <a:ea typeface="Roboto" panose="02000000000000000000" pitchFamily="2" charset="0"/>
              </a:defRPr>
            </a:lvl3pPr>
            <a:lvl4pPr>
              <a:defRPr sz="2800" b="1">
                <a:latin typeface="Roboto" panose="02000000000000000000" pitchFamily="2" charset="0"/>
                <a:ea typeface="Roboto" panose="02000000000000000000" pitchFamily="2" charset="0"/>
              </a:defRPr>
            </a:lvl4pPr>
            <a:lvl5pPr>
              <a:defRPr sz="2800" b="1">
                <a:latin typeface="Roboto" panose="02000000000000000000" pitchFamily="2" charset="0"/>
                <a:ea typeface="Roboto" panose="02000000000000000000" pitchFamily="2" charset="0"/>
              </a:defRPr>
            </a:lvl5pPr>
          </a:lstStyle>
          <a:p>
            <a:pPr lvl="0"/>
            <a:r>
              <a:rPr lang="en-US"/>
              <a:t>Title</a:t>
            </a:r>
          </a:p>
        </p:txBody>
      </p:sp>
      <p:sp>
        <p:nvSpPr>
          <p:cNvPr id="9" name="Text Placeholder 8">
            <a:extLst>
              <a:ext uri="{FF2B5EF4-FFF2-40B4-BE49-F238E27FC236}">
                <a16:creationId xmlns:a16="http://schemas.microsoft.com/office/drawing/2014/main" id="{17A2B36B-1C55-4CFB-8C02-5FF7A217A957}"/>
              </a:ext>
            </a:extLst>
          </p:cNvPr>
          <p:cNvSpPr>
            <a:spLocks noGrp="1"/>
          </p:cNvSpPr>
          <p:nvPr>
            <p:ph type="body" sz="quarter" idx="11"/>
          </p:nvPr>
        </p:nvSpPr>
        <p:spPr>
          <a:xfrm>
            <a:off x="6095999" y="939567"/>
            <a:ext cx="5800725" cy="4257675"/>
          </a:xfrm>
          <a:prstGeom prst="rect">
            <a:avLst/>
          </a:prstGeom>
        </p:spPr>
        <p:txBody>
          <a:bodyPr/>
          <a:lstStyle>
            <a:lvl1pPr>
              <a:defRPr sz="2800">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800">
                <a:latin typeface="Roboto" panose="02000000000000000000" pitchFamily="2" charset="0"/>
                <a:ea typeface="Roboto" panose="02000000000000000000" pitchFamily="2" charset="0"/>
              </a:defRPr>
            </a:lvl3pPr>
            <a:lvl4pPr>
              <a:defRPr sz="2800">
                <a:latin typeface="Roboto" panose="02000000000000000000" pitchFamily="2" charset="0"/>
                <a:ea typeface="Roboto" panose="02000000000000000000" pitchFamily="2" charset="0"/>
              </a:defRPr>
            </a:lvl4pPr>
            <a:lvl5pPr>
              <a:defRPr sz="28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61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 &amp; 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A2B36B-1C55-4CFB-8C02-5FF7A217A957}"/>
              </a:ext>
            </a:extLst>
          </p:cNvPr>
          <p:cNvSpPr>
            <a:spLocks noGrp="1"/>
          </p:cNvSpPr>
          <p:nvPr>
            <p:ph type="body" sz="quarter" idx="11" hasCustomPrompt="1"/>
          </p:nvPr>
        </p:nvSpPr>
        <p:spPr>
          <a:xfrm>
            <a:off x="6007619" y="1174236"/>
            <a:ext cx="5800725" cy="1455676"/>
          </a:xfrm>
          <a:prstGeom prst="rect">
            <a:avLst/>
          </a:prstGeom>
        </p:spPr>
        <p:txBody>
          <a:bodyPr/>
          <a:lstStyle>
            <a:lvl1pPr marL="0" indent="0">
              <a:buNone/>
              <a:defRPr sz="2800" i="1">
                <a:solidFill>
                  <a:schemeClr val="accent1"/>
                </a:solidFill>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800">
                <a:latin typeface="Roboto" panose="02000000000000000000" pitchFamily="2" charset="0"/>
                <a:ea typeface="Roboto" panose="02000000000000000000" pitchFamily="2" charset="0"/>
              </a:defRPr>
            </a:lvl3pPr>
            <a:lvl4pPr>
              <a:defRPr sz="2800">
                <a:latin typeface="Roboto" panose="02000000000000000000" pitchFamily="2" charset="0"/>
                <a:ea typeface="Roboto" panose="02000000000000000000" pitchFamily="2" charset="0"/>
              </a:defRPr>
            </a:lvl4pPr>
            <a:lvl5pPr>
              <a:defRPr sz="2800">
                <a:latin typeface="Roboto" panose="02000000000000000000" pitchFamily="2" charset="0"/>
                <a:ea typeface="Roboto" panose="02000000000000000000" pitchFamily="2" charset="0"/>
              </a:defRPr>
            </a:lvl5pPr>
          </a:lstStyle>
          <a:p>
            <a:pPr lvl="0"/>
            <a:r>
              <a:rPr lang="en-US"/>
              <a:t>Enter a Question</a:t>
            </a:r>
          </a:p>
        </p:txBody>
      </p:sp>
      <p:sp>
        <p:nvSpPr>
          <p:cNvPr id="2" name="TextBox 1">
            <a:extLst>
              <a:ext uri="{FF2B5EF4-FFF2-40B4-BE49-F238E27FC236}">
                <a16:creationId xmlns:a16="http://schemas.microsoft.com/office/drawing/2014/main" id="{6AA6047A-150B-4268-AAFC-5D3B82430673}"/>
              </a:ext>
            </a:extLst>
          </p:cNvPr>
          <p:cNvSpPr txBox="1"/>
          <p:nvPr userDrawn="1"/>
        </p:nvSpPr>
        <p:spPr>
          <a:xfrm>
            <a:off x="5996198" y="356049"/>
            <a:ext cx="5623965" cy="707886"/>
          </a:xfrm>
          <a:prstGeom prst="rect">
            <a:avLst/>
          </a:prstGeom>
          <a:noFill/>
        </p:spPr>
        <p:txBody>
          <a:bodyPr wrap="square" rtlCol="0">
            <a:spAutoFit/>
          </a:bodyPr>
          <a:lstStyle/>
          <a:p>
            <a:r>
              <a:rPr lang="en-US" sz="4000" b="1"/>
              <a:t>Question:</a:t>
            </a:r>
          </a:p>
        </p:txBody>
      </p:sp>
      <p:sp>
        <p:nvSpPr>
          <p:cNvPr id="5" name="TextBox 4">
            <a:extLst>
              <a:ext uri="{FF2B5EF4-FFF2-40B4-BE49-F238E27FC236}">
                <a16:creationId xmlns:a16="http://schemas.microsoft.com/office/drawing/2014/main" id="{80F30457-6639-4294-A00C-A0CC3B42289E}"/>
              </a:ext>
            </a:extLst>
          </p:cNvPr>
          <p:cNvSpPr txBox="1"/>
          <p:nvPr userDrawn="1"/>
        </p:nvSpPr>
        <p:spPr>
          <a:xfrm>
            <a:off x="6007619" y="2740213"/>
            <a:ext cx="5623965" cy="707886"/>
          </a:xfrm>
          <a:prstGeom prst="rect">
            <a:avLst/>
          </a:prstGeom>
          <a:noFill/>
        </p:spPr>
        <p:txBody>
          <a:bodyPr wrap="square" rtlCol="0">
            <a:spAutoFit/>
          </a:bodyPr>
          <a:lstStyle/>
          <a:p>
            <a:r>
              <a:rPr lang="en-US" sz="4000" b="1"/>
              <a:t>Answer:</a:t>
            </a:r>
          </a:p>
        </p:txBody>
      </p:sp>
      <p:sp>
        <p:nvSpPr>
          <p:cNvPr id="6" name="Text Placeholder 8">
            <a:extLst>
              <a:ext uri="{FF2B5EF4-FFF2-40B4-BE49-F238E27FC236}">
                <a16:creationId xmlns:a16="http://schemas.microsoft.com/office/drawing/2014/main" id="{235A57E5-0EC9-47D6-8B7C-D994E8A34513}"/>
              </a:ext>
            </a:extLst>
          </p:cNvPr>
          <p:cNvSpPr>
            <a:spLocks noGrp="1"/>
          </p:cNvSpPr>
          <p:nvPr>
            <p:ph type="body" sz="quarter" idx="12" hasCustomPrompt="1"/>
          </p:nvPr>
        </p:nvSpPr>
        <p:spPr>
          <a:xfrm>
            <a:off x="6007618" y="3738063"/>
            <a:ext cx="5800725" cy="1455676"/>
          </a:xfrm>
          <a:prstGeom prst="rect">
            <a:avLst/>
          </a:prstGeom>
        </p:spPr>
        <p:txBody>
          <a:bodyPr/>
          <a:lstStyle>
            <a:lvl1pPr marL="0" indent="0">
              <a:buNone/>
              <a:defRPr sz="2800" i="1">
                <a:solidFill>
                  <a:schemeClr val="accent1"/>
                </a:solidFill>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800">
                <a:latin typeface="Roboto" panose="02000000000000000000" pitchFamily="2" charset="0"/>
                <a:ea typeface="Roboto" panose="02000000000000000000" pitchFamily="2" charset="0"/>
              </a:defRPr>
            </a:lvl3pPr>
            <a:lvl4pPr>
              <a:defRPr sz="2800">
                <a:latin typeface="Roboto" panose="02000000000000000000" pitchFamily="2" charset="0"/>
                <a:ea typeface="Roboto" panose="02000000000000000000" pitchFamily="2" charset="0"/>
              </a:defRPr>
            </a:lvl4pPr>
            <a:lvl5pPr>
              <a:defRPr sz="2800">
                <a:latin typeface="Roboto" panose="02000000000000000000" pitchFamily="2" charset="0"/>
                <a:ea typeface="Roboto" panose="02000000000000000000" pitchFamily="2" charset="0"/>
              </a:defRPr>
            </a:lvl5pPr>
          </a:lstStyle>
          <a:p>
            <a:pPr lvl="0"/>
            <a:r>
              <a:rPr lang="en-US"/>
              <a:t>Enter an Answer</a:t>
            </a:r>
          </a:p>
        </p:txBody>
      </p:sp>
    </p:spTree>
    <p:extLst>
      <p:ext uri="{BB962C8B-B14F-4D97-AF65-F5344CB8AC3E}">
        <p14:creationId xmlns:p14="http://schemas.microsoft.com/office/powerpoint/2010/main" val="39844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717A65-A5D4-43CA-A6AF-ECAE72956BCC}"/>
              </a:ext>
            </a:extLst>
          </p:cNvPr>
          <p:cNvSpPr>
            <a:spLocks noGrp="1"/>
          </p:cNvSpPr>
          <p:nvPr>
            <p:ph type="body" sz="quarter" idx="10" hasCustomPrompt="1"/>
          </p:nvPr>
        </p:nvSpPr>
        <p:spPr>
          <a:xfrm>
            <a:off x="6147592" y="639355"/>
            <a:ext cx="5783263" cy="632692"/>
          </a:xfrm>
          <a:prstGeom prst="rect">
            <a:avLst/>
          </a:prstGeom>
        </p:spPr>
        <p:txBody>
          <a:bodyPr/>
          <a:lstStyle>
            <a:lvl1pPr marL="0" indent="0" algn="ctr">
              <a:buNone/>
              <a:defRPr sz="4000" b="1">
                <a:latin typeface="Roboto" panose="02000000000000000000" pitchFamily="2" charset="0"/>
                <a:ea typeface="Roboto" panose="02000000000000000000" pitchFamily="2" charset="0"/>
              </a:defRPr>
            </a:lvl1pPr>
            <a:lvl2pPr>
              <a:defRPr sz="2800" b="1">
                <a:latin typeface="Roboto" panose="02000000000000000000" pitchFamily="2" charset="0"/>
                <a:ea typeface="Roboto" panose="02000000000000000000" pitchFamily="2" charset="0"/>
              </a:defRPr>
            </a:lvl2pPr>
            <a:lvl3pPr>
              <a:defRPr sz="2800" b="1">
                <a:latin typeface="Roboto" panose="02000000000000000000" pitchFamily="2" charset="0"/>
                <a:ea typeface="Roboto" panose="02000000000000000000" pitchFamily="2" charset="0"/>
              </a:defRPr>
            </a:lvl3pPr>
            <a:lvl4pPr>
              <a:defRPr sz="2800" b="1">
                <a:latin typeface="Roboto" panose="02000000000000000000" pitchFamily="2" charset="0"/>
                <a:ea typeface="Roboto" panose="02000000000000000000" pitchFamily="2" charset="0"/>
              </a:defRPr>
            </a:lvl4pPr>
            <a:lvl5pPr>
              <a:defRPr sz="2800" b="1">
                <a:latin typeface="Roboto" panose="02000000000000000000" pitchFamily="2" charset="0"/>
                <a:ea typeface="Roboto" panose="02000000000000000000" pitchFamily="2" charset="0"/>
              </a:defRPr>
            </a:lvl5pPr>
          </a:lstStyle>
          <a:p>
            <a:pPr lvl="0"/>
            <a:r>
              <a:rPr lang="en-US"/>
              <a:t>Title</a:t>
            </a:r>
          </a:p>
        </p:txBody>
      </p:sp>
      <p:sp>
        <p:nvSpPr>
          <p:cNvPr id="3" name="Picture Placeholder 2">
            <a:extLst>
              <a:ext uri="{FF2B5EF4-FFF2-40B4-BE49-F238E27FC236}">
                <a16:creationId xmlns:a16="http://schemas.microsoft.com/office/drawing/2014/main" id="{38B01031-133C-493F-80CF-CB73F00DCA7D}"/>
              </a:ext>
            </a:extLst>
          </p:cNvPr>
          <p:cNvSpPr>
            <a:spLocks noGrp="1"/>
          </p:cNvSpPr>
          <p:nvPr>
            <p:ph type="pic" sz="quarter" idx="12" hasCustomPrompt="1"/>
          </p:nvPr>
        </p:nvSpPr>
        <p:spPr>
          <a:xfrm>
            <a:off x="6147593" y="1604113"/>
            <a:ext cx="5783263" cy="4305300"/>
          </a:xfrm>
          <a:prstGeom prst="rect">
            <a:avLst/>
          </a:prstGeom>
          <a:solidFill>
            <a:schemeClr val="bg1">
              <a:lumMod val="85000"/>
            </a:schemeClr>
          </a:solidFill>
        </p:spPr>
        <p:txBody>
          <a:bodyPr/>
          <a:lstStyle>
            <a:lvl1pPr marL="0" indent="0">
              <a:buNone/>
              <a:defRPr/>
            </a:lvl1pPr>
          </a:lstStyle>
          <a:p>
            <a:r>
              <a:rPr lang="en-US"/>
              <a:t>Insert Image Here</a:t>
            </a:r>
          </a:p>
        </p:txBody>
      </p:sp>
    </p:spTree>
    <p:extLst>
      <p:ext uri="{BB962C8B-B14F-4D97-AF65-F5344CB8AC3E}">
        <p14:creationId xmlns:p14="http://schemas.microsoft.com/office/powerpoint/2010/main" val="297328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73819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7" r:id="rId4"/>
    <p:sldLayoutId id="2147483689" r:id="rId5"/>
    <p:sldLayoutId id="2147483688" r:id="rId6"/>
    <p:sldLayoutId id="2147483651" r:id="rId7"/>
    <p:sldLayoutId id="2147483687" r:id="rId8"/>
    <p:sldLayoutId id="2147483686" r:id="rId9"/>
    <p:sldLayoutId id="2147483654" r:id="rId10"/>
    <p:sldLayoutId id="2147483655" r:id="rId11"/>
    <p:sldLayoutId id="2147483656" r:id="rId12"/>
    <p:sldLayoutId id="2147483658" r:id="rId13"/>
    <p:sldLayoutId id="2147483683" r:id="rId14"/>
    <p:sldLayoutId id="2147483659" r:id="rId15"/>
    <p:sldLayoutId id="2147483660" r:id="rId16"/>
    <p:sldLayoutId id="2147483661" r:id="rId17"/>
    <p:sldLayoutId id="2147483690"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32664" TargetMode="External"/><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diagramLayout" Target="../diagrams/layout1.xml"/><Relationship Id="rId21" Type="http://schemas.openxmlformats.org/officeDocument/2006/relationships/image" Target="../media/image53.sv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diagramData" Target="../diagrams/data1.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43.png"/><Relationship Id="rId5" Type="http://schemas.openxmlformats.org/officeDocument/2006/relationships/diagramColors" Target="../diagrams/colors1.xml"/><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diagramQuickStyle" Target="../diagrams/quickStyle1.xml"/><Relationship Id="rId9" Type="http://schemas.openxmlformats.org/officeDocument/2006/relationships/image" Target="../media/image41.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5.png"/><Relationship Id="rId3" Type="http://schemas.openxmlformats.org/officeDocument/2006/relationships/diagramLayout" Target="../diagrams/layout2.xml"/><Relationship Id="rId21" Type="http://schemas.openxmlformats.org/officeDocument/2006/relationships/image" Target="../media/image68.sv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diagramData" Target="../diagrams/data2.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58.png"/><Relationship Id="rId5" Type="http://schemas.openxmlformats.org/officeDocument/2006/relationships/diagramColors" Target="../diagrams/colors2.xml"/><Relationship Id="rId15" Type="http://schemas.openxmlformats.org/officeDocument/2006/relationships/image" Target="../media/image62.svg"/><Relationship Id="rId10" Type="http://schemas.openxmlformats.org/officeDocument/2006/relationships/image" Target="../media/image57.png"/><Relationship Id="rId19" Type="http://schemas.openxmlformats.org/officeDocument/2006/relationships/image" Target="../media/image66.svg"/><Relationship Id="rId4" Type="http://schemas.openxmlformats.org/officeDocument/2006/relationships/diagramQuickStyle" Target="../diagrams/quickStyle2.xml"/><Relationship Id="rId9" Type="http://schemas.openxmlformats.org/officeDocument/2006/relationships/image" Target="../media/image56.pn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diagramLayout" Target="../diagrams/layout3.xml"/><Relationship Id="rId21" Type="http://schemas.openxmlformats.org/officeDocument/2006/relationships/image" Target="../media/image53.svg"/><Relationship Id="rId7" Type="http://schemas.openxmlformats.org/officeDocument/2006/relationships/image" Target="../media/image69.pn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diagramData" Target="../diagrams/data3.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73.png"/><Relationship Id="rId5" Type="http://schemas.openxmlformats.org/officeDocument/2006/relationships/diagramColors" Target="../diagrams/colors3.xml"/><Relationship Id="rId15" Type="http://schemas.openxmlformats.org/officeDocument/2006/relationships/image" Target="../media/image47.svg"/><Relationship Id="rId23" Type="http://schemas.openxmlformats.org/officeDocument/2006/relationships/image" Target="../media/image75.svg"/><Relationship Id="rId10" Type="http://schemas.openxmlformats.org/officeDocument/2006/relationships/image" Target="../media/image72.png"/><Relationship Id="rId19" Type="http://schemas.openxmlformats.org/officeDocument/2006/relationships/image" Target="../media/image51.svg"/><Relationship Id="rId4" Type="http://schemas.openxmlformats.org/officeDocument/2006/relationships/diagramQuickStyle" Target="../diagrams/quickStyle3.xml"/><Relationship Id="rId9" Type="http://schemas.openxmlformats.org/officeDocument/2006/relationships/image" Target="../media/image71.png"/><Relationship Id="rId14" Type="http://schemas.openxmlformats.org/officeDocument/2006/relationships/image" Target="../media/image46.png"/><Relationship Id="rId22"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pxhere.com/en/photo/32664" TargetMode="External"/><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93.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6.png"/><Relationship Id="rId11" Type="http://schemas.openxmlformats.org/officeDocument/2006/relationships/image" Target="../media/image48.png"/><Relationship Id="rId5" Type="http://schemas.openxmlformats.org/officeDocument/2006/relationships/image" Target="../media/image95.png"/><Relationship Id="rId10" Type="http://schemas.openxmlformats.org/officeDocument/2006/relationships/image" Target="../media/image47.svg"/><Relationship Id="rId4" Type="http://schemas.openxmlformats.org/officeDocument/2006/relationships/image" Target="../media/image94.png"/><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5.png"/><Relationship Id="rId4"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hyperlink" Target="https://pxhere.com/en/photo/32664" TargetMode="External"/><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5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110.png"/><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111.png"/></Relationships>
</file>

<file path=ppt/slides/_rels/slide5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112.png"/></Relationships>
</file>

<file path=ppt/slides/_rels/slide5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learn.microsoft.com/en-us/sysinternals/downloads/strings?WT.mc_id=EM-MVP-5003177" TargetMode="External"/><Relationship Id="rId1" Type="http://schemas.openxmlformats.org/officeDocument/2006/relationships/slideLayout" Target="../slideLayouts/slideLayout12.xml"/><Relationship Id="rId4" Type="http://schemas.openxmlformats.org/officeDocument/2006/relationships/image" Target="../media/image115.png"/></Relationships>
</file>

<file path=ppt/slides/_rels/slide5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6.png"/><Relationship Id="rId7" Type="http://schemas.openxmlformats.org/officeDocument/2006/relationships/image" Target="../media/image53.svg"/><Relationship Id="rId2" Type="http://schemas.openxmlformats.org/officeDocument/2006/relationships/hyperlink" Target="https://learn.microsoft.com/en-us/windows/win32/com/url-monikers" TargetMode="Externa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gi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pxhere.com/en/photo/32664" TargetMode="External"/><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pxhere.com/en/photo/32664" TargetMode="External"/><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a:xfrm>
            <a:off x="3967090" y="3808828"/>
            <a:ext cx="8123946" cy="1600200"/>
          </a:xfrm>
        </p:spPr>
        <p:txBody>
          <a:bodyPr lIns="91440" tIns="45720" rIns="91440" bIns="45720" anchor="t"/>
          <a:lstStyle/>
          <a:p>
            <a:r>
              <a:rPr lang="en-US">
                <a:latin typeface="Roboto"/>
                <a:ea typeface="Roboto"/>
                <a:cs typeface="Roboto"/>
              </a:rPr>
              <a:t>Intune Management Extension </a:t>
            </a:r>
          </a:p>
          <a:p>
            <a:pPr>
              <a:lnSpc>
                <a:spcPct val="150000"/>
              </a:lnSpc>
            </a:pPr>
            <a:r>
              <a:rPr lang="en-US" sz="4800">
                <a:solidFill>
                  <a:schemeClr val="accent1"/>
                </a:solidFill>
                <a:latin typeface="Segoe Print" panose="02000600000000000000" pitchFamily="2" charset="0"/>
                <a:ea typeface="Roboto"/>
                <a:cs typeface="Roboto"/>
              </a:rPr>
              <a:t>Deep Dive</a:t>
            </a:r>
          </a:p>
        </p:txBody>
      </p:sp>
      <p:sp>
        <p:nvSpPr>
          <p:cNvPr id="3" name="Text Placeholder 2">
            <a:extLst>
              <a:ext uri="{FF2B5EF4-FFF2-40B4-BE49-F238E27FC236}">
                <a16:creationId xmlns:a16="http://schemas.microsoft.com/office/drawing/2014/main" id="{0030B5BD-2015-8CFD-0654-2AAFB3470B97}"/>
              </a:ext>
            </a:extLst>
          </p:cNvPr>
          <p:cNvSpPr>
            <a:spLocks noGrp="1"/>
          </p:cNvSpPr>
          <p:nvPr>
            <p:ph type="body" sz="quarter" idx="11"/>
          </p:nvPr>
        </p:nvSpPr>
        <p:spPr>
          <a:xfrm>
            <a:off x="5995914" y="6144833"/>
            <a:ext cx="6038850" cy="576263"/>
          </a:xfrm>
        </p:spPr>
        <p:txBody>
          <a:bodyPr lIns="91440" tIns="45720" rIns="91440" bIns="45720" anchor="t"/>
          <a:lstStyle/>
          <a:p>
            <a:r>
              <a:rPr lang="en-GB" sz="2800">
                <a:solidFill>
                  <a:schemeClr val="tx1"/>
                </a:solidFill>
                <a:cs typeface="Roboto" panose="02000000000000000000" pitchFamily="2" charset="0"/>
              </a:rPr>
              <a:t>with the Patch My PC team</a:t>
            </a:r>
            <a:endParaRPr lang="en-US" sz="2800">
              <a:solidFill>
                <a:schemeClr val="tx1"/>
              </a:solidFill>
              <a:cs typeface="Roboto" panose="02000000000000000000" pitchFamily="2" charset="0"/>
            </a:endParaRPr>
          </a:p>
        </p:txBody>
      </p:sp>
      <p:pic>
        <p:nvPicPr>
          <p:cNvPr id="7" name="Graphic 6" descr="Diving with solid fill">
            <a:extLst>
              <a:ext uri="{FF2B5EF4-FFF2-40B4-BE49-F238E27FC236}">
                <a16:creationId xmlns:a16="http://schemas.microsoft.com/office/drawing/2014/main" id="{92AB85AE-FF81-ECD8-7E4C-0A2BA9165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0365" y="4613104"/>
            <a:ext cx="1015585" cy="1015585"/>
          </a:xfrm>
          <a:prstGeom prst="rect">
            <a:avLst/>
          </a:prstGeom>
        </p:spPr>
      </p:pic>
    </p:spTree>
    <p:extLst>
      <p:ext uri="{BB962C8B-B14F-4D97-AF65-F5344CB8AC3E}">
        <p14:creationId xmlns:p14="http://schemas.microsoft.com/office/powerpoint/2010/main" val="298626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is the IME installed?</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327001" y="1501271"/>
            <a:ext cx="4222253"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The IME is installed when a managed device is targeted with either a:-</a:t>
            </a:r>
          </a:p>
          <a:p>
            <a:pPr marL="0" marR="0" indent="0">
              <a:spcBef>
                <a:spcPts val="0"/>
              </a:spcBef>
              <a:spcAft>
                <a:spcPts val="0"/>
              </a:spcAft>
              <a:buNone/>
            </a:pPr>
            <a:endParaRPr lang="en-US">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PowerShell Script or Proactive Remediation</a:t>
            </a:r>
          </a:p>
          <a:p>
            <a:pPr marL="514350" indent="-514350">
              <a:spcBef>
                <a:spcPts val="0"/>
              </a:spcBef>
              <a:buFont typeface="+mj-lt"/>
              <a:buAutoNum type="arabicPeriod"/>
            </a:pPr>
            <a:endParaRPr lang="en-US">
              <a:effectLst/>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Win32 app or Microsoft Store app</a:t>
            </a:r>
          </a:p>
          <a:p>
            <a:pPr marL="514350" indent="-514350">
              <a:spcBef>
                <a:spcPts val="0"/>
              </a:spcBef>
              <a:buFont typeface="+mj-lt"/>
              <a:buAutoNum type="arabicPeriod"/>
            </a:pPr>
            <a:endParaRPr lang="en-US">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a:solidFill>
                  <a:srgbClr val="FF0000"/>
                </a:solidFill>
                <a:latin typeface="Calibri" panose="020F0502020204030204" pitchFamily="34" charset="0"/>
                <a:ea typeface="Calibri" panose="020F0502020204030204" pitchFamily="34" charset="0"/>
                <a:cs typeface="Calibri" panose="020F0502020204030204" pitchFamily="34" charset="0"/>
              </a:rPr>
              <a:t>(New)</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ea typeface="Calibri" panose="020F0502020204030204" pitchFamily="34" charset="0"/>
                <a:cs typeface="Calibri" panose="020F0502020204030204" pitchFamily="34" charset="0"/>
              </a:rPr>
              <a:t>Custom compliance settings</a:t>
            </a:r>
          </a:p>
          <a:p>
            <a:pPr marL="514350" indent="-514350">
              <a:spcBef>
                <a:spcPts val="0"/>
              </a:spcBef>
              <a:buFont typeface="+mj-lt"/>
              <a:buAutoNum type="arabicPeriod"/>
            </a:pPr>
            <a:endParaRPr lang="en-US">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9AFDB95-5645-8846-A410-11DD24C39E15}"/>
              </a:ext>
            </a:extLst>
          </p:cNvPr>
          <p:cNvPicPr>
            <a:picLocks noChangeAspect="1"/>
          </p:cNvPicPr>
          <p:nvPr/>
        </p:nvPicPr>
        <p:blipFill>
          <a:blip r:embed="rId3"/>
          <a:stretch>
            <a:fillRect/>
          </a:stretch>
        </p:blipFill>
        <p:spPr>
          <a:xfrm>
            <a:off x="4661776" y="1396955"/>
            <a:ext cx="7372209" cy="5219600"/>
          </a:xfrm>
          <a:prstGeom prst="rect">
            <a:avLst/>
          </a:prstGeom>
        </p:spPr>
      </p:pic>
    </p:spTree>
    <p:extLst>
      <p:ext uri="{BB962C8B-B14F-4D97-AF65-F5344CB8AC3E}">
        <p14:creationId xmlns:p14="http://schemas.microsoft.com/office/powerpoint/2010/main" val="20806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is the IME installed?</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6010752"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The IME is installed, from an MSI, via the OMA-DM channel using the:-</a:t>
            </a:r>
          </a:p>
          <a:p>
            <a:pPr marL="0" marR="0" indent="0">
              <a:spcBef>
                <a:spcPts val="0"/>
              </a:spcBef>
              <a:spcAft>
                <a:spcPts val="0"/>
              </a:spcAft>
              <a:buNone/>
            </a:pPr>
            <a:endParaRPr lang="en-US" b="1" i="1">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b="1" i="1" err="1">
                <a:solidFill>
                  <a:schemeClr val="accent1"/>
                </a:solidFill>
                <a:latin typeface="Calibri" panose="020F0502020204030204" pitchFamily="34" charset="0"/>
                <a:ea typeface="Calibri" panose="020F0502020204030204" pitchFamily="34" charset="0"/>
                <a:cs typeface="Calibri" panose="020F0502020204030204" pitchFamily="34" charset="0"/>
              </a:rPr>
              <a:t>EnterpriseDesktopAppManagement</a:t>
            </a:r>
            <a:r>
              <a:rPr lang="en-US">
                <a:latin typeface="Calibri" panose="020F0502020204030204" pitchFamily="34" charset="0"/>
                <a:ea typeface="Calibri" panose="020F0502020204030204" pitchFamily="34" charset="0"/>
                <a:cs typeface="Calibri" panose="020F0502020204030204" pitchFamily="34" charset="0"/>
              </a:rPr>
              <a:t> Configuration Service Provider (CSP)</a:t>
            </a:r>
          </a:p>
          <a:p>
            <a:pPr marL="0" marR="0" indent="0">
              <a:spcBef>
                <a:spcPts val="0"/>
              </a:spcBef>
              <a:spcAft>
                <a:spcPts val="0"/>
              </a:spcAft>
              <a:buNone/>
            </a:pPr>
            <a:endParaRPr lang="en-US">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GB">
                <a:effectLst/>
                <a:latin typeface="Calibri" panose="020F0502020204030204" pitchFamily="34" charset="0"/>
                <a:ea typeface="Calibri" panose="020F0502020204030204" pitchFamily="34" charset="0"/>
                <a:cs typeface="Calibri" panose="020F0502020204030204" pitchFamily="34" charset="0"/>
              </a:rPr>
              <a:t>This CSP is used to handle enterprise desktop application management tasks, such as querying installed enterprise applications, installing applications, or removing applications.</a:t>
            </a: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09F70CC-79BF-25D3-0EF9-3264D9B02AC2}"/>
              </a:ext>
            </a:extLst>
          </p:cNvPr>
          <p:cNvPicPr>
            <a:picLocks noChangeAspect="1"/>
          </p:cNvPicPr>
          <p:nvPr/>
        </p:nvPicPr>
        <p:blipFill>
          <a:blip r:embed="rId2"/>
          <a:stretch>
            <a:fillRect/>
          </a:stretch>
        </p:blipFill>
        <p:spPr>
          <a:xfrm>
            <a:off x="6151780" y="1480854"/>
            <a:ext cx="5940135" cy="4896598"/>
          </a:xfrm>
          <a:prstGeom prst="rect">
            <a:avLst/>
          </a:prstGeom>
        </p:spPr>
      </p:pic>
      <p:sp>
        <p:nvSpPr>
          <p:cNvPr id="7" name="TextBox 6">
            <a:extLst>
              <a:ext uri="{FF2B5EF4-FFF2-40B4-BE49-F238E27FC236}">
                <a16:creationId xmlns:a16="http://schemas.microsoft.com/office/drawing/2014/main" id="{D396CCCC-4FDE-5519-24C3-D0AAEA9F8BE2}"/>
              </a:ext>
            </a:extLst>
          </p:cNvPr>
          <p:cNvSpPr txBox="1"/>
          <p:nvPr/>
        </p:nvSpPr>
        <p:spPr>
          <a:xfrm>
            <a:off x="141028" y="6423545"/>
            <a:ext cx="11505063" cy="646331"/>
          </a:xfrm>
          <a:prstGeom prst="rect">
            <a:avLst/>
          </a:prstGeom>
          <a:noFill/>
        </p:spPr>
        <p:txBody>
          <a:bodyPr wrap="square" rtlCol="0">
            <a:spAutoFit/>
          </a:bodyPr>
          <a:lstStyle/>
          <a:p>
            <a:r>
              <a:rPr lang="en-GB">
                <a:solidFill>
                  <a:schemeClr val="accent1"/>
                </a:solidFill>
                <a:effectLst/>
                <a:latin typeface="Calibri" panose="020F0502020204030204" pitchFamily="34" charset="0"/>
                <a:ea typeface="Calibri" panose="020F0502020204030204" pitchFamily="34" charset="0"/>
                <a:cs typeface="Calibri" panose="020F0502020204030204" pitchFamily="34" charset="0"/>
              </a:rPr>
              <a:t>https://learn.microsoft.com/en-us/windows/client-management/mdm/enterprisedesktopappmanagement-csp</a:t>
            </a:r>
          </a:p>
          <a:p>
            <a:endParaRPr lang="en-GB"/>
          </a:p>
        </p:txBody>
      </p:sp>
    </p:spTree>
    <p:extLst>
      <p:ext uri="{BB962C8B-B14F-4D97-AF65-F5344CB8AC3E}">
        <p14:creationId xmlns:p14="http://schemas.microsoft.com/office/powerpoint/2010/main" val="41660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0C3C54-121F-27D8-8FBD-34F0FFB3D7EA}"/>
              </a:ext>
            </a:extLst>
          </p:cNvPr>
          <p:cNvPicPr>
            <a:picLocks noChangeAspect="1"/>
          </p:cNvPicPr>
          <p:nvPr/>
        </p:nvPicPr>
        <p:blipFill rotWithShape="1">
          <a:blip r:embed="rId2"/>
          <a:srcRect b="20594"/>
          <a:stretch/>
        </p:blipFill>
        <p:spPr>
          <a:xfrm>
            <a:off x="202168" y="2650728"/>
            <a:ext cx="8375176" cy="3321447"/>
          </a:xfrm>
          <a:prstGeom prst="rect">
            <a:avLst/>
          </a:prstGeom>
        </p:spPr>
      </p:pic>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is the IME installed?</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11045588"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You can track the install via the local registry</a:t>
            </a:r>
            <a:br>
              <a:rPr lang="en-US">
                <a:latin typeface="Calibri" panose="020F0502020204030204" pitchFamily="34" charset="0"/>
                <a:ea typeface="Calibri" panose="020F0502020204030204" pitchFamily="34" charset="0"/>
                <a:cs typeface="Calibri" panose="020F0502020204030204" pitchFamily="34" charset="0"/>
              </a:rPr>
            </a:b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GB" sz="2000">
                <a:solidFill>
                  <a:schemeClr val="accent1"/>
                </a:solidFill>
                <a:effectLst/>
                <a:latin typeface="Calibri" panose="020F0502020204030204" pitchFamily="34" charset="0"/>
                <a:ea typeface="Calibri" panose="020F0502020204030204" pitchFamily="34" charset="0"/>
                <a:cs typeface="Calibri" panose="020F0502020204030204" pitchFamily="34" charset="0"/>
              </a:rPr>
              <a:t>HKEY_LOCAL_MACHINE\SOFTWARE\Microsoft\</a:t>
            </a:r>
            <a:r>
              <a:rPr lang="en-GB" sz="2000" err="1">
                <a:solidFill>
                  <a:schemeClr val="accent1"/>
                </a:solidFill>
                <a:effectLst/>
                <a:latin typeface="Calibri" panose="020F0502020204030204" pitchFamily="34" charset="0"/>
                <a:ea typeface="Calibri" panose="020F0502020204030204" pitchFamily="34" charset="0"/>
                <a:cs typeface="Calibri" panose="020F0502020204030204" pitchFamily="34" charset="0"/>
              </a:rPr>
              <a:t>EnterpriseDesktopAppManagement</a:t>
            </a:r>
            <a:r>
              <a:rPr lang="en-GB" sz="2000">
                <a:solidFill>
                  <a:schemeClr val="accent1"/>
                </a:solidFill>
                <a:effectLst/>
                <a:latin typeface="Calibri" panose="020F0502020204030204" pitchFamily="34" charset="0"/>
                <a:ea typeface="Calibri" panose="020F0502020204030204" pitchFamily="34" charset="0"/>
                <a:cs typeface="Calibri" panose="020F0502020204030204" pitchFamily="34" charset="0"/>
              </a:rPr>
              <a:t>\</a:t>
            </a:r>
            <a:br>
              <a:rPr lang="en-GB" sz="2000">
                <a:solidFill>
                  <a:schemeClr val="accent1"/>
                </a:solidFill>
                <a:effectLst/>
                <a:latin typeface="Calibri" panose="020F0502020204030204" pitchFamily="34" charset="0"/>
                <a:ea typeface="Calibri" panose="020F0502020204030204" pitchFamily="34" charset="0"/>
                <a:cs typeface="Calibri" panose="020F0502020204030204" pitchFamily="34" charset="0"/>
              </a:rPr>
            </a:br>
            <a:r>
              <a:rPr lang="en-GB" sz="2000">
                <a:solidFill>
                  <a:schemeClr val="accent1"/>
                </a:solidFill>
                <a:effectLst/>
                <a:latin typeface="Calibri" panose="020F0502020204030204" pitchFamily="34" charset="0"/>
                <a:ea typeface="Calibri" panose="020F0502020204030204" pitchFamily="34" charset="0"/>
                <a:cs typeface="Calibri" panose="020F0502020204030204" pitchFamily="34" charset="0"/>
              </a:rPr>
              <a:t>S-0-0-00-0000000000-0000000000-000000000-000\MSI</a:t>
            </a: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DDCBAC6-9E6F-B50B-47C6-BBF7BDA9B6D4}"/>
              </a:ext>
            </a:extLst>
          </p:cNvPr>
          <p:cNvSpPr txBox="1"/>
          <p:nvPr/>
        </p:nvSpPr>
        <p:spPr>
          <a:xfrm>
            <a:off x="8815906" y="3031999"/>
            <a:ext cx="3168000" cy="1477328"/>
          </a:xfrm>
          <a:prstGeom prst="rect">
            <a:avLst/>
          </a:prstGeom>
          <a:solidFill>
            <a:schemeClr val="bg1"/>
          </a:solidFill>
          <a:ln w="28575">
            <a:solidFill>
              <a:schemeClr val="accent6"/>
            </a:solidFill>
          </a:ln>
        </p:spPr>
        <p:txBody>
          <a:bodyPr wrap="square" rtlCol="0">
            <a:spAutoFit/>
          </a:bodyPr>
          <a:lstStyle/>
          <a:p>
            <a:pPr algn="ctr"/>
            <a:endParaRPr lang="en-US">
              <a:solidFill>
                <a:schemeClr val="accent1"/>
              </a:solidFill>
            </a:endParaRPr>
          </a:p>
          <a:p>
            <a:pPr algn="ctr"/>
            <a:r>
              <a:rPr lang="en-US">
                <a:solidFill>
                  <a:schemeClr val="accent1"/>
                </a:solidFill>
              </a:rPr>
              <a:t>New versions are rolled out automatically</a:t>
            </a:r>
          </a:p>
          <a:p>
            <a:pPr algn="ctr"/>
            <a:endParaRPr lang="en-US">
              <a:solidFill>
                <a:schemeClr val="accent1"/>
              </a:solidFill>
            </a:endParaRPr>
          </a:p>
          <a:p>
            <a:pPr algn="ctr"/>
            <a:r>
              <a:rPr lang="en-US">
                <a:solidFill>
                  <a:srgbClr val="C00000"/>
                </a:solidFill>
              </a:rPr>
              <a:t>Snapshots are a curse</a:t>
            </a:r>
            <a:endParaRPr lang="en-GB">
              <a:solidFill>
                <a:srgbClr val="C00000"/>
              </a:solidFill>
            </a:endParaRPr>
          </a:p>
        </p:txBody>
      </p:sp>
      <p:sp>
        <p:nvSpPr>
          <p:cNvPr id="4" name="TextBox 3">
            <a:extLst>
              <a:ext uri="{FF2B5EF4-FFF2-40B4-BE49-F238E27FC236}">
                <a16:creationId xmlns:a16="http://schemas.microsoft.com/office/drawing/2014/main" id="{46E101F0-D412-DCA2-3E04-4B5C95C255CC}"/>
              </a:ext>
            </a:extLst>
          </p:cNvPr>
          <p:cNvSpPr txBox="1"/>
          <p:nvPr/>
        </p:nvSpPr>
        <p:spPr>
          <a:xfrm>
            <a:off x="141028" y="6152822"/>
            <a:ext cx="11299853" cy="800219"/>
          </a:xfrm>
          <a:prstGeom prst="rect">
            <a:avLst/>
          </a:prstGeom>
          <a:noFill/>
        </p:spPr>
        <p:txBody>
          <a:bodyPr wrap="square">
            <a:spAutoFit/>
          </a:bodyPr>
          <a:lstStyle/>
          <a:p>
            <a:r>
              <a:rPr lang="en-GB" sz="2800">
                <a:solidFill>
                  <a:schemeClr val="accent1"/>
                </a:solidFill>
              </a:rPr>
              <a:t>https://euprodimedatasec.azureedge.net/IntuneWindowsAgent.msi</a:t>
            </a:r>
          </a:p>
          <a:p>
            <a:endParaRPr lang="en-GB"/>
          </a:p>
        </p:txBody>
      </p:sp>
    </p:spTree>
    <p:extLst>
      <p:ext uri="{BB962C8B-B14F-4D97-AF65-F5344CB8AC3E}">
        <p14:creationId xmlns:p14="http://schemas.microsoft.com/office/powerpoint/2010/main" val="267907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is the IME installed?</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pic>
        <p:nvPicPr>
          <p:cNvPr id="5" name="Picture 4">
            <a:extLst>
              <a:ext uri="{FF2B5EF4-FFF2-40B4-BE49-F238E27FC236}">
                <a16:creationId xmlns:a16="http://schemas.microsoft.com/office/drawing/2014/main" id="{68B201B0-B6DD-3A4B-1D3E-70C373801E45}"/>
              </a:ext>
            </a:extLst>
          </p:cNvPr>
          <p:cNvPicPr>
            <a:picLocks noChangeAspect="1"/>
          </p:cNvPicPr>
          <p:nvPr/>
        </p:nvPicPr>
        <p:blipFill>
          <a:blip r:embed="rId2"/>
          <a:stretch>
            <a:fillRect/>
          </a:stretch>
        </p:blipFill>
        <p:spPr>
          <a:xfrm>
            <a:off x="203590" y="1155794"/>
            <a:ext cx="9332055" cy="3946870"/>
          </a:xfrm>
          <a:prstGeom prst="rect">
            <a:avLst/>
          </a:prstGeom>
        </p:spPr>
      </p:pic>
      <p:pic>
        <p:nvPicPr>
          <p:cNvPr id="11" name="Picture 10">
            <a:extLst>
              <a:ext uri="{FF2B5EF4-FFF2-40B4-BE49-F238E27FC236}">
                <a16:creationId xmlns:a16="http://schemas.microsoft.com/office/drawing/2014/main" id="{D9415EA6-9A25-37DC-A233-492313128ECF}"/>
              </a:ext>
            </a:extLst>
          </p:cNvPr>
          <p:cNvPicPr>
            <a:picLocks noChangeAspect="1"/>
          </p:cNvPicPr>
          <p:nvPr/>
        </p:nvPicPr>
        <p:blipFill>
          <a:blip r:embed="rId3"/>
          <a:stretch>
            <a:fillRect/>
          </a:stretch>
        </p:blipFill>
        <p:spPr>
          <a:xfrm>
            <a:off x="203590" y="5167158"/>
            <a:ext cx="10494232" cy="1526536"/>
          </a:xfrm>
          <a:prstGeom prst="rect">
            <a:avLst/>
          </a:prstGeom>
        </p:spPr>
      </p:pic>
    </p:spTree>
    <p:extLst>
      <p:ext uri="{BB962C8B-B14F-4D97-AF65-F5344CB8AC3E}">
        <p14:creationId xmlns:p14="http://schemas.microsoft.com/office/powerpoint/2010/main" val="406977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is the IME installed?</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4497233"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View the </a:t>
            </a:r>
            <a:r>
              <a:rPr lang="en-US" err="1">
                <a:latin typeface="Calibri" panose="020F0502020204030204" pitchFamily="34" charset="0"/>
                <a:ea typeface="Calibri" panose="020F0502020204030204" pitchFamily="34" charset="0"/>
                <a:cs typeface="Calibri" panose="020F0502020204030204" pitchFamily="34" charset="0"/>
              </a:rPr>
              <a:t>SyncML</a:t>
            </a:r>
            <a:r>
              <a:rPr lang="en-US">
                <a:latin typeface="Calibri" panose="020F0502020204030204" pitchFamily="34" charset="0"/>
                <a:ea typeface="Calibri" panose="020F0502020204030204" pitchFamily="34" charset="0"/>
                <a:cs typeface="Calibri" panose="020F0502020204030204" pitchFamily="34" charset="0"/>
              </a:rPr>
              <a:t> message where OMA-DM initiates the MSI install for the IME</a:t>
            </a: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396CCCC-4FDE-5519-24C3-D0AAEA9F8BE2}"/>
              </a:ext>
            </a:extLst>
          </p:cNvPr>
          <p:cNvSpPr txBox="1"/>
          <p:nvPr/>
        </p:nvSpPr>
        <p:spPr>
          <a:xfrm>
            <a:off x="194037" y="6158847"/>
            <a:ext cx="5060450" cy="369332"/>
          </a:xfrm>
          <a:prstGeom prst="rect">
            <a:avLst/>
          </a:prstGeom>
          <a:noFill/>
        </p:spPr>
        <p:txBody>
          <a:bodyPr wrap="square" rtlCol="0">
            <a:spAutoFit/>
          </a:bodyPr>
          <a:lstStyle/>
          <a:p>
            <a:r>
              <a:rPr lang="en-GB">
                <a:solidFill>
                  <a:schemeClr val="accent1"/>
                </a:solidFill>
              </a:rPr>
              <a:t>https://github.com/okieselbach/SyncMLViewer</a:t>
            </a:r>
          </a:p>
        </p:txBody>
      </p:sp>
      <p:pic>
        <p:nvPicPr>
          <p:cNvPr id="5" name="Picture 4">
            <a:extLst>
              <a:ext uri="{FF2B5EF4-FFF2-40B4-BE49-F238E27FC236}">
                <a16:creationId xmlns:a16="http://schemas.microsoft.com/office/drawing/2014/main" id="{CCF33900-616F-4D68-71D1-48C192E010A9}"/>
              </a:ext>
            </a:extLst>
          </p:cNvPr>
          <p:cNvPicPr>
            <a:picLocks noChangeAspect="1"/>
          </p:cNvPicPr>
          <p:nvPr/>
        </p:nvPicPr>
        <p:blipFill rotWithShape="1">
          <a:blip r:embed="rId2"/>
          <a:srcRect t="11426" b="8223"/>
          <a:stretch/>
        </p:blipFill>
        <p:spPr>
          <a:xfrm>
            <a:off x="5397407" y="1285460"/>
            <a:ext cx="6658540" cy="4532243"/>
          </a:xfrm>
          <a:prstGeom prst="rect">
            <a:avLst/>
          </a:prstGeom>
        </p:spPr>
      </p:pic>
      <p:pic>
        <p:nvPicPr>
          <p:cNvPr id="9" name="Picture 8">
            <a:extLst>
              <a:ext uri="{FF2B5EF4-FFF2-40B4-BE49-F238E27FC236}">
                <a16:creationId xmlns:a16="http://schemas.microsoft.com/office/drawing/2014/main" id="{E7683368-764A-ED69-8CC2-C02725DC85A5}"/>
              </a:ext>
            </a:extLst>
          </p:cNvPr>
          <p:cNvPicPr>
            <a:picLocks noChangeAspect="1"/>
          </p:cNvPicPr>
          <p:nvPr/>
        </p:nvPicPr>
        <p:blipFill>
          <a:blip r:embed="rId3"/>
          <a:stretch>
            <a:fillRect/>
          </a:stretch>
        </p:blipFill>
        <p:spPr>
          <a:xfrm>
            <a:off x="5368301" y="5890260"/>
            <a:ext cx="6668496" cy="744567"/>
          </a:xfrm>
          <a:prstGeom prst="rect">
            <a:avLst/>
          </a:prstGeom>
        </p:spPr>
      </p:pic>
      <p:pic>
        <p:nvPicPr>
          <p:cNvPr id="6" name="Picture 5">
            <a:extLst>
              <a:ext uri="{FF2B5EF4-FFF2-40B4-BE49-F238E27FC236}">
                <a16:creationId xmlns:a16="http://schemas.microsoft.com/office/drawing/2014/main" id="{3CDFC432-EC68-580A-BF2C-B7FC48E5B5E3}"/>
              </a:ext>
            </a:extLst>
          </p:cNvPr>
          <p:cNvPicPr>
            <a:picLocks noChangeAspect="1"/>
          </p:cNvPicPr>
          <p:nvPr/>
        </p:nvPicPr>
        <p:blipFill>
          <a:blip r:embed="rId4"/>
          <a:stretch>
            <a:fillRect/>
          </a:stretch>
        </p:blipFill>
        <p:spPr>
          <a:xfrm>
            <a:off x="894292" y="2827000"/>
            <a:ext cx="2990703" cy="2990703"/>
          </a:xfrm>
          <a:prstGeom prst="rect">
            <a:avLst/>
          </a:prstGeom>
        </p:spPr>
      </p:pic>
    </p:spTree>
    <p:extLst>
      <p:ext uri="{BB962C8B-B14F-4D97-AF65-F5344CB8AC3E}">
        <p14:creationId xmlns:p14="http://schemas.microsoft.com/office/powerpoint/2010/main" val="119493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is the IME installed?</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11045588"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dog with red eyes&#10;&#10;Description automatically generated">
            <a:extLst>
              <a:ext uri="{FF2B5EF4-FFF2-40B4-BE49-F238E27FC236}">
                <a16:creationId xmlns:a16="http://schemas.microsoft.com/office/drawing/2014/main" id="{7A0D10AA-42AA-6749-972B-D3F6C93D6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4083" y="1175072"/>
            <a:ext cx="8479810" cy="5639074"/>
          </a:xfrm>
          <a:prstGeom prst="rect">
            <a:avLst/>
          </a:prstGeom>
        </p:spPr>
      </p:pic>
      <p:sp>
        <p:nvSpPr>
          <p:cNvPr id="7" name="TextBox 6">
            <a:extLst>
              <a:ext uri="{FF2B5EF4-FFF2-40B4-BE49-F238E27FC236}">
                <a16:creationId xmlns:a16="http://schemas.microsoft.com/office/drawing/2014/main" id="{9715C375-8778-AA14-9A66-EBAE8929EAE1}"/>
              </a:ext>
            </a:extLst>
          </p:cNvPr>
          <p:cNvSpPr txBox="1"/>
          <p:nvPr/>
        </p:nvSpPr>
        <p:spPr>
          <a:xfrm>
            <a:off x="10103893" y="2666555"/>
            <a:ext cx="2088107" cy="3431709"/>
          </a:xfrm>
          <a:prstGeom prst="rect">
            <a:avLst/>
          </a:prstGeom>
          <a:solidFill>
            <a:schemeClr val="bg1"/>
          </a:solidFill>
        </p:spPr>
        <p:txBody>
          <a:bodyPr wrap="square" rtlCol="0">
            <a:spAutoFit/>
          </a:bodyPr>
          <a:lstStyle/>
          <a:p>
            <a:pPr algn="ctr"/>
            <a:r>
              <a:rPr lang="en-US" sz="2800">
                <a:solidFill>
                  <a:schemeClr val="accent1"/>
                </a:solidFill>
              </a:rPr>
              <a:t>LAB Time</a:t>
            </a:r>
          </a:p>
          <a:p>
            <a:pPr algn="ctr"/>
            <a:endParaRPr lang="en-US" sz="2800">
              <a:solidFill>
                <a:schemeClr val="accent1"/>
              </a:solidFill>
            </a:endParaRPr>
          </a:p>
          <a:p>
            <a:pPr algn="ctr"/>
            <a:endParaRPr lang="en-US" sz="2800">
              <a:solidFill>
                <a:schemeClr val="accent1"/>
              </a:solidFill>
            </a:endParaRPr>
          </a:p>
          <a:p>
            <a:pPr algn="ctr"/>
            <a:r>
              <a:rPr lang="en-US" sz="1400">
                <a:solidFill>
                  <a:schemeClr val="accent1"/>
                </a:solidFill>
              </a:rPr>
              <a:t>BW-W11-5</a:t>
            </a:r>
          </a:p>
          <a:p>
            <a:pPr algn="ctr"/>
            <a:r>
              <a:rPr lang="en-US" sz="1400">
                <a:solidFill>
                  <a:schemeClr val="accent1"/>
                </a:solidFill>
              </a:rPr>
              <a:t>Snapshot: </a:t>
            </a:r>
            <a:r>
              <a:rPr lang="en-US" sz="1400" err="1">
                <a:solidFill>
                  <a:schemeClr val="accent1"/>
                </a:solidFill>
              </a:rPr>
              <a:t>PreAADJoin</a:t>
            </a:r>
            <a:br>
              <a:rPr lang="en-US" sz="1400">
                <a:solidFill>
                  <a:schemeClr val="accent1"/>
                </a:solidFill>
              </a:rPr>
            </a:br>
            <a:br>
              <a:rPr lang="en-US" sz="1400">
                <a:solidFill>
                  <a:schemeClr val="accent1"/>
                </a:solidFill>
              </a:rPr>
            </a:br>
            <a:r>
              <a:rPr lang="en-US" sz="1100">
                <a:solidFill>
                  <a:schemeClr val="accent1"/>
                </a:solidFill>
              </a:rPr>
              <a:t>Shift F10 during OOBE and install </a:t>
            </a:r>
            <a:r>
              <a:rPr lang="en-US" sz="1100" err="1">
                <a:solidFill>
                  <a:schemeClr val="accent1"/>
                </a:solidFill>
              </a:rPr>
              <a:t>SyncML</a:t>
            </a:r>
            <a:r>
              <a:rPr lang="en-US" sz="1100">
                <a:solidFill>
                  <a:schemeClr val="accent1"/>
                </a:solidFill>
              </a:rPr>
              <a:t>/View Registry</a:t>
            </a:r>
          </a:p>
          <a:p>
            <a:pPr algn="ctr"/>
            <a:br>
              <a:rPr lang="en-US" sz="1400">
                <a:solidFill>
                  <a:schemeClr val="accent1"/>
                </a:solidFill>
              </a:rPr>
            </a:br>
            <a:r>
              <a:rPr lang="en-GB" sz="900">
                <a:solidFill>
                  <a:schemeClr val="accent1"/>
                </a:solidFill>
              </a:rPr>
              <a:t>https://github.com/okieselbach/SyncMLViewer/blob/master/SyncMLViewer/dist/SyncMLViewer-v108.zip</a:t>
            </a:r>
          </a:p>
          <a:p>
            <a:pPr algn="ctr"/>
            <a:br>
              <a:rPr lang="en-US" sz="1400">
                <a:solidFill>
                  <a:schemeClr val="accent1"/>
                </a:solidFill>
              </a:rPr>
            </a:br>
            <a:endParaRPr lang="en-GB" sz="1400">
              <a:solidFill>
                <a:srgbClr val="C00000"/>
              </a:solidFill>
            </a:endParaRPr>
          </a:p>
        </p:txBody>
      </p:sp>
      <p:pic>
        <p:nvPicPr>
          <p:cNvPr id="11" name="Graphic 10" descr="Test tubes outline">
            <a:extLst>
              <a:ext uri="{FF2B5EF4-FFF2-40B4-BE49-F238E27FC236}">
                <a16:creationId xmlns:a16="http://schemas.microsoft.com/office/drawing/2014/main" id="{8F4A6022-0C23-DCDA-76AD-4A3536959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8628" y="1593458"/>
            <a:ext cx="914400" cy="914400"/>
          </a:xfrm>
          <a:prstGeom prst="rect">
            <a:avLst/>
          </a:prstGeom>
        </p:spPr>
      </p:pic>
    </p:spTree>
    <p:extLst>
      <p:ext uri="{BB962C8B-B14F-4D97-AF65-F5344CB8AC3E}">
        <p14:creationId xmlns:p14="http://schemas.microsoft.com/office/powerpoint/2010/main" val="117790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p:txBody>
          <a:bodyPr lIns="91440" tIns="45720" rIns="91440" bIns="45720" anchor="t"/>
          <a:lstStyle/>
          <a:p>
            <a:r>
              <a:rPr lang="en-US">
                <a:latin typeface="Roboto"/>
                <a:ea typeface="Roboto"/>
                <a:cs typeface="Roboto"/>
              </a:rPr>
              <a:t>How does the IME process app policy?</a:t>
            </a:r>
            <a:endParaRPr lang="en-US"/>
          </a:p>
        </p:txBody>
      </p:sp>
    </p:spTree>
    <p:extLst>
      <p:ext uri="{BB962C8B-B14F-4D97-AF65-F5344CB8AC3E}">
        <p14:creationId xmlns:p14="http://schemas.microsoft.com/office/powerpoint/2010/main" val="314220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app policy?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graphicFrame>
        <p:nvGraphicFramePr>
          <p:cNvPr id="7" name="Diagram 6">
            <a:extLst>
              <a:ext uri="{FF2B5EF4-FFF2-40B4-BE49-F238E27FC236}">
                <a16:creationId xmlns:a16="http://schemas.microsoft.com/office/drawing/2014/main" id="{8F310028-CEC7-18AC-88EB-70CF2F3EF5DB}"/>
              </a:ext>
            </a:extLst>
          </p:cNvPr>
          <p:cNvGraphicFramePr/>
          <p:nvPr/>
        </p:nvGraphicFramePr>
        <p:xfrm>
          <a:off x="-478163" y="1401302"/>
          <a:ext cx="8180569" cy="475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2114F713-B3F1-A429-E723-C630956006B9}"/>
              </a:ext>
            </a:extLst>
          </p:cNvPr>
          <p:cNvPicPr>
            <a:picLocks noChangeAspect="1"/>
          </p:cNvPicPr>
          <p:nvPr/>
        </p:nvPicPr>
        <p:blipFill>
          <a:blip r:embed="rId7"/>
          <a:stretch>
            <a:fillRect/>
          </a:stretch>
        </p:blipFill>
        <p:spPr>
          <a:xfrm>
            <a:off x="2329161" y="1294512"/>
            <a:ext cx="5598860" cy="1023601"/>
          </a:xfrm>
          <a:prstGeom prst="rect">
            <a:avLst/>
          </a:prstGeom>
        </p:spPr>
      </p:pic>
      <p:pic>
        <p:nvPicPr>
          <p:cNvPr id="14" name="Picture 13">
            <a:extLst>
              <a:ext uri="{FF2B5EF4-FFF2-40B4-BE49-F238E27FC236}">
                <a16:creationId xmlns:a16="http://schemas.microsoft.com/office/drawing/2014/main" id="{14887E99-EA11-BCD4-34A1-EA4EA52CAA34}"/>
              </a:ext>
            </a:extLst>
          </p:cNvPr>
          <p:cNvPicPr>
            <a:picLocks noChangeAspect="1"/>
          </p:cNvPicPr>
          <p:nvPr/>
        </p:nvPicPr>
        <p:blipFill rotWithShape="1">
          <a:blip r:embed="rId8"/>
          <a:srcRect r="24469" b="21537"/>
          <a:stretch/>
        </p:blipFill>
        <p:spPr>
          <a:xfrm>
            <a:off x="3744732" y="2479155"/>
            <a:ext cx="5157085" cy="725592"/>
          </a:xfrm>
          <a:prstGeom prst="rect">
            <a:avLst/>
          </a:prstGeom>
        </p:spPr>
      </p:pic>
      <p:pic>
        <p:nvPicPr>
          <p:cNvPr id="17" name="Picture 16">
            <a:extLst>
              <a:ext uri="{FF2B5EF4-FFF2-40B4-BE49-F238E27FC236}">
                <a16:creationId xmlns:a16="http://schemas.microsoft.com/office/drawing/2014/main" id="{76319F5D-BD04-B3B2-0553-DD56FB8B4AC0}"/>
              </a:ext>
            </a:extLst>
          </p:cNvPr>
          <p:cNvPicPr>
            <a:picLocks noChangeAspect="1"/>
          </p:cNvPicPr>
          <p:nvPr/>
        </p:nvPicPr>
        <p:blipFill rotWithShape="1">
          <a:blip r:embed="rId9"/>
          <a:srcRect r="31393"/>
          <a:stretch/>
        </p:blipFill>
        <p:spPr>
          <a:xfrm>
            <a:off x="4903304" y="3333064"/>
            <a:ext cx="4101590" cy="924751"/>
          </a:xfrm>
          <a:prstGeom prst="rect">
            <a:avLst/>
          </a:prstGeom>
        </p:spPr>
      </p:pic>
      <p:pic>
        <p:nvPicPr>
          <p:cNvPr id="19" name="Picture 18">
            <a:extLst>
              <a:ext uri="{FF2B5EF4-FFF2-40B4-BE49-F238E27FC236}">
                <a16:creationId xmlns:a16="http://schemas.microsoft.com/office/drawing/2014/main" id="{DFFF3829-56F4-E1C3-797A-DAD7F9A69045}"/>
              </a:ext>
            </a:extLst>
          </p:cNvPr>
          <p:cNvPicPr>
            <a:picLocks noChangeAspect="1"/>
          </p:cNvPicPr>
          <p:nvPr/>
        </p:nvPicPr>
        <p:blipFill rotWithShape="1">
          <a:blip r:embed="rId10"/>
          <a:srcRect r="28330"/>
          <a:stretch/>
        </p:blipFill>
        <p:spPr>
          <a:xfrm>
            <a:off x="6096000" y="4528559"/>
            <a:ext cx="5196841" cy="528830"/>
          </a:xfrm>
          <a:prstGeom prst="rect">
            <a:avLst/>
          </a:prstGeom>
        </p:spPr>
      </p:pic>
      <p:pic>
        <p:nvPicPr>
          <p:cNvPr id="21" name="Picture 20">
            <a:extLst>
              <a:ext uri="{FF2B5EF4-FFF2-40B4-BE49-F238E27FC236}">
                <a16:creationId xmlns:a16="http://schemas.microsoft.com/office/drawing/2014/main" id="{01D43267-C160-51DF-17E6-26770925E780}"/>
              </a:ext>
            </a:extLst>
          </p:cNvPr>
          <p:cNvPicPr>
            <a:picLocks noChangeAspect="1"/>
          </p:cNvPicPr>
          <p:nvPr/>
        </p:nvPicPr>
        <p:blipFill>
          <a:blip r:embed="rId11"/>
          <a:stretch>
            <a:fillRect/>
          </a:stretch>
        </p:blipFill>
        <p:spPr>
          <a:xfrm>
            <a:off x="7117228" y="5426821"/>
            <a:ext cx="4280896" cy="1020945"/>
          </a:xfrm>
          <a:prstGeom prst="rect">
            <a:avLst/>
          </a:prstGeom>
        </p:spPr>
      </p:pic>
      <p:pic>
        <p:nvPicPr>
          <p:cNvPr id="23" name="Graphic 22" descr="Badge 1 with solid fill">
            <a:extLst>
              <a:ext uri="{FF2B5EF4-FFF2-40B4-BE49-F238E27FC236}">
                <a16:creationId xmlns:a16="http://schemas.microsoft.com/office/drawing/2014/main" id="{A17597A7-8141-528B-8E8A-A9A2050992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7994" y="1185858"/>
            <a:ext cx="430888" cy="430888"/>
          </a:xfrm>
          <a:prstGeom prst="rect">
            <a:avLst/>
          </a:prstGeom>
        </p:spPr>
      </p:pic>
      <p:pic>
        <p:nvPicPr>
          <p:cNvPr id="25" name="Graphic 24" descr="Badge with solid fill">
            <a:extLst>
              <a:ext uri="{FF2B5EF4-FFF2-40B4-BE49-F238E27FC236}">
                <a16:creationId xmlns:a16="http://schemas.microsoft.com/office/drawing/2014/main" id="{1ADFE70E-02F8-2582-22C8-0B049AB41E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69379" y="2156791"/>
            <a:ext cx="457200" cy="457200"/>
          </a:xfrm>
          <a:prstGeom prst="rect">
            <a:avLst/>
          </a:prstGeom>
        </p:spPr>
      </p:pic>
      <p:pic>
        <p:nvPicPr>
          <p:cNvPr id="27" name="Graphic 26" descr="Badge 3 with solid fill">
            <a:extLst>
              <a:ext uri="{FF2B5EF4-FFF2-40B4-BE49-F238E27FC236}">
                <a16:creationId xmlns:a16="http://schemas.microsoft.com/office/drawing/2014/main" id="{66A74885-C869-BEBC-D140-8E0C554084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35150" y="3104464"/>
            <a:ext cx="457200" cy="457200"/>
          </a:xfrm>
          <a:prstGeom prst="rect">
            <a:avLst/>
          </a:prstGeom>
        </p:spPr>
      </p:pic>
      <p:pic>
        <p:nvPicPr>
          <p:cNvPr id="29" name="Graphic 28" descr="Badge 4 with solid fill">
            <a:extLst>
              <a:ext uri="{FF2B5EF4-FFF2-40B4-BE49-F238E27FC236}">
                <a16:creationId xmlns:a16="http://schemas.microsoft.com/office/drawing/2014/main" id="{031C2359-2FAB-89F2-FA5D-055B297714B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43522" y="4074769"/>
            <a:ext cx="457200" cy="457200"/>
          </a:xfrm>
          <a:prstGeom prst="rect">
            <a:avLst/>
          </a:prstGeom>
        </p:spPr>
      </p:pic>
      <p:pic>
        <p:nvPicPr>
          <p:cNvPr id="31" name="Graphic 30" descr="Badge 5 with solid fill">
            <a:extLst>
              <a:ext uri="{FF2B5EF4-FFF2-40B4-BE49-F238E27FC236}">
                <a16:creationId xmlns:a16="http://schemas.microsoft.com/office/drawing/2014/main" id="{8CD74FE1-CA48-76F9-10CF-AE062987B17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247861" y="5034314"/>
            <a:ext cx="458103" cy="458103"/>
          </a:xfrm>
          <a:prstGeom prst="rect">
            <a:avLst/>
          </a:prstGeom>
        </p:spPr>
      </p:pic>
    </p:spTree>
    <p:extLst>
      <p:ext uri="{BB962C8B-B14F-4D97-AF65-F5344CB8AC3E}">
        <p14:creationId xmlns:p14="http://schemas.microsoft.com/office/powerpoint/2010/main" val="396487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app policy?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graphicFrame>
        <p:nvGraphicFramePr>
          <p:cNvPr id="7" name="Diagram 6">
            <a:extLst>
              <a:ext uri="{FF2B5EF4-FFF2-40B4-BE49-F238E27FC236}">
                <a16:creationId xmlns:a16="http://schemas.microsoft.com/office/drawing/2014/main" id="{8F310028-CEC7-18AC-88EB-70CF2F3EF5DB}"/>
              </a:ext>
            </a:extLst>
          </p:cNvPr>
          <p:cNvGraphicFramePr/>
          <p:nvPr/>
        </p:nvGraphicFramePr>
        <p:xfrm>
          <a:off x="-567484" y="1459011"/>
          <a:ext cx="8180569" cy="475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A09B5A2-56C9-9F35-1327-CB6EB4ECA580}"/>
              </a:ext>
            </a:extLst>
          </p:cNvPr>
          <p:cNvPicPr>
            <a:picLocks noChangeAspect="1"/>
          </p:cNvPicPr>
          <p:nvPr/>
        </p:nvPicPr>
        <p:blipFill>
          <a:blip r:embed="rId7"/>
          <a:stretch>
            <a:fillRect/>
          </a:stretch>
        </p:blipFill>
        <p:spPr>
          <a:xfrm>
            <a:off x="2239397" y="1461004"/>
            <a:ext cx="6800711" cy="765394"/>
          </a:xfrm>
          <a:prstGeom prst="rect">
            <a:avLst/>
          </a:prstGeom>
        </p:spPr>
      </p:pic>
      <p:pic>
        <p:nvPicPr>
          <p:cNvPr id="6" name="Picture 5">
            <a:extLst>
              <a:ext uri="{FF2B5EF4-FFF2-40B4-BE49-F238E27FC236}">
                <a16:creationId xmlns:a16="http://schemas.microsoft.com/office/drawing/2014/main" id="{6EFDE007-0855-2FEE-2AED-7C6C35DB9D1F}"/>
              </a:ext>
            </a:extLst>
          </p:cNvPr>
          <p:cNvPicPr>
            <a:picLocks noChangeAspect="1"/>
          </p:cNvPicPr>
          <p:nvPr/>
        </p:nvPicPr>
        <p:blipFill>
          <a:blip r:embed="rId8"/>
          <a:stretch>
            <a:fillRect/>
          </a:stretch>
        </p:blipFill>
        <p:spPr>
          <a:xfrm>
            <a:off x="3554893" y="2468859"/>
            <a:ext cx="5340627" cy="719695"/>
          </a:xfrm>
          <a:prstGeom prst="rect">
            <a:avLst/>
          </a:prstGeom>
        </p:spPr>
      </p:pic>
      <p:pic>
        <p:nvPicPr>
          <p:cNvPr id="9" name="Picture 8">
            <a:extLst>
              <a:ext uri="{FF2B5EF4-FFF2-40B4-BE49-F238E27FC236}">
                <a16:creationId xmlns:a16="http://schemas.microsoft.com/office/drawing/2014/main" id="{EC59C006-737F-02B5-D0B7-C2625206CB2E}"/>
              </a:ext>
            </a:extLst>
          </p:cNvPr>
          <p:cNvPicPr>
            <a:picLocks noChangeAspect="1"/>
          </p:cNvPicPr>
          <p:nvPr/>
        </p:nvPicPr>
        <p:blipFill rotWithShape="1">
          <a:blip r:embed="rId9"/>
          <a:srcRect t="25163"/>
          <a:stretch/>
        </p:blipFill>
        <p:spPr>
          <a:xfrm>
            <a:off x="6012153" y="4450589"/>
            <a:ext cx="4990834" cy="733321"/>
          </a:xfrm>
          <a:prstGeom prst="rect">
            <a:avLst/>
          </a:prstGeom>
        </p:spPr>
      </p:pic>
      <p:pic>
        <p:nvPicPr>
          <p:cNvPr id="16" name="Picture 15">
            <a:extLst>
              <a:ext uri="{FF2B5EF4-FFF2-40B4-BE49-F238E27FC236}">
                <a16:creationId xmlns:a16="http://schemas.microsoft.com/office/drawing/2014/main" id="{38898A92-23EA-9F01-FAEE-C495C6325A3D}"/>
              </a:ext>
            </a:extLst>
          </p:cNvPr>
          <p:cNvPicPr>
            <a:picLocks noChangeAspect="1"/>
          </p:cNvPicPr>
          <p:nvPr/>
        </p:nvPicPr>
        <p:blipFill>
          <a:blip r:embed="rId10"/>
          <a:stretch>
            <a:fillRect/>
          </a:stretch>
        </p:blipFill>
        <p:spPr>
          <a:xfrm>
            <a:off x="4731685" y="3474808"/>
            <a:ext cx="6469706" cy="733320"/>
          </a:xfrm>
          <a:prstGeom prst="rect">
            <a:avLst/>
          </a:prstGeom>
        </p:spPr>
      </p:pic>
      <p:pic>
        <p:nvPicPr>
          <p:cNvPr id="20" name="Picture 19">
            <a:extLst>
              <a:ext uri="{FF2B5EF4-FFF2-40B4-BE49-F238E27FC236}">
                <a16:creationId xmlns:a16="http://schemas.microsoft.com/office/drawing/2014/main" id="{496AEB8E-2D1F-1796-A90C-57BE1504933E}"/>
              </a:ext>
            </a:extLst>
          </p:cNvPr>
          <p:cNvPicPr>
            <a:picLocks noChangeAspect="1"/>
          </p:cNvPicPr>
          <p:nvPr/>
        </p:nvPicPr>
        <p:blipFill>
          <a:blip r:embed="rId11"/>
          <a:stretch>
            <a:fillRect/>
          </a:stretch>
        </p:blipFill>
        <p:spPr>
          <a:xfrm>
            <a:off x="6944138" y="5396677"/>
            <a:ext cx="4786801" cy="952886"/>
          </a:xfrm>
          <a:prstGeom prst="rect">
            <a:avLst/>
          </a:prstGeom>
        </p:spPr>
      </p:pic>
      <p:pic>
        <p:nvPicPr>
          <p:cNvPr id="23" name="Graphic 22" descr="Badge 6 with solid fill">
            <a:extLst>
              <a:ext uri="{FF2B5EF4-FFF2-40B4-BE49-F238E27FC236}">
                <a16:creationId xmlns:a16="http://schemas.microsoft.com/office/drawing/2014/main" id="{1678125E-A1DE-1648-4C58-6D68436339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2564" y="1230411"/>
            <a:ext cx="433662" cy="433662"/>
          </a:xfrm>
          <a:prstGeom prst="rect">
            <a:avLst/>
          </a:prstGeom>
        </p:spPr>
      </p:pic>
      <p:pic>
        <p:nvPicPr>
          <p:cNvPr id="25" name="Graphic 24" descr="Badge 7 with solid fill">
            <a:extLst>
              <a:ext uri="{FF2B5EF4-FFF2-40B4-BE49-F238E27FC236}">
                <a16:creationId xmlns:a16="http://schemas.microsoft.com/office/drawing/2014/main" id="{9D0F7ACC-8365-B0DE-8A4A-D0D3E8D28F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09948" y="2226398"/>
            <a:ext cx="458609" cy="458609"/>
          </a:xfrm>
          <a:prstGeom prst="rect">
            <a:avLst/>
          </a:prstGeom>
        </p:spPr>
      </p:pic>
      <p:pic>
        <p:nvPicPr>
          <p:cNvPr id="27" name="Graphic 26" descr="Badge 8 with solid fill">
            <a:extLst>
              <a:ext uri="{FF2B5EF4-FFF2-40B4-BE49-F238E27FC236}">
                <a16:creationId xmlns:a16="http://schemas.microsoft.com/office/drawing/2014/main" id="{5B0B39B2-8A4A-EC51-3323-AC1D168280E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50451" y="3188554"/>
            <a:ext cx="457200" cy="457200"/>
          </a:xfrm>
          <a:prstGeom prst="rect">
            <a:avLst/>
          </a:prstGeom>
        </p:spPr>
      </p:pic>
      <p:pic>
        <p:nvPicPr>
          <p:cNvPr id="29" name="Graphic 28" descr="Badge 9 with solid fill">
            <a:extLst>
              <a:ext uri="{FF2B5EF4-FFF2-40B4-BE49-F238E27FC236}">
                <a16:creationId xmlns:a16="http://schemas.microsoft.com/office/drawing/2014/main" id="{BEB3F859-CFA2-0B01-D757-54B8EF3FD67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932556" y="4131366"/>
            <a:ext cx="457200" cy="457200"/>
          </a:xfrm>
          <a:prstGeom prst="rect">
            <a:avLst/>
          </a:prstGeom>
        </p:spPr>
      </p:pic>
      <p:pic>
        <p:nvPicPr>
          <p:cNvPr id="34" name="Graphic 33" descr="Badge 10 with solid fill">
            <a:extLst>
              <a:ext uri="{FF2B5EF4-FFF2-40B4-BE49-F238E27FC236}">
                <a16:creationId xmlns:a16="http://schemas.microsoft.com/office/drawing/2014/main" id="{061854B8-C9B8-7DE8-A234-720706BC62A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201880" y="5098774"/>
            <a:ext cx="445354" cy="445354"/>
          </a:xfrm>
          <a:prstGeom prst="rect">
            <a:avLst/>
          </a:prstGeom>
        </p:spPr>
      </p:pic>
    </p:spTree>
    <p:extLst>
      <p:ext uri="{BB962C8B-B14F-4D97-AF65-F5344CB8AC3E}">
        <p14:creationId xmlns:p14="http://schemas.microsoft.com/office/powerpoint/2010/main" val="140978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app policy?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graphicFrame>
        <p:nvGraphicFramePr>
          <p:cNvPr id="7" name="Diagram 6">
            <a:extLst>
              <a:ext uri="{FF2B5EF4-FFF2-40B4-BE49-F238E27FC236}">
                <a16:creationId xmlns:a16="http://schemas.microsoft.com/office/drawing/2014/main" id="{8F310028-CEC7-18AC-88EB-70CF2F3EF5DB}"/>
              </a:ext>
            </a:extLst>
          </p:cNvPr>
          <p:cNvGraphicFramePr/>
          <p:nvPr/>
        </p:nvGraphicFramePr>
        <p:xfrm>
          <a:off x="-567484" y="1459011"/>
          <a:ext cx="8180569" cy="475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317880D-80F9-B206-8D65-BB3E648D1462}"/>
              </a:ext>
            </a:extLst>
          </p:cNvPr>
          <p:cNvPicPr>
            <a:picLocks noChangeAspect="1"/>
          </p:cNvPicPr>
          <p:nvPr/>
        </p:nvPicPr>
        <p:blipFill>
          <a:blip r:embed="rId7"/>
          <a:stretch>
            <a:fillRect/>
          </a:stretch>
        </p:blipFill>
        <p:spPr>
          <a:xfrm>
            <a:off x="3129851" y="2648394"/>
            <a:ext cx="5510278" cy="507930"/>
          </a:xfrm>
          <a:prstGeom prst="rect">
            <a:avLst/>
          </a:prstGeom>
        </p:spPr>
      </p:pic>
      <p:pic>
        <p:nvPicPr>
          <p:cNvPr id="10" name="Picture 9">
            <a:extLst>
              <a:ext uri="{FF2B5EF4-FFF2-40B4-BE49-F238E27FC236}">
                <a16:creationId xmlns:a16="http://schemas.microsoft.com/office/drawing/2014/main" id="{526CC112-A09D-ECAB-D4EA-C98C1A0CB3D8}"/>
              </a:ext>
            </a:extLst>
          </p:cNvPr>
          <p:cNvPicPr>
            <a:picLocks noChangeAspect="1"/>
          </p:cNvPicPr>
          <p:nvPr/>
        </p:nvPicPr>
        <p:blipFill>
          <a:blip r:embed="rId8"/>
          <a:stretch>
            <a:fillRect/>
          </a:stretch>
        </p:blipFill>
        <p:spPr>
          <a:xfrm>
            <a:off x="2199861" y="1637229"/>
            <a:ext cx="8070574" cy="483697"/>
          </a:xfrm>
          <a:prstGeom prst="rect">
            <a:avLst/>
          </a:prstGeom>
        </p:spPr>
      </p:pic>
      <p:pic>
        <p:nvPicPr>
          <p:cNvPr id="12" name="Picture 11">
            <a:extLst>
              <a:ext uri="{FF2B5EF4-FFF2-40B4-BE49-F238E27FC236}">
                <a16:creationId xmlns:a16="http://schemas.microsoft.com/office/drawing/2014/main" id="{7A3176A6-A1AE-A412-E157-4C0A84896C65}"/>
              </a:ext>
            </a:extLst>
          </p:cNvPr>
          <p:cNvPicPr>
            <a:picLocks noChangeAspect="1"/>
          </p:cNvPicPr>
          <p:nvPr/>
        </p:nvPicPr>
        <p:blipFill>
          <a:blip r:embed="rId9"/>
          <a:stretch>
            <a:fillRect/>
          </a:stretch>
        </p:blipFill>
        <p:spPr>
          <a:xfrm>
            <a:off x="4538870" y="3530111"/>
            <a:ext cx="6578072" cy="648026"/>
          </a:xfrm>
          <a:prstGeom prst="rect">
            <a:avLst/>
          </a:prstGeom>
        </p:spPr>
      </p:pic>
      <p:pic>
        <p:nvPicPr>
          <p:cNvPr id="14" name="Picture 13">
            <a:extLst>
              <a:ext uri="{FF2B5EF4-FFF2-40B4-BE49-F238E27FC236}">
                <a16:creationId xmlns:a16="http://schemas.microsoft.com/office/drawing/2014/main" id="{4AC7F21E-570A-E821-3549-4D8F8E9E642D}"/>
              </a:ext>
            </a:extLst>
          </p:cNvPr>
          <p:cNvPicPr>
            <a:picLocks noChangeAspect="1"/>
          </p:cNvPicPr>
          <p:nvPr/>
        </p:nvPicPr>
        <p:blipFill>
          <a:blip r:embed="rId10"/>
          <a:stretch>
            <a:fillRect/>
          </a:stretch>
        </p:blipFill>
        <p:spPr>
          <a:xfrm>
            <a:off x="7067332" y="4308248"/>
            <a:ext cx="3091082" cy="1352348"/>
          </a:xfrm>
          <a:prstGeom prst="rect">
            <a:avLst/>
          </a:prstGeom>
        </p:spPr>
      </p:pic>
      <p:pic>
        <p:nvPicPr>
          <p:cNvPr id="18" name="Picture 17">
            <a:extLst>
              <a:ext uri="{FF2B5EF4-FFF2-40B4-BE49-F238E27FC236}">
                <a16:creationId xmlns:a16="http://schemas.microsoft.com/office/drawing/2014/main" id="{50ED4ADA-007A-7B9C-636B-05D13BF55634}"/>
              </a:ext>
            </a:extLst>
          </p:cNvPr>
          <p:cNvPicPr>
            <a:picLocks noChangeAspect="1"/>
          </p:cNvPicPr>
          <p:nvPr/>
        </p:nvPicPr>
        <p:blipFill>
          <a:blip r:embed="rId11"/>
          <a:stretch>
            <a:fillRect/>
          </a:stretch>
        </p:blipFill>
        <p:spPr>
          <a:xfrm>
            <a:off x="9265443" y="4828986"/>
            <a:ext cx="2689861" cy="1724647"/>
          </a:xfrm>
          <a:prstGeom prst="rect">
            <a:avLst/>
          </a:prstGeom>
        </p:spPr>
      </p:pic>
      <p:pic>
        <p:nvPicPr>
          <p:cNvPr id="19" name="Graphic 18" descr="Badge 1 with solid fill">
            <a:extLst>
              <a:ext uri="{FF2B5EF4-FFF2-40B4-BE49-F238E27FC236}">
                <a16:creationId xmlns:a16="http://schemas.microsoft.com/office/drawing/2014/main" id="{1CDD70F1-8352-7592-5929-BAE91786F6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02" y="1206341"/>
            <a:ext cx="430888" cy="430888"/>
          </a:xfrm>
          <a:prstGeom prst="rect">
            <a:avLst/>
          </a:prstGeom>
        </p:spPr>
      </p:pic>
      <p:pic>
        <p:nvPicPr>
          <p:cNvPr id="21" name="Graphic 20" descr="Badge with solid fill">
            <a:extLst>
              <a:ext uri="{FF2B5EF4-FFF2-40B4-BE49-F238E27FC236}">
                <a16:creationId xmlns:a16="http://schemas.microsoft.com/office/drawing/2014/main" id="{8A24F0F9-31A8-35C1-E5F6-C4C080FAF5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63721" y="2170381"/>
            <a:ext cx="430888" cy="430888"/>
          </a:xfrm>
          <a:prstGeom prst="rect">
            <a:avLst/>
          </a:prstGeom>
        </p:spPr>
      </p:pic>
      <p:pic>
        <p:nvPicPr>
          <p:cNvPr id="22" name="Graphic 21" descr="Badge 3 with solid fill">
            <a:extLst>
              <a:ext uri="{FF2B5EF4-FFF2-40B4-BE49-F238E27FC236}">
                <a16:creationId xmlns:a16="http://schemas.microsoft.com/office/drawing/2014/main" id="{F6000CD6-E00E-616A-3D44-C484DCE7A6E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04870" y="3128994"/>
            <a:ext cx="430888" cy="430888"/>
          </a:xfrm>
          <a:prstGeom prst="rect">
            <a:avLst/>
          </a:prstGeom>
        </p:spPr>
      </p:pic>
      <p:pic>
        <p:nvPicPr>
          <p:cNvPr id="23" name="Graphic 22" descr="Badge 4 with solid fill">
            <a:extLst>
              <a:ext uri="{FF2B5EF4-FFF2-40B4-BE49-F238E27FC236}">
                <a16:creationId xmlns:a16="http://schemas.microsoft.com/office/drawing/2014/main" id="{D8FDF93D-E02D-63C3-CC07-1063AF680F2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23537" y="4097140"/>
            <a:ext cx="430888" cy="430888"/>
          </a:xfrm>
          <a:prstGeom prst="rect">
            <a:avLst/>
          </a:prstGeom>
        </p:spPr>
      </p:pic>
      <p:pic>
        <p:nvPicPr>
          <p:cNvPr id="24" name="Graphic 23" descr="Badge 5 with solid fill">
            <a:extLst>
              <a:ext uri="{FF2B5EF4-FFF2-40B4-BE49-F238E27FC236}">
                <a16:creationId xmlns:a16="http://schemas.microsoft.com/office/drawing/2014/main" id="{8272DF5A-8A6F-71D0-2629-D718F3D8C62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25741" y="5056242"/>
            <a:ext cx="430887" cy="430887"/>
          </a:xfrm>
          <a:prstGeom prst="rect">
            <a:avLst/>
          </a:prstGeom>
        </p:spPr>
      </p:pic>
      <p:pic>
        <p:nvPicPr>
          <p:cNvPr id="25" name="Graphic 24" descr="Badge 1 with solid fill">
            <a:extLst>
              <a:ext uri="{FF2B5EF4-FFF2-40B4-BE49-F238E27FC236}">
                <a16:creationId xmlns:a16="http://schemas.microsoft.com/office/drawing/2014/main" id="{4E0B67B4-46DD-AEDD-0E60-53F2849EDD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1646" y="1206341"/>
            <a:ext cx="430888" cy="430888"/>
          </a:xfrm>
          <a:prstGeom prst="rect">
            <a:avLst/>
          </a:prstGeom>
        </p:spPr>
      </p:pic>
      <p:pic>
        <p:nvPicPr>
          <p:cNvPr id="26" name="Graphic 25" descr="Badge 1 with solid fill">
            <a:extLst>
              <a:ext uri="{FF2B5EF4-FFF2-40B4-BE49-F238E27FC236}">
                <a16:creationId xmlns:a16="http://schemas.microsoft.com/office/drawing/2014/main" id="{22472F01-725D-E447-033B-419AFA0A51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46441" y="2170381"/>
            <a:ext cx="430888" cy="430888"/>
          </a:xfrm>
          <a:prstGeom prst="rect">
            <a:avLst/>
          </a:prstGeom>
        </p:spPr>
      </p:pic>
      <p:pic>
        <p:nvPicPr>
          <p:cNvPr id="27" name="Graphic 26" descr="Badge 1 with solid fill">
            <a:extLst>
              <a:ext uri="{FF2B5EF4-FFF2-40B4-BE49-F238E27FC236}">
                <a16:creationId xmlns:a16="http://schemas.microsoft.com/office/drawing/2014/main" id="{6936516E-BE8D-B8DA-3458-4305B673CA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9889" y="3121850"/>
            <a:ext cx="430888" cy="430888"/>
          </a:xfrm>
          <a:prstGeom prst="rect">
            <a:avLst/>
          </a:prstGeom>
        </p:spPr>
      </p:pic>
      <p:pic>
        <p:nvPicPr>
          <p:cNvPr id="28" name="Graphic 27" descr="Badge 1 with solid fill">
            <a:extLst>
              <a:ext uri="{FF2B5EF4-FFF2-40B4-BE49-F238E27FC236}">
                <a16:creationId xmlns:a16="http://schemas.microsoft.com/office/drawing/2014/main" id="{9B175999-E57D-181F-23D8-8EF89723AE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83312" y="4088215"/>
            <a:ext cx="430888" cy="430888"/>
          </a:xfrm>
          <a:prstGeom prst="rect">
            <a:avLst/>
          </a:prstGeom>
        </p:spPr>
      </p:pic>
      <p:pic>
        <p:nvPicPr>
          <p:cNvPr id="29" name="Graphic 28" descr="Badge 1 with solid fill">
            <a:extLst>
              <a:ext uri="{FF2B5EF4-FFF2-40B4-BE49-F238E27FC236}">
                <a16:creationId xmlns:a16="http://schemas.microsoft.com/office/drawing/2014/main" id="{326D1F5A-3DFE-1F6E-1505-97B277679D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03153" y="5048231"/>
            <a:ext cx="430888" cy="430888"/>
          </a:xfrm>
          <a:prstGeom prst="rect">
            <a:avLst/>
          </a:prstGeom>
        </p:spPr>
      </p:pic>
      <p:pic>
        <p:nvPicPr>
          <p:cNvPr id="4" name="Graphic 3" descr="Coffee with solid fill">
            <a:extLst>
              <a:ext uri="{FF2B5EF4-FFF2-40B4-BE49-F238E27FC236}">
                <a16:creationId xmlns:a16="http://schemas.microsoft.com/office/drawing/2014/main" id="{FF791E53-B2C4-0C28-3E1D-C321F68EC72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498660" y="5720946"/>
            <a:ext cx="629736" cy="629736"/>
          </a:xfrm>
          <a:prstGeom prst="rect">
            <a:avLst/>
          </a:prstGeom>
        </p:spPr>
      </p:pic>
    </p:spTree>
    <p:extLst>
      <p:ext uri="{BB962C8B-B14F-4D97-AF65-F5344CB8AC3E}">
        <p14:creationId xmlns:p14="http://schemas.microsoft.com/office/powerpoint/2010/main" val="16387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a typeface="Roboto"/>
              </a:rPr>
              <a:t>Agenda</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1223204" y="2030186"/>
            <a:ext cx="8125511" cy="3988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r>
              <a:rPr lang="en-US">
                <a:effectLst/>
                <a:latin typeface="Calibri" panose="020F0502020204030204" pitchFamily="34" charset="0"/>
              </a:rPr>
              <a:t>What is the IME?</a:t>
            </a:r>
          </a:p>
          <a:p>
            <a:pPr marL="0" marR="0">
              <a:spcBef>
                <a:spcPts val="0"/>
              </a:spcBef>
              <a:spcAft>
                <a:spcPts val="0"/>
              </a:spcAft>
            </a:pPr>
            <a:r>
              <a:rPr lang="en-US">
                <a:effectLst/>
                <a:latin typeface="Calibri" panose="020F0502020204030204" pitchFamily="34" charset="0"/>
              </a:rPr>
              <a:t>How is the IME installed?</a:t>
            </a:r>
          </a:p>
          <a:p>
            <a:pPr marL="0" marR="0">
              <a:spcBef>
                <a:spcPts val="0"/>
              </a:spcBef>
              <a:spcAft>
                <a:spcPts val="0"/>
              </a:spcAft>
            </a:pPr>
            <a:r>
              <a:rPr lang="en-US">
                <a:effectLst/>
                <a:latin typeface="Calibri" panose="020F0502020204030204" pitchFamily="34" charset="0"/>
              </a:rPr>
              <a:t>How does the IME process app policy? </a:t>
            </a:r>
          </a:p>
          <a:p>
            <a:pPr marL="0">
              <a:spcBef>
                <a:spcPts val="0"/>
              </a:spcBef>
            </a:pPr>
            <a:r>
              <a:rPr lang="en-US">
                <a:effectLst/>
                <a:latin typeface="Calibri" panose="020F0502020204030204" pitchFamily="34" charset="0"/>
              </a:rPr>
              <a:t>How does the IME process scripts?</a:t>
            </a:r>
          </a:p>
          <a:p>
            <a:pPr marL="0" marR="0">
              <a:spcBef>
                <a:spcPts val="0"/>
              </a:spcBef>
              <a:spcAft>
                <a:spcPts val="0"/>
              </a:spcAft>
            </a:pPr>
            <a:r>
              <a:rPr lang="en-US">
                <a:effectLst/>
                <a:latin typeface="Calibri" panose="020F0502020204030204" pitchFamily="34" charset="0"/>
              </a:rPr>
              <a:t>Digging into win32app policy event state messages</a:t>
            </a:r>
          </a:p>
          <a:p>
            <a:pPr marL="0" marR="0">
              <a:spcBef>
                <a:spcPts val="0"/>
              </a:spcBef>
              <a:spcAft>
                <a:spcPts val="0"/>
              </a:spcAft>
            </a:pPr>
            <a:r>
              <a:rPr lang="en-US">
                <a:effectLst/>
                <a:latin typeface="Calibri" panose="020F0502020204030204" pitchFamily="34" charset="0"/>
              </a:rPr>
              <a:t>Try again, how the IME handles failures and retries</a:t>
            </a:r>
          </a:p>
          <a:p>
            <a:pPr marL="0">
              <a:spcBef>
                <a:spcPts val="0"/>
              </a:spcBef>
            </a:pPr>
            <a:r>
              <a:rPr lang="en-US">
                <a:effectLst/>
                <a:latin typeface="Calibri" panose="020F0502020204030204" pitchFamily="34" charset="0"/>
              </a:rPr>
              <a:t>Invoke IME actions remotely like a boss</a:t>
            </a:r>
          </a:p>
          <a:p>
            <a:pPr marL="0">
              <a:spcBef>
                <a:spcPts val="0"/>
              </a:spcBef>
            </a:pPr>
            <a:r>
              <a:rPr lang="en-US">
                <a:effectLst/>
                <a:latin typeface="Calibri" panose="020F0502020204030204" pitchFamily="34" charset="0"/>
              </a:rPr>
              <a:t>Inventory</a:t>
            </a:r>
          </a:p>
          <a:p>
            <a:pPr marL="0" marR="0">
              <a:spcBef>
                <a:spcPts val="0"/>
              </a:spcBef>
              <a:spcAft>
                <a:spcPts val="0"/>
              </a:spcAft>
            </a:pPr>
            <a:r>
              <a:rPr lang="en-US">
                <a:effectLst/>
                <a:latin typeface="Calibri" panose="020F0502020204030204" pitchFamily="34" charset="0"/>
              </a:rPr>
              <a:t>Q&amp;A</a:t>
            </a:r>
          </a:p>
        </p:txBody>
      </p:sp>
    </p:spTree>
    <p:extLst>
      <p:ext uri="{BB962C8B-B14F-4D97-AF65-F5344CB8AC3E}">
        <p14:creationId xmlns:p14="http://schemas.microsoft.com/office/powerpoint/2010/main" val="396751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p:txBody>
          <a:bodyPr lIns="91440" tIns="45720" rIns="91440" bIns="45720" anchor="t"/>
          <a:lstStyle/>
          <a:p>
            <a:r>
              <a:rPr lang="en-US">
                <a:latin typeface="Roboto"/>
                <a:ea typeface="Roboto"/>
                <a:cs typeface="Roboto"/>
              </a:rPr>
              <a:t>How does the IME process scripts?</a:t>
            </a:r>
            <a:endParaRPr lang="en-US"/>
          </a:p>
        </p:txBody>
      </p:sp>
    </p:spTree>
    <p:extLst>
      <p:ext uri="{BB962C8B-B14F-4D97-AF65-F5344CB8AC3E}">
        <p14:creationId xmlns:p14="http://schemas.microsoft.com/office/powerpoint/2010/main" val="420729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Scripts?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265159" y="1368676"/>
            <a:ext cx="6884158"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Simple Platform Script Deployed From Intune</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3A0415B-B741-4D71-9249-BACFFF2850BA}"/>
              </a:ext>
            </a:extLst>
          </p:cNvPr>
          <p:cNvPicPr>
            <a:picLocks noChangeAspect="1"/>
          </p:cNvPicPr>
          <p:nvPr/>
        </p:nvPicPr>
        <p:blipFill>
          <a:blip r:embed="rId2"/>
          <a:stretch>
            <a:fillRect/>
          </a:stretch>
        </p:blipFill>
        <p:spPr>
          <a:xfrm>
            <a:off x="411163" y="2020934"/>
            <a:ext cx="6894647" cy="3629772"/>
          </a:xfrm>
          <a:prstGeom prst="rect">
            <a:avLst/>
          </a:prstGeom>
        </p:spPr>
      </p:pic>
      <p:pic>
        <p:nvPicPr>
          <p:cNvPr id="5" name="Picture 4">
            <a:extLst>
              <a:ext uri="{FF2B5EF4-FFF2-40B4-BE49-F238E27FC236}">
                <a16:creationId xmlns:a16="http://schemas.microsoft.com/office/drawing/2014/main" id="{23DE40E5-A847-10D8-241E-669DDEE155A2}"/>
              </a:ext>
            </a:extLst>
          </p:cNvPr>
          <p:cNvPicPr>
            <a:picLocks noChangeAspect="1"/>
          </p:cNvPicPr>
          <p:nvPr/>
        </p:nvPicPr>
        <p:blipFill>
          <a:blip r:embed="rId3"/>
          <a:stretch>
            <a:fillRect/>
          </a:stretch>
        </p:blipFill>
        <p:spPr>
          <a:xfrm>
            <a:off x="5618174" y="4189434"/>
            <a:ext cx="6367600" cy="2527089"/>
          </a:xfrm>
          <a:prstGeom prst="rect">
            <a:avLst/>
          </a:prstGeom>
        </p:spPr>
      </p:pic>
    </p:spTree>
    <p:extLst>
      <p:ext uri="{BB962C8B-B14F-4D97-AF65-F5344CB8AC3E}">
        <p14:creationId xmlns:p14="http://schemas.microsoft.com/office/powerpoint/2010/main" val="408725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a:t>
            </a:r>
            <a:r>
              <a:rPr lang="en-US">
                <a:latin typeface="Calibri" panose="020F0502020204030204" pitchFamily="34" charset="0"/>
              </a:rPr>
              <a:t>scripts</a:t>
            </a:r>
            <a:r>
              <a:rPr lang="en-US">
                <a:effectLst/>
                <a:latin typeface="Calibri" panose="020F0502020204030204" pitchFamily="34" charset="0"/>
              </a:rPr>
              <a:t>?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pic>
        <p:nvPicPr>
          <p:cNvPr id="5" name="Picture 4">
            <a:extLst>
              <a:ext uri="{FF2B5EF4-FFF2-40B4-BE49-F238E27FC236}">
                <a16:creationId xmlns:a16="http://schemas.microsoft.com/office/drawing/2014/main" id="{125A0F68-EB0A-9195-A8BD-AAC092766216}"/>
              </a:ext>
            </a:extLst>
          </p:cNvPr>
          <p:cNvPicPr>
            <a:picLocks noChangeAspect="1"/>
          </p:cNvPicPr>
          <p:nvPr/>
        </p:nvPicPr>
        <p:blipFill>
          <a:blip r:embed="rId2"/>
          <a:stretch>
            <a:fillRect/>
          </a:stretch>
        </p:blipFill>
        <p:spPr>
          <a:xfrm>
            <a:off x="258416" y="1236960"/>
            <a:ext cx="9316279" cy="5488461"/>
          </a:xfrm>
          <a:prstGeom prst="rect">
            <a:avLst/>
          </a:prstGeom>
        </p:spPr>
      </p:pic>
    </p:spTree>
    <p:extLst>
      <p:ext uri="{BB962C8B-B14F-4D97-AF65-F5344CB8AC3E}">
        <p14:creationId xmlns:p14="http://schemas.microsoft.com/office/powerpoint/2010/main" val="234985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scripts?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pic>
        <p:nvPicPr>
          <p:cNvPr id="5" name="Picture 4">
            <a:extLst>
              <a:ext uri="{FF2B5EF4-FFF2-40B4-BE49-F238E27FC236}">
                <a16:creationId xmlns:a16="http://schemas.microsoft.com/office/drawing/2014/main" id="{2475B163-782C-9F37-14E0-43742458DA92}"/>
              </a:ext>
            </a:extLst>
          </p:cNvPr>
          <p:cNvPicPr>
            <a:picLocks noChangeAspect="1"/>
          </p:cNvPicPr>
          <p:nvPr/>
        </p:nvPicPr>
        <p:blipFill>
          <a:blip r:embed="rId2"/>
          <a:stretch>
            <a:fillRect/>
          </a:stretch>
        </p:blipFill>
        <p:spPr>
          <a:xfrm>
            <a:off x="411164" y="1238737"/>
            <a:ext cx="8406833" cy="5317191"/>
          </a:xfrm>
          <a:prstGeom prst="rect">
            <a:avLst/>
          </a:prstGeom>
        </p:spPr>
      </p:pic>
      <p:cxnSp>
        <p:nvCxnSpPr>
          <p:cNvPr id="6" name="Straight Arrow Connector 5">
            <a:extLst>
              <a:ext uri="{FF2B5EF4-FFF2-40B4-BE49-F238E27FC236}">
                <a16:creationId xmlns:a16="http://schemas.microsoft.com/office/drawing/2014/main" id="{4C91BABF-78F5-B514-09D9-AFDFA2179887}"/>
              </a:ext>
            </a:extLst>
          </p:cNvPr>
          <p:cNvCxnSpPr>
            <a:cxnSpLocks/>
          </p:cNvCxnSpPr>
          <p:nvPr/>
        </p:nvCxnSpPr>
        <p:spPr>
          <a:xfrm flipH="1">
            <a:off x="4612821" y="5474918"/>
            <a:ext cx="3355348" cy="452353"/>
          </a:xfrm>
          <a:prstGeom prst="straightConnector1">
            <a:avLst/>
          </a:prstGeom>
          <a:ln w="1079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6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scripts?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6" name="Content Placeholder 14">
            <a:extLst>
              <a:ext uri="{FF2B5EF4-FFF2-40B4-BE49-F238E27FC236}">
                <a16:creationId xmlns:a16="http://schemas.microsoft.com/office/drawing/2014/main" id="{1ABBD57E-C1AE-6E34-E623-191249163EDE}"/>
              </a:ext>
            </a:extLst>
          </p:cNvPr>
          <p:cNvSpPr txBox="1">
            <a:spLocks/>
          </p:cNvSpPr>
          <p:nvPr/>
        </p:nvSpPr>
        <p:spPr>
          <a:xfrm>
            <a:off x="198783" y="1406896"/>
            <a:ext cx="10126655"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Enforce script signature is now enabled by default</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2DDD2F5-16F8-3FBD-4EF6-5A904A93EDEF}"/>
              </a:ext>
            </a:extLst>
          </p:cNvPr>
          <p:cNvPicPr>
            <a:picLocks noChangeAspect="1"/>
          </p:cNvPicPr>
          <p:nvPr/>
        </p:nvPicPr>
        <p:blipFill>
          <a:blip r:embed="rId2"/>
          <a:stretch>
            <a:fillRect/>
          </a:stretch>
        </p:blipFill>
        <p:spPr>
          <a:xfrm>
            <a:off x="198783" y="2328396"/>
            <a:ext cx="9632427" cy="3122708"/>
          </a:xfrm>
          <a:prstGeom prst="rect">
            <a:avLst/>
          </a:prstGeom>
        </p:spPr>
      </p:pic>
    </p:spTree>
    <p:extLst>
      <p:ext uri="{BB962C8B-B14F-4D97-AF65-F5344CB8AC3E}">
        <p14:creationId xmlns:p14="http://schemas.microsoft.com/office/powerpoint/2010/main" val="118725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How does the IME process scripts? </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6" name="Content Placeholder 14">
            <a:extLst>
              <a:ext uri="{FF2B5EF4-FFF2-40B4-BE49-F238E27FC236}">
                <a16:creationId xmlns:a16="http://schemas.microsoft.com/office/drawing/2014/main" id="{1ABBD57E-C1AE-6E34-E623-191249163EDE}"/>
              </a:ext>
            </a:extLst>
          </p:cNvPr>
          <p:cNvSpPr txBox="1">
            <a:spLocks/>
          </p:cNvSpPr>
          <p:nvPr/>
        </p:nvSpPr>
        <p:spPr>
          <a:xfrm>
            <a:off x="198783" y="1252368"/>
            <a:ext cx="10292324"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Agent Executor</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Invokes PowerShell to run scripts and sets the PowerShell policy to </a:t>
            </a:r>
            <a:r>
              <a:rPr lang="en-US" err="1">
                <a:latin typeface="Calibri" panose="020F0502020204030204" pitchFamily="34" charset="0"/>
                <a:ea typeface="Calibri" panose="020F0502020204030204" pitchFamily="34" charset="0"/>
                <a:cs typeface="Calibri" panose="020F0502020204030204" pitchFamily="34" charset="0"/>
              </a:rPr>
              <a:t>allsigned</a:t>
            </a:r>
            <a:r>
              <a:rPr lang="en-US">
                <a:latin typeface="Calibri" panose="020F0502020204030204" pitchFamily="34" charset="0"/>
                <a:ea typeface="Calibri" panose="020F0502020204030204" pitchFamily="34" charset="0"/>
                <a:cs typeface="Calibri" panose="020F0502020204030204" pitchFamily="34" charset="0"/>
              </a:rPr>
              <a:t>/bypass as necessary</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55246F0-36F9-8480-8D53-91E5DDDE0F24}"/>
              </a:ext>
            </a:extLst>
          </p:cNvPr>
          <p:cNvPicPr>
            <a:picLocks noChangeAspect="1"/>
          </p:cNvPicPr>
          <p:nvPr/>
        </p:nvPicPr>
        <p:blipFill>
          <a:blip r:embed="rId2"/>
          <a:stretch>
            <a:fillRect/>
          </a:stretch>
        </p:blipFill>
        <p:spPr>
          <a:xfrm>
            <a:off x="198783" y="3029568"/>
            <a:ext cx="11470620" cy="3277961"/>
          </a:xfrm>
          <a:prstGeom prst="rect">
            <a:avLst/>
          </a:prstGeom>
        </p:spPr>
      </p:pic>
      <p:pic>
        <p:nvPicPr>
          <p:cNvPr id="8" name="Picture 7">
            <a:extLst>
              <a:ext uri="{FF2B5EF4-FFF2-40B4-BE49-F238E27FC236}">
                <a16:creationId xmlns:a16="http://schemas.microsoft.com/office/drawing/2014/main" id="{8499E446-1E1D-E4FA-F4E1-462CEF10D54B}"/>
              </a:ext>
            </a:extLst>
          </p:cNvPr>
          <p:cNvPicPr>
            <a:picLocks noChangeAspect="1"/>
          </p:cNvPicPr>
          <p:nvPr/>
        </p:nvPicPr>
        <p:blipFill>
          <a:blip r:embed="rId3"/>
          <a:stretch>
            <a:fillRect/>
          </a:stretch>
        </p:blipFill>
        <p:spPr>
          <a:xfrm>
            <a:off x="7641820" y="3429000"/>
            <a:ext cx="4351397" cy="1486029"/>
          </a:xfrm>
          <a:prstGeom prst="rect">
            <a:avLst/>
          </a:prstGeom>
          <a:ln w="38100">
            <a:solidFill>
              <a:schemeClr val="accent6"/>
            </a:solidFill>
          </a:ln>
        </p:spPr>
      </p:pic>
      <p:cxnSp>
        <p:nvCxnSpPr>
          <p:cNvPr id="11" name="Straight Arrow Connector 10">
            <a:extLst>
              <a:ext uri="{FF2B5EF4-FFF2-40B4-BE49-F238E27FC236}">
                <a16:creationId xmlns:a16="http://schemas.microsoft.com/office/drawing/2014/main" id="{1E374C32-5E85-1DA3-7906-71DAF88E7BA3}"/>
              </a:ext>
            </a:extLst>
          </p:cNvPr>
          <p:cNvCxnSpPr/>
          <p:nvPr/>
        </p:nvCxnSpPr>
        <p:spPr>
          <a:xfrm flipV="1">
            <a:off x="9111809" y="5016028"/>
            <a:ext cx="360000" cy="540000"/>
          </a:xfrm>
          <a:prstGeom prst="straightConnector1">
            <a:avLst/>
          </a:prstGeom>
          <a:ln w="476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63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p:txBody>
          <a:bodyPr lIns="91440" tIns="45720" rIns="91440" bIns="45720" anchor="t"/>
          <a:lstStyle/>
          <a:p>
            <a:r>
              <a:rPr lang="en-US">
                <a:latin typeface="Roboto"/>
                <a:ea typeface="Roboto"/>
                <a:cs typeface="Roboto"/>
              </a:rPr>
              <a:t>Digging into Win32 app policy state messages</a:t>
            </a:r>
            <a:endParaRPr lang="en-US"/>
          </a:p>
        </p:txBody>
      </p:sp>
    </p:spTree>
    <p:extLst>
      <p:ext uri="{BB962C8B-B14F-4D97-AF65-F5344CB8AC3E}">
        <p14:creationId xmlns:p14="http://schemas.microsoft.com/office/powerpoint/2010/main" val="93011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 app policy event state messages</a:t>
            </a:r>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406896"/>
            <a:ext cx="1166621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Win32 app policy events are stored in the registry</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5122" name="Picture 2" descr="Object ID as seen in Entra ID">
            <a:extLst>
              <a:ext uri="{FF2B5EF4-FFF2-40B4-BE49-F238E27FC236}">
                <a16:creationId xmlns:a16="http://schemas.microsoft.com/office/drawing/2014/main" id="{E64DC991-DEE1-DF7C-D779-1AECF97C8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01" y="1992353"/>
            <a:ext cx="8523572" cy="4136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38A504-7673-58C9-248D-8F0D93BB3AC5}"/>
              </a:ext>
            </a:extLst>
          </p:cNvPr>
          <p:cNvSpPr txBox="1"/>
          <p:nvPr/>
        </p:nvSpPr>
        <p:spPr>
          <a:xfrm>
            <a:off x="198783" y="6255202"/>
            <a:ext cx="9828094" cy="369332"/>
          </a:xfrm>
          <a:prstGeom prst="rect">
            <a:avLst/>
          </a:prstGeom>
          <a:noFill/>
        </p:spPr>
        <p:txBody>
          <a:bodyPr wrap="square">
            <a:spAutoFit/>
          </a:bodyPr>
          <a:lstStyle/>
          <a:p>
            <a:pPr marL="0" marR="0" indent="0">
              <a:spcBef>
                <a:spcPts val="0"/>
              </a:spcBef>
              <a:spcAft>
                <a:spcPts val="0"/>
              </a:spcAft>
              <a:buNone/>
            </a:pPr>
            <a:r>
              <a:rPr lang="en-GB" sz="1800">
                <a:solidFill>
                  <a:schemeClr val="accent1"/>
                </a:solidFill>
              </a:rPr>
              <a:t>HLKM:SOFTWARE\Microsoft\</a:t>
            </a:r>
            <a:r>
              <a:rPr lang="en-GB" sz="1800" err="1">
                <a:solidFill>
                  <a:schemeClr val="accent1"/>
                </a:solidFill>
              </a:rPr>
              <a:t>IntuneManagementExtension</a:t>
            </a:r>
            <a:r>
              <a:rPr lang="en-GB" sz="1800">
                <a:solidFill>
                  <a:schemeClr val="accent1"/>
                </a:solidFill>
              </a:rPr>
              <a:t>\Win32Apps</a:t>
            </a:r>
            <a:endParaRPr lang="en-US" sz="18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244CFD38-6EC4-E603-95B0-C48FA493879B}"/>
              </a:ext>
            </a:extLst>
          </p:cNvPr>
          <p:cNvCxnSpPr/>
          <p:nvPr/>
        </p:nvCxnSpPr>
        <p:spPr>
          <a:xfrm flipH="1">
            <a:off x="3220787" y="3879226"/>
            <a:ext cx="1368000" cy="0"/>
          </a:xfrm>
          <a:prstGeom prst="straightConnector1">
            <a:avLst/>
          </a:prstGeom>
          <a:ln w="730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E8CA78-85BC-3609-B3F9-65F90B8878FD}"/>
              </a:ext>
            </a:extLst>
          </p:cNvPr>
          <p:cNvSpPr txBox="1"/>
          <p:nvPr/>
        </p:nvSpPr>
        <p:spPr>
          <a:xfrm>
            <a:off x="4581753" y="3737652"/>
            <a:ext cx="5445123" cy="369332"/>
          </a:xfrm>
          <a:prstGeom prst="rect">
            <a:avLst/>
          </a:prstGeom>
          <a:noFill/>
        </p:spPr>
        <p:txBody>
          <a:bodyPr wrap="square" rtlCol="0">
            <a:spAutoFit/>
          </a:bodyPr>
          <a:lstStyle/>
          <a:p>
            <a:pPr algn="ctr"/>
            <a:r>
              <a:rPr lang="en-US">
                <a:solidFill>
                  <a:schemeClr val="accent6"/>
                </a:solidFill>
              </a:rPr>
              <a:t>Apps deployed to the User (</a:t>
            </a:r>
            <a:r>
              <a:rPr lang="en-US" err="1">
                <a:solidFill>
                  <a:schemeClr val="accent6"/>
                </a:solidFill>
              </a:rPr>
              <a:t>EntraID</a:t>
            </a:r>
            <a:r>
              <a:rPr lang="en-US">
                <a:solidFill>
                  <a:schemeClr val="accent6"/>
                </a:solidFill>
              </a:rPr>
              <a:t> Object GUID)</a:t>
            </a:r>
            <a:endParaRPr lang="en-GB">
              <a:solidFill>
                <a:schemeClr val="accent6"/>
              </a:solidFill>
            </a:endParaRPr>
          </a:p>
        </p:txBody>
      </p:sp>
      <p:cxnSp>
        <p:nvCxnSpPr>
          <p:cNvPr id="11" name="Straight Arrow Connector 10">
            <a:extLst>
              <a:ext uri="{FF2B5EF4-FFF2-40B4-BE49-F238E27FC236}">
                <a16:creationId xmlns:a16="http://schemas.microsoft.com/office/drawing/2014/main" id="{639F5631-1EA4-1158-FF53-44D75BC7113E}"/>
              </a:ext>
            </a:extLst>
          </p:cNvPr>
          <p:cNvCxnSpPr>
            <a:cxnSpLocks/>
          </p:cNvCxnSpPr>
          <p:nvPr/>
        </p:nvCxnSpPr>
        <p:spPr>
          <a:xfrm flipH="1">
            <a:off x="3220787" y="3525441"/>
            <a:ext cx="5629786"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6AE1E0-2E7C-5BEC-F66F-C4412A038DC8}"/>
              </a:ext>
            </a:extLst>
          </p:cNvPr>
          <p:cNvSpPr txBox="1"/>
          <p:nvPr/>
        </p:nvSpPr>
        <p:spPr>
          <a:xfrm>
            <a:off x="8888580" y="3340775"/>
            <a:ext cx="3175449" cy="369332"/>
          </a:xfrm>
          <a:prstGeom prst="rect">
            <a:avLst/>
          </a:prstGeom>
          <a:noFill/>
        </p:spPr>
        <p:txBody>
          <a:bodyPr wrap="square" rtlCol="0">
            <a:spAutoFit/>
          </a:bodyPr>
          <a:lstStyle/>
          <a:p>
            <a:r>
              <a:rPr lang="en-US">
                <a:solidFill>
                  <a:srgbClr val="FF0000"/>
                </a:solidFill>
              </a:rPr>
              <a:t>Apps deployed to the device</a:t>
            </a:r>
            <a:endParaRPr lang="en-GB">
              <a:solidFill>
                <a:srgbClr val="FF0000"/>
              </a:solidFill>
            </a:endParaRPr>
          </a:p>
        </p:txBody>
      </p:sp>
    </p:spTree>
    <p:extLst>
      <p:ext uri="{BB962C8B-B14F-4D97-AF65-F5344CB8AC3E}">
        <p14:creationId xmlns:p14="http://schemas.microsoft.com/office/powerpoint/2010/main" val="112263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 app policy event state messages</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406896"/>
            <a:ext cx="1166621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Win32 app policy events are stored in the registry</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3DA3A94-00EA-F5B3-ACDC-837EB21A9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01" y="2125497"/>
            <a:ext cx="11259544" cy="450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02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win32app policy event state messages</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40689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State Message</a:t>
            </a:r>
          </a:p>
        </p:txBody>
      </p:sp>
      <p:pic>
        <p:nvPicPr>
          <p:cNvPr id="5" name="Picture 4">
            <a:extLst>
              <a:ext uri="{FF2B5EF4-FFF2-40B4-BE49-F238E27FC236}">
                <a16:creationId xmlns:a16="http://schemas.microsoft.com/office/drawing/2014/main" id="{6A864055-D252-2428-9970-696BD8E0319F}"/>
              </a:ext>
            </a:extLst>
          </p:cNvPr>
          <p:cNvPicPr>
            <a:picLocks noChangeAspect="1"/>
          </p:cNvPicPr>
          <p:nvPr/>
        </p:nvPicPr>
        <p:blipFill>
          <a:blip r:embed="rId2"/>
          <a:stretch>
            <a:fillRect/>
          </a:stretch>
        </p:blipFill>
        <p:spPr>
          <a:xfrm>
            <a:off x="6894409" y="1319715"/>
            <a:ext cx="3589331" cy="5265876"/>
          </a:xfrm>
          <a:prstGeom prst="rect">
            <a:avLst/>
          </a:prstGeom>
        </p:spPr>
      </p:pic>
      <p:pic>
        <p:nvPicPr>
          <p:cNvPr id="6" name="Picture 2">
            <a:extLst>
              <a:ext uri="{FF2B5EF4-FFF2-40B4-BE49-F238E27FC236}">
                <a16:creationId xmlns:a16="http://schemas.microsoft.com/office/drawing/2014/main" id="{5B33D92B-BC82-AC87-8D22-38A4F8B5D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65" r="10135"/>
          <a:stretch/>
        </p:blipFill>
        <p:spPr bwMode="auto">
          <a:xfrm>
            <a:off x="634621" y="2125497"/>
            <a:ext cx="5220268" cy="38706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E7DE57B2-9298-4D8B-D6BB-0E84AA96B00B}"/>
              </a:ext>
            </a:extLst>
          </p:cNvPr>
          <p:cNvCxnSpPr>
            <a:cxnSpLocks/>
          </p:cNvCxnSpPr>
          <p:nvPr/>
        </p:nvCxnSpPr>
        <p:spPr>
          <a:xfrm flipV="1">
            <a:off x="2845558" y="3998794"/>
            <a:ext cx="3951027" cy="33437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9260654-A949-2460-5D35-BD3D228454B0}"/>
              </a:ext>
            </a:extLst>
          </p:cNvPr>
          <p:cNvCxnSpPr>
            <a:cxnSpLocks/>
          </p:cNvCxnSpPr>
          <p:nvPr/>
        </p:nvCxnSpPr>
        <p:spPr>
          <a:xfrm>
            <a:off x="3591636" y="4526550"/>
            <a:ext cx="3302773" cy="133111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41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p:txBody>
          <a:bodyPr lIns="91440" tIns="45720" rIns="91440" bIns="45720" anchor="t"/>
          <a:lstStyle/>
          <a:p>
            <a:r>
              <a:rPr lang="en-US">
                <a:latin typeface="Roboto"/>
                <a:ea typeface="Roboto"/>
                <a:cs typeface="Roboto"/>
              </a:rPr>
              <a:t>What is the IME?</a:t>
            </a:r>
            <a:endParaRPr lang="en-US"/>
          </a:p>
        </p:txBody>
      </p:sp>
    </p:spTree>
    <p:extLst>
      <p:ext uri="{BB962C8B-B14F-4D97-AF65-F5344CB8AC3E}">
        <p14:creationId xmlns:p14="http://schemas.microsoft.com/office/powerpoint/2010/main" val="131816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win32app policy event state messages</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State Message Magic</a:t>
            </a:r>
          </a:p>
        </p:txBody>
      </p:sp>
      <p:pic>
        <p:nvPicPr>
          <p:cNvPr id="2050" name="Picture 2">
            <a:extLst>
              <a:ext uri="{FF2B5EF4-FFF2-40B4-BE49-F238E27FC236}">
                <a16:creationId xmlns:a16="http://schemas.microsoft.com/office/drawing/2014/main" id="{0581B91F-185D-59D7-DBF3-B29878383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3" y="1711389"/>
            <a:ext cx="11868004" cy="3215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20FB3-A970-0C27-1251-F871E9228E59}"/>
              </a:ext>
            </a:extLst>
          </p:cNvPr>
          <p:cNvSpPr txBox="1"/>
          <p:nvPr/>
        </p:nvSpPr>
        <p:spPr>
          <a:xfrm>
            <a:off x="125213" y="4985272"/>
            <a:ext cx="4339988" cy="1815882"/>
          </a:xfrm>
          <a:prstGeom prst="rect">
            <a:avLst/>
          </a:prstGeom>
          <a:solidFill>
            <a:schemeClr val="tx1"/>
          </a:solidFill>
        </p:spPr>
        <p:txBody>
          <a:bodyPr wrap="square">
            <a:spAutoFit/>
          </a:bodyPr>
          <a:lstStyle/>
          <a:p>
            <a:r>
              <a:rPr lang="en-GB" sz="1600" b="0">
                <a:solidFill>
                  <a:srgbClr val="9CDCFE"/>
                </a:solidFill>
                <a:effectLst/>
                <a:latin typeface="Consolas" panose="020B0609020204030204" pitchFamily="49" charset="0"/>
              </a:rPr>
              <a:t>$</a:t>
            </a:r>
            <a:r>
              <a:rPr lang="en-GB" sz="1600" b="0" err="1">
                <a:solidFill>
                  <a:srgbClr val="9CDCFE"/>
                </a:solidFill>
                <a:effectLst/>
                <a:latin typeface="Consolas" panose="020B0609020204030204" pitchFamily="49" charset="0"/>
              </a:rPr>
              <a:t>stateMessageComplianceState</a:t>
            </a:r>
            <a:r>
              <a:rPr lang="en-GB" sz="1600" b="0">
                <a:solidFill>
                  <a:srgbClr val="D4D4D4"/>
                </a:solidFill>
                <a:effectLst/>
                <a:latin typeface="Consolas" panose="020B0609020204030204" pitchFamily="49" charset="0"/>
              </a:rPr>
              <a:t> = </a:t>
            </a:r>
            <a:r>
              <a:rPr lang="en-GB" sz="1600" b="0">
                <a:solidFill>
                  <a:srgbClr val="569CD6"/>
                </a:solidFill>
                <a:effectLst/>
                <a:latin typeface="Consolas" panose="020B0609020204030204" pitchFamily="49" charset="0"/>
              </a:rPr>
              <a:t>@</a:t>
            </a:r>
            <a:r>
              <a:rPr lang="en-GB" sz="1600" b="0">
                <a:solidFill>
                  <a:srgbClr val="D4D4D4"/>
                </a:solidFill>
                <a:effectLst/>
                <a:latin typeface="Consolas" panose="020B0609020204030204" pitchFamily="49" charset="0"/>
              </a:rPr>
              <a:t>{</a:t>
            </a:r>
          </a:p>
          <a:p>
            <a:r>
              <a:rPr lang="en-GB" sz="1600" b="0">
                <a:solidFill>
                  <a:srgbClr val="D4D4D4"/>
                </a:solidFill>
                <a:effectLst/>
                <a:latin typeface="Consolas" panose="020B0609020204030204" pitchFamily="49" charset="0"/>
              </a:rPr>
              <a:t>    </a:t>
            </a:r>
            <a:r>
              <a:rPr lang="en-GB" sz="1600" b="0">
                <a:solidFill>
                  <a:srgbClr val="9CDCFE"/>
                </a:solidFill>
                <a:effectLst/>
                <a:latin typeface="Consolas" panose="020B0609020204030204" pitchFamily="49" charset="0"/>
              </a:rPr>
              <a:t>1</a:t>
            </a:r>
            <a:r>
              <a:rPr lang="en-GB" sz="1600" b="0">
                <a:solidFill>
                  <a:srgbClr val="D4D4D4"/>
                </a:solidFill>
                <a:effectLst/>
                <a:latin typeface="Consolas" panose="020B0609020204030204" pitchFamily="49" charset="0"/>
              </a:rPr>
              <a:t>   = </a:t>
            </a:r>
            <a:r>
              <a:rPr lang="en-GB" sz="1600" b="0">
                <a:solidFill>
                  <a:srgbClr val="CE9178"/>
                </a:solidFill>
                <a:effectLst/>
                <a:latin typeface="Consolas" panose="020B0609020204030204" pitchFamily="49" charset="0"/>
              </a:rPr>
              <a:t>"Installed"</a:t>
            </a:r>
            <a:endParaRPr lang="en-GB" sz="1600" b="0">
              <a:solidFill>
                <a:srgbClr val="D4D4D4"/>
              </a:solidFill>
              <a:effectLst/>
              <a:latin typeface="Consolas" panose="020B0609020204030204" pitchFamily="49" charset="0"/>
            </a:endParaRPr>
          </a:p>
          <a:p>
            <a:r>
              <a:rPr lang="en-GB" sz="1600" b="0">
                <a:solidFill>
                  <a:srgbClr val="D4D4D4"/>
                </a:solidFill>
                <a:effectLst/>
                <a:latin typeface="Consolas" panose="020B0609020204030204" pitchFamily="49" charset="0"/>
              </a:rPr>
              <a:t>    </a:t>
            </a:r>
            <a:r>
              <a:rPr lang="en-GB" sz="1600" b="0">
                <a:solidFill>
                  <a:srgbClr val="9CDCFE"/>
                </a:solidFill>
                <a:effectLst/>
                <a:latin typeface="Consolas" panose="020B0609020204030204" pitchFamily="49" charset="0"/>
              </a:rPr>
              <a:t>2</a:t>
            </a:r>
            <a:r>
              <a:rPr lang="en-GB" sz="1600" b="0">
                <a:solidFill>
                  <a:srgbClr val="D4D4D4"/>
                </a:solidFill>
                <a:effectLst/>
                <a:latin typeface="Consolas" panose="020B0609020204030204" pitchFamily="49" charset="0"/>
              </a:rPr>
              <a:t>   = </a:t>
            </a:r>
            <a:r>
              <a:rPr lang="en-GB" sz="1600" b="0">
                <a:solidFill>
                  <a:srgbClr val="CE9178"/>
                </a:solidFill>
                <a:effectLst/>
                <a:latin typeface="Consolas" panose="020B0609020204030204" pitchFamily="49" charset="0"/>
              </a:rPr>
              <a:t>"</a:t>
            </a:r>
            <a:r>
              <a:rPr lang="en-GB" sz="1600" b="0" err="1">
                <a:solidFill>
                  <a:srgbClr val="CE9178"/>
                </a:solidFill>
                <a:effectLst/>
                <a:latin typeface="Consolas" panose="020B0609020204030204" pitchFamily="49" charset="0"/>
              </a:rPr>
              <a:t>NotInstalled</a:t>
            </a:r>
            <a:r>
              <a:rPr lang="en-GB" sz="1600" b="0">
                <a:solidFill>
                  <a:srgbClr val="CE9178"/>
                </a:solidFill>
                <a:effectLst/>
                <a:latin typeface="Consolas" panose="020B0609020204030204" pitchFamily="49" charset="0"/>
              </a:rPr>
              <a:t>"</a:t>
            </a:r>
            <a:endParaRPr lang="en-GB" sz="1600" b="0">
              <a:solidFill>
                <a:srgbClr val="D4D4D4"/>
              </a:solidFill>
              <a:effectLst/>
              <a:latin typeface="Consolas" panose="020B0609020204030204" pitchFamily="49" charset="0"/>
            </a:endParaRPr>
          </a:p>
          <a:p>
            <a:r>
              <a:rPr lang="en-GB" sz="1600" b="0">
                <a:solidFill>
                  <a:srgbClr val="D4D4D4"/>
                </a:solidFill>
                <a:effectLst/>
                <a:latin typeface="Consolas" panose="020B0609020204030204" pitchFamily="49" charset="0"/>
              </a:rPr>
              <a:t>    </a:t>
            </a:r>
            <a:r>
              <a:rPr lang="en-GB" sz="1600" b="0">
                <a:solidFill>
                  <a:srgbClr val="9CDCFE"/>
                </a:solidFill>
                <a:effectLst/>
                <a:latin typeface="Consolas" panose="020B0609020204030204" pitchFamily="49" charset="0"/>
              </a:rPr>
              <a:t>4</a:t>
            </a:r>
            <a:r>
              <a:rPr lang="en-GB" sz="1600" b="0">
                <a:solidFill>
                  <a:srgbClr val="D4D4D4"/>
                </a:solidFill>
                <a:effectLst/>
                <a:latin typeface="Consolas" panose="020B0609020204030204" pitchFamily="49" charset="0"/>
              </a:rPr>
              <a:t>   = </a:t>
            </a:r>
            <a:r>
              <a:rPr lang="en-GB" sz="1600" b="0">
                <a:solidFill>
                  <a:srgbClr val="CE9178"/>
                </a:solidFill>
                <a:effectLst/>
                <a:latin typeface="Consolas" panose="020B0609020204030204" pitchFamily="49" charset="0"/>
              </a:rPr>
              <a:t>"Error"</a:t>
            </a:r>
            <a:endParaRPr lang="en-GB" sz="1600" b="0">
              <a:solidFill>
                <a:srgbClr val="D4D4D4"/>
              </a:solidFill>
              <a:effectLst/>
              <a:latin typeface="Consolas" panose="020B0609020204030204" pitchFamily="49" charset="0"/>
            </a:endParaRPr>
          </a:p>
          <a:p>
            <a:r>
              <a:rPr lang="en-GB" sz="1600" b="0">
                <a:solidFill>
                  <a:srgbClr val="D4D4D4"/>
                </a:solidFill>
                <a:effectLst/>
                <a:latin typeface="Consolas" panose="020B0609020204030204" pitchFamily="49" charset="0"/>
              </a:rPr>
              <a:t>    </a:t>
            </a:r>
            <a:r>
              <a:rPr lang="en-GB" sz="1600" b="0">
                <a:solidFill>
                  <a:srgbClr val="9CDCFE"/>
                </a:solidFill>
                <a:effectLst/>
                <a:latin typeface="Consolas" panose="020B0609020204030204" pitchFamily="49" charset="0"/>
              </a:rPr>
              <a:t>5</a:t>
            </a:r>
            <a:r>
              <a:rPr lang="en-GB" sz="1600" b="0">
                <a:solidFill>
                  <a:srgbClr val="D4D4D4"/>
                </a:solidFill>
                <a:effectLst/>
                <a:latin typeface="Consolas" panose="020B0609020204030204" pitchFamily="49" charset="0"/>
              </a:rPr>
              <a:t>   = </a:t>
            </a:r>
            <a:r>
              <a:rPr lang="en-GB" sz="1600" b="0">
                <a:solidFill>
                  <a:srgbClr val="CE9178"/>
                </a:solidFill>
                <a:effectLst/>
                <a:latin typeface="Consolas" panose="020B0609020204030204" pitchFamily="49" charset="0"/>
              </a:rPr>
              <a:t>"Unknown"</a:t>
            </a:r>
            <a:endParaRPr lang="en-GB" sz="1600" b="0">
              <a:solidFill>
                <a:srgbClr val="D4D4D4"/>
              </a:solidFill>
              <a:effectLst/>
              <a:latin typeface="Consolas" panose="020B0609020204030204" pitchFamily="49" charset="0"/>
            </a:endParaRPr>
          </a:p>
          <a:p>
            <a:r>
              <a:rPr lang="en-GB" sz="1600" b="0">
                <a:solidFill>
                  <a:srgbClr val="D4D4D4"/>
                </a:solidFill>
                <a:effectLst/>
                <a:latin typeface="Consolas" panose="020B0609020204030204" pitchFamily="49" charset="0"/>
              </a:rPr>
              <a:t>    </a:t>
            </a:r>
            <a:r>
              <a:rPr lang="en-GB" sz="1600" b="0">
                <a:solidFill>
                  <a:srgbClr val="9CDCFE"/>
                </a:solidFill>
                <a:effectLst/>
                <a:latin typeface="Consolas" panose="020B0609020204030204" pitchFamily="49" charset="0"/>
              </a:rPr>
              <a:t>100</a:t>
            </a:r>
            <a:r>
              <a:rPr lang="en-GB" sz="1600" b="0">
                <a:solidFill>
                  <a:srgbClr val="D4D4D4"/>
                </a:solidFill>
                <a:effectLst/>
                <a:latin typeface="Consolas" panose="020B0609020204030204" pitchFamily="49" charset="0"/>
              </a:rPr>
              <a:t> = </a:t>
            </a:r>
            <a:r>
              <a:rPr lang="en-GB" sz="1600" b="0">
                <a:solidFill>
                  <a:srgbClr val="CE9178"/>
                </a:solidFill>
                <a:effectLst/>
                <a:latin typeface="Consolas" panose="020B0609020204030204" pitchFamily="49" charset="0"/>
              </a:rPr>
              <a:t>"Cleanup"</a:t>
            </a:r>
            <a:endParaRPr lang="en-GB" sz="1600" b="0">
              <a:solidFill>
                <a:srgbClr val="D4D4D4"/>
              </a:solidFill>
              <a:effectLst/>
              <a:latin typeface="Consolas" panose="020B0609020204030204" pitchFamily="49" charset="0"/>
            </a:endParaRPr>
          </a:p>
          <a:p>
            <a:r>
              <a:rPr lang="en-GB" sz="1600" b="0">
                <a:solidFill>
                  <a:srgbClr val="D4D4D4"/>
                </a:solidFill>
                <a:effectLst/>
                <a:latin typeface="Consolas" panose="020B0609020204030204" pitchFamily="49" charset="0"/>
              </a:rPr>
              <a:t>}</a:t>
            </a:r>
          </a:p>
        </p:txBody>
      </p:sp>
    </p:spTree>
    <p:extLst>
      <p:ext uri="{BB962C8B-B14F-4D97-AF65-F5344CB8AC3E}">
        <p14:creationId xmlns:p14="http://schemas.microsoft.com/office/powerpoint/2010/main" val="2868091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win32app policy event state messages</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State Message Magic</a:t>
            </a:r>
          </a:p>
        </p:txBody>
      </p:sp>
      <p:pic>
        <p:nvPicPr>
          <p:cNvPr id="5" name="Picture 4">
            <a:extLst>
              <a:ext uri="{FF2B5EF4-FFF2-40B4-BE49-F238E27FC236}">
                <a16:creationId xmlns:a16="http://schemas.microsoft.com/office/drawing/2014/main" id="{586394BC-ABA9-545B-686B-4EC7AD74DACF}"/>
              </a:ext>
            </a:extLst>
          </p:cNvPr>
          <p:cNvPicPr>
            <a:picLocks noChangeAspect="1"/>
          </p:cNvPicPr>
          <p:nvPr/>
        </p:nvPicPr>
        <p:blipFill>
          <a:blip r:embed="rId2"/>
          <a:stretch>
            <a:fillRect/>
          </a:stretch>
        </p:blipFill>
        <p:spPr>
          <a:xfrm>
            <a:off x="662776" y="2504512"/>
            <a:ext cx="2970391" cy="2960900"/>
          </a:xfrm>
          <a:prstGeom prst="rect">
            <a:avLst/>
          </a:prstGeom>
        </p:spPr>
      </p:pic>
      <p:pic>
        <p:nvPicPr>
          <p:cNvPr id="7" name="Picture 6">
            <a:extLst>
              <a:ext uri="{FF2B5EF4-FFF2-40B4-BE49-F238E27FC236}">
                <a16:creationId xmlns:a16="http://schemas.microsoft.com/office/drawing/2014/main" id="{1A556E39-C8F9-024C-1D25-FFCCBA9E8CBC}"/>
              </a:ext>
            </a:extLst>
          </p:cNvPr>
          <p:cNvPicPr>
            <a:picLocks noChangeAspect="1"/>
          </p:cNvPicPr>
          <p:nvPr/>
        </p:nvPicPr>
        <p:blipFill>
          <a:blip r:embed="rId3"/>
          <a:stretch>
            <a:fillRect/>
          </a:stretch>
        </p:blipFill>
        <p:spPr>
          <a:xfrm>
            <a:off x="4140679" y="1333317"/>
            <a:ext cx="6542501" cy="5303291"/>
          </a:xfrm>
          <a:prstGeom prst="rect">
            <a:avLst/>
          </a:prstGeom>
        </p:spPr>
      </p:pic>
    </p:spTree>
    <p:extLst>
      <p:ext uri="{BB962C8B-B14F-4D97-AF65-F5344CB8AC3E}">
        <p14:creationId xmlns:p14="http://schemas.microsoft.com/office/powerpoint/2010/main" val="185438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win32app policy event state messages</a:t>
            </a:r>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11045588"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dog with red eyes&#10;&#10;Description automatically generated">
            <a:extLst>
              <a:ext uri="{FF2B5EF4-FFF2-40B4-BE49-F238E27FC236}">
                <a16:creationId xmlns:a16="http://schemas.microsoft.com/office/drawing/2014/main" id="{7A0D10AA-42AA-6749-972B-D3F6C93D6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4083" y="1175072"/>
            <a:ext cx="8407021" cy="5639074"/>
          </a:xfrm>
          <a:prstGeom prst="rect">
            <a:avLst/>
          </a:prstGeom>
        </p:spPr>
      </p:pic>
      <p:pic>
        <p:nvPicPr>
          <p:cNvPr id="11" name="Graphic 10" descr="Test tubes outline">
            <a:extLst>
              <a:ext uri="{FF2B5EF4-FFF2-40B4-BE49-F238E27FC236}">
                <a16:creationId xmlns:a16="http://schemas.microsoft.com/office/drawing/2014/main" id="{8F4A6022-0C23-DCDA-76AD-4A3536959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2548" y="1927747"/>
            <a:ext cx="914400" cy="914400"/>
          </a:xfrm>
          <a:prstGeom prst="rect">
            <a:avLst/>
          </a:prstGeom>
        </p:spPr>
      </p:pic>
      <p:sp>
        <p:nvSpPr>
          <p:cNvPr id="4" name="TextBox 3">
            <a:extLst>
              <a:ext uri="{FF2B5EF4-FFF2-40B4-BE49-F238E27FC236}">
                <a16:creationId xmlns:a16="http://schemas.microsoft.com/office/drawing/2014/main" id="{D50A97EE-C9A1-C97F-29E6-E2D296B42253}"/>
              </a:ext>
            </a:extLst>
          </p:cNvPr>
          <p:cNvSpPr txBox="1"/>
          <p:nvPr/>
        </p:nvSpPr>
        <p:spPr>
          <a:xfrm>
            <a:off x="10031104" y="2808637"/>
            <a:ext cx="2160896" cy="1477328"/>
          </a:xfrm>
          <a:prstGeom prst="rect">
            <a:avLst/>
          </a:prstGeom>
          <a:solidFill>
            <a:schemeClr val="bg1"/>
          </a:solidFill>
        </p:spPr>
        <p:txBody>
          <a:bodyPr wrap="square" rtlCol="0">
            <a:spAutoFit/>
          </a:bodyPr>
          <a:lstStyle/>
          <a:p>
            <a:pPr algn="ctr"/>
            <a:r>
              <a:rPr lang="en-US" sz="2800">
                <a:solidFill>
                  <a:schemeClr val="accent1"/>
                </a:solidFill>
              </a:rPr>
              <a:t>LAB Time</a:t>
            </a:r>
          </a:p>
          <a:p>
            <a:pPr algn="ctr"/>
            <a:r>
              <a:rPr lang="en-US" sz="1200">
                <a:solidFill>
                  <a:schemeClr val="accent1"/>
                </a:solidFill>
              </a:rPr>
              <a:t>BB-W10-5</a:t>
            </a:r>
          </a:p>
          <a:p>
            <a:pPr algn="ctr"/>
            <a:endParaRPr lang="en-US" sz="1200">
              <a:solidFill>
                <a:schemeClr val="accent1"/>
              </a:solidFill>
            </a:endParaRPr>
          </a:p>
          <a:p>
            <a:pPr marL="285750" indent="-285750" algn="ctr">
              <a:buFont typeface="Arial" panose="020B0604020202020204" pitchFamily="34" charset="0"/>
              <a:buChar char="•"/>
            </a:pPr>
            <a:r>
              <a:rPr lang="en-US" sz="1200">
                <a:solidFill>
                  <a:schemeClr val="accent1"/>
                </a:solidFill>
              </a:rPr>
              <a:t>Registry State messages</a:t>
            </a:r>
          </a:p>
          <a:p>
            <a:pPr marL="285750" indent="-285750" algn="ctr">
              <a:buFont typeface="Arial" panose="020B0604020202020204" pitchFamily="34" charset="0"/>
              <a:buChar char="•"/>
            </a:pPr>
            <a:r>
              <a:rPr lang="en-US" sz="1200">
                <a:solidFill>
                  <a:schemeClr val="accent1"/>
                </a:solidFill>
              </a:rPr>
              <a:t>PowerShell</a:t>
            </a:r>
            <a:br>
              <a:rPr lang="en-US" sz="1400">
                <a:solidFill>
                  <a:schemeClr val="accent1"/>
                </a:solidFill>
              </a:rPr>
            </a:br>
            <a:endParaRPr lang="en-GB" sz="1400">
              <a:solidFill>
                <a:srgbClr val="C00000"/>
              </a:solidFill>
            </a:endParaRPr>
          </a:p>
        </p:txBody>
      </p:sp>
    </p:spTree>
    <p:extLst>
      <p:ext uri="{BB962C8B-B14F-4D97-AF65-F5344CB8AC3E}">
        <p14:creationId xmlns:p14="http://schemas.microsoft.com/office/powerpoint/2010/main" val="198744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a:xfrm>
            <a:off x="3953357" y="4806508"/>
            <a:ext cx="8239125" cy="1552575"/>
          </a:xfrm>
        </p:spPr>
        <p:txBody>
          <a:bodyPr lIns="91440" tIns="45720" rIns="91440" bIns="45720" anchor="t"/>
          <a:lstStyle/>
          <a:p>
            <a:pPr algn="ctr"/>
            <a:r>
              <a:rPr lang="en-US" sz="3600">
                <a:latin typeface="Calibri"/>
                <a:ea typeface="Calibri"/>
                <a:cs typeface="Calibri"/>
              </a:rPr>
              <a:t>Try again. When will my app install and how does the IME handle failures and retries</a:t>
            </a:r>
            <a:endParaRPr lang="en-US" sz="3600" b="0">
              <a:latin typeface="Calibri"/>
              <a:ea typeface="Calibri"/>
              <a:cs typeface="Calibri"/>
            </a:endParaRPr>
          </a:p>
          <a:p>
            <a:endParaRPr lang="en-US">
              <a:cs typeface="Roboto"/>
            </a:endParaRPr>
          </a:p>
          <a:p>
            <a:endParaRPr lang="en-US">
              <a:cs typeface="Roboto"/>
            </a:endParaRPr>
          </a:p>
        </p:txBody>
      </p:sp>
    </p:spTree>
    <p:extLst>
      <p:ext uri="{BB962C8B-B14F-4D97-AF65-F5344CB8AC3E}">
        <p14:creationId xmlns:p14="http://schemas.microsoft.com/office/powerpoint/2010/main" val="30049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6" name="Content Placeholder 14">
            <a:extLst>
              <a:ext uri="{FF2B5EF4-FFF2-40B4-BE49-F238E27FC236}">
                <a16:creationId xmlns:a16="http://schemas.microsoft.com/office/drawing/2014/main" id="{9ABA5107-2A29-8E3A-02C7-32E741DA9919}"/>
              </a:ext>
            </a:extLst>
          </p:cNvPr>
          <p:cNvSpPr txBox="1">
            <a:spLocks/>
          </p:cNvSpPr>
          <p:nvPr/>
        </p:nvSpPr>
        <p:spPr>
          <a:xfrm>
            <a:off x="312256" y="1264135"/>
            <a:ext cx="11399539" cy="93142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alibri"/>
                <a:ea typeface="Calibri"/>
                <a:cs typeface="Calibri"/>
              </a:rPr>
              <a:t>Failed app retry every 24 hours if they are required and the installer exits with a failure or unknown exit code</a:t>
            </a:r>
          </a:p>
        </p:txBody>
      </p:sp>
      <p:pic>
        <p:nvPicPr>
          <p:cNvPr id="8" name="Picture 7" descr="A screenshot of a computer&#10;&#10;Description automatically generated">
            <a:extLst>
              <a:ext uri="{FF2B5EF4-FFF2-40B4-BE49-F238E27FC236}">
                <a16:creationId xmlns:a16="http://schemas.microsoft.com/office/drawing/2014/main" id="{8ECCEF98-AA39-2C91-C688-57F1E684B466}"/>
              </a:ext>
            </a:extLst>
          </p:cNvPr>
          <p:cNvPicPr>
            <a:picLocks noChangeAspect="1"/>
          </p:cNvPicPr>
          <p:nvPr/>
        </p:nvPicPr>
        <p:blipFill>
          <a:blip r:embed="rId3"/>
          <a:stretch>
            <a:fillRect/>
          </a:stretch>
        </p:blipFill>
        <p:spPr>
          <a:xfrm>
            <a:off x="1781175" y="2163285"/>
            <a:ext cx="8639175" cy="2874331"/>
          </a:xfrm>
          <a:prstGeom prst="rect">
            <a:avLst/>
          </a:prstGeom>
        </p:spPr>
      </p:pic>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312255" y="5512285"/>
            <a:ext cx="11399539" cy="10647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Calibri"/>
                <a:ea typeface="Calibri"/>
                <a:cs typeface="Calibri"/>
              </a:rPr>
              <a:t>Failed apps retried every 3 times every 5 minutes and then every 24 hours if they are required and the installer exits with a known retry code</a:t>
            </a:r>
          </a:p>
          <a:p>
            <a:endParaRPr lang="en-US" sz="2400">
              <a:latin typeface="Calibri"/>
              <a:ea typeface="Calibri"/>
              <a:cs typeface="Calibri"/>
            </a:endParaRPr>
          </a:p>
        </p:txBody>
      </p:sp>
    </p:spTree>
    <p:extLst>
      <p:ext uri="{BB962C8B-B14F-4D97-AF65-F5344CB8AC3E}">
        <p14:creationId xmlns:p14="http://schemas.microsoft.com/office/powerpoint/2010/main" val="132326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pic>
        <p:nvPicPr>
          <p:cNvPr id="2" name="Picture 1" descr="A screenshot of a computer program&#10;&#10;Description automatically generated">
            <a:extLst>
              <a:ext uri="{FF2B5EF4-FFF2-40B4-BE49-F238E27FC236}">
                <a16:creationId xmlns:a16="http://schemas.microsoft.com/office/drawing/2014/main" id="{A73CD922-CDC7-E3AB-3B68-C32DACDD8D07}"/>
              </a:ext>
            </a:extLst>
          </p:cNvPr>
          <p:cNvPicPr>
            <a:picLocks noChangeAspect="1"/>
          </p:cNvPicPr>
          <p:nvPr/>
        </p:nvPicPr>
        <p:blipFill>
          <a:blip r:embed="rId3"/>
          <a:stretch>
            <a:fillRect/>
          </a:stretch>
        </p:blipFill>
        <p:spPr>
          <a:xfrm>
            <a:off x="352425" y="3539704"/>
            <a:ext cx="11677650" cy="2626567"/>
          </a:xfrm>
          <a:prstGeom prst="rect">
            <a:avLst/>
          </a:prstGeom>
        </p:spPr>
      </p:pic>
      <p:sp>
        <p:nvSpPr>
          <p:cNvPr id="5" name="Content Placeholder 14">
            <a:extLst>
              <a:ext uri="{FF2B5EF4-FFF2-40B4-BE49-F238E27FC236}">
                <a16:creationId xmlns:a16="http://schemas.microsoft.com/office/drawing/2014/main" id="{FDF26663-26CA-C433-9607-273C008544C2}"/>
              </a:ext>
            </a:extLst>
          </p:cNvPr>
          <p:cNvSpPr txBox="1">
            <a:spLocks/>
          </p:cNvSpPr>
          <p:nvPr/>
        </p:nvSpPr>
        <p:spPr>
          <a:xfrm>
            <a:off x="312256" y="1197460"/>
            <a:ext cx="11580514" cy="170294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a:buChar char="•"/>
            </a:pPr>
            <a:r>
              <a:rPr lang="en-US">
                <a:ea typeface="+mn-lt"/>
                <a:cs typeface="+mn-lt"/>
              </a:rPr>
              <a:t>%</a:t>
            </a:r>
            <a:r>
              <a:rPr lang="en-US" err="1">
                <a:ea typeface="+mn-lt"/>
                <a:cs typeface="+mn-lt"/>
              </a:rPr>
              <a:t>programdata</a:t>
            </a:r>
            <a:r>
              <a:rPr lang="en-US">
                <a:ea typeface="+mn-lt"/>
                <a:cs typeface="+mn-lt"/>
              </a:rPr>
              <a:t>%\Microsoft\</a:t>
            </a:r>
            <a:r>
              <a:rPr lang="en-US" err="1">
                <a:ea typeface="+mn-lt"/>
                <a:cs typeface="+mn-lt"/>
              </a:rPr>
              <a:t>IntuneManagementExtension</a:t>
            </a:r>
            <a:r>
              <a:rPr lang="en-US">
                <a:ea typeface="+mn-lt"/>
                <a:cs typeface="+mn-lt"/>
              </a:rPr>
              <a:t>\Logs\IntuneManagementExtension.log</a:t>
            </a:r>
            <a:endParaRPr lang="en-US">
              <a:ea typeface="Roboto"/>
              <a:cs typeface="Roboto"/>
            </a:endParaRPr>
          </a:p>
          <a:p>
            <a:pPr marL="342900" indent="-342900">
              <a:lnSpc>
                <a:spcPct val="150000"/>
              </a:lnSpc>
              <a:buFont typeface="Arial"/>
              <a:buChar char="•"/>
            </a:pPr>
            <a:r>
              <a:rPr lang="en-US">
                <a:ea typeface="+mn-lt"/>
                <a:cs typeface="+mn-lt"/>
              </a:rPr>
              <a:t>When a new app is assigned, it is evaluated as a first step</a:t>
            </a:r>
            <a:endParaRPr lang="en-US">
              <a:ea typeface="Roboto"/>
              <a:cs typeface="Roboto"/>
            </a:endParaRPr>
          </a:p>
          <a:p>
            <a:pPr marL="342900" indent="-342900">
              <a:lnSpc>
                <a:spcPct val="150000"/>
              </a:lnSpc>
              <a:buFont typeface="Arial"/>
              <a:buChar char="•"/>
            </a:pPr>
            <a:r>
              <a:rPr lang="en-US">
                <a:ea typeface="+mn-lt"/>
                <a:cs typeface="+mn-lt"/>
              </a:rPr>
              <a:t>Time Column is local | Time in the low row is UTC</a:t>
            </a:r>
          </a:p>
          <a:p>
            <a:pPr marL="342900" indent="-342900">
              <a:lnSpc>
                <a:spcPct val="150000"/>
              </a:lnSpc>
              <a:buFont typeface="Arial"/>
              <a:buChar char="•"/>
            </a:pPr>
            <a:r>
              <a:rPr lang="en-US">
                <a:ea typeface="Roboto"/>
                <a:cs typeface="Roboto"/>
              </a:rPr>
              <a:t>Two components:</a:t>
            </a:r>
          </a:p>
          <a:p>
            <a:pPr marL="800100" lvl="1" indent="-342900">
              <a:buFont typeface="Arial"/>
              <a:buChar char="•"/>
            </a:pPr>
            <a:r>
              <a:rPr lang="en-US">
                <a:ea typeface="Roboto"/>
                <a:cs typeface="Roboto"/>
              </a:rPr>
              <a:t>Reevaluation Schedule Manager – expires every 8 hours</a:t>
            </a:r>
          </a:p>
          <a:p>
            <a:pPr marL="800100" lvl="1" indent="-342900">
              <a:buFont typeface="Arial"/>
              <a:buChar char="•"/>
            </a:pPr>
            <a:r>
              <a:rPr lang="en-US">
                <a:ea typeface="Roboto"/>
                <a:cs typeface="Roboto"/>
              </a:rPr>
              <a:t>Global Retry Schedule (GRS) - expires every 24 hours; it controls when a failed app install is retried.</a:t>
            </a:r>
          </a:p>
        </p:txBody>
      </p:sp>
    </p:spTree>
    <p:extLst>
      <p:ext uri="{BB962C8B-B14F-4D97-AF65-F5344CB8AC3E}">
        <p14:creationId xmlns:p14="http://schemas.microsoft.com/office/powerpoint/2010/main" val="1941650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pic>
        <p:nvPicPr>
          <p:cNvPr id="2" name="Picture 1" descr="A screenshot of a computer&#10;&#10;Description automatically generated">
            <a:extLst>
              <a:ext uri="{FF2B5EF4-FFF2-40B4-BE49-F238E27FC236}">
                <a16:creationId xmlns:a16="http://schemas.microsoft.com/office/drawing/2014/main" id="{4B514984-AF4F-9193-EACB-3CD06E7121C7}"/>
              </a:ext>
            </a:extLst>
          </p:cNvPr>
          <p:cNvPicPr>
            <a:picLocks noChangeAspect="1"/>
          </p:cNvPicPr>
          <p:nvPr/>
        </p:nvPicPr>
        <p:blipFill>
          <a:blip r:embed="rId3"/>
          <a:stretch>
            <a:fillRect/>
          </a:stretch>
        </p:blipFill>
        <p:spPr>
          <a:xfrm>
            <a:off x="171450" y="1914879"/>
            <a:ext cx="11934825" cy="1675693"/>
          </a:xfrm>
          <a:prstGeom prst="rect">
            <a:avLst/>
          </a:prstGeom>
        </p:spPr>
      </p:pic>
      <p:sp>
        <p:nvSpPr>
          <p:cNvPr id="4" name="Content Placeholder 14">
            <a:extLst>
              <a:ext uri="{FF2B5EF4-FFF2-40B4-BE49-F238E27FC236}">
                <a16:creationId xmlns:a16="http://schemas.microsoft.com/office/drawing/2014/main" id="{7B7C6880-E2C1-9069-FB51-C8F0BF5EFA9D}"/>
              </a:ext>
            </a:extLst>
          </p:cNvPr>
          <p:cNvSpPr txBox="1">
            <a:spLocks/>
          </p:cNvSpPr>
          <p:nvPr/>
        </p:nvSpPr>
        <p:spPr>
          <a:xfrm>
            <a:off x="255932" y="1500156"/>
            <a:ext cx="11399539" cy="59804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spcBef>
                <a:spcPts val="0"/>
              </a:spcBef>
              <a:spcAft>
                <a:spcPts val="0"/>
              </a:spcAft>
              <a:buNone/>
            </a:pPr>
            <a:r>
              <a:rPr lang="en-US" sz="2000">
                <a:latin typeface="Calibri"/>
                <a:ea typeface="Calibri" panose="020F0502020204030204" pitchFamily="34" charset="0"/>
                <a:cs typeface="Calibri"/>
              </a:rPr>
              <a:t>Policy is processed and GRS key is set</a:t>
            </a:r>
          </a:p>
        </p:txBody>
      </p:sp>
      <p:pic>
        <p:nvPicPr>
          <p:cNvPr id="5" name="Picture 4" descr="A screenshot of a computer&#10;&#10;Description automatically generated">
            <a:extLst>
              <a:ext uri="{FF2B5EF4-FFF2-40B4-BE49-F238E27FC236}">
                <a16:creationId xmlns:a16="http://schemas.microsoft.com/office/drawing/2014/main" id="{B72C6108-B13C-CF52-4863-990AD1735E84}"/>
              </a:ext>
            </a:extLst>
          </p:cNvPr>
          <p:cNvPicPr>
            <a:picLocks noChangeAspect="1"/>
          </p:cNvPicPr>
          <p:nvPr/>
        </p:nvPicPr>
        <p:blipFill>
          <a:blip r:embed="rId4"/>
          <a:stretch>
            <a:fillRect/>
          </a:stretch>
        </p:blipFill>
        <p:spPr>
          <a:xfrm>
            <a:off x="838200" y="4060025"/>
            <a:ext cx="10601325" cy="1614501"/>
          </a:xfrm>
          <a:prstGeom prst="rect">
            <a:avLst/>
          </a:prstGeom>
        </p:spPr>
      </p:pic>
      <p:cxnSp>
        <p:nvCxnSpPr>
          <p:cNvPr id="7" name="Straight Arrow Connector 6">
            <a:extLst>
              <a:ext uri="{FF2B5EF4-FFF2-40B4-BE49-F238E27FC236}">
                <a16:creationId xmlns:a16="http://schemas.microsoft.com/office/drawing/2014/main" id="{2E58E726-1D93-F44F-DA05-48234D70EA0F}"/>
              </a:ext>
            </a:extLst>
          </p:cNvPr>
          <p:cNvCxnSpPr/>
          <p:nvPr/>
        </p:nvCxnSpPr>
        <p:spPr>
          <a:xfrm flipH="1">
            <a:off x="5238750" y="2162175"/>
            <a:ext cx="2257425" cy="29241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2CA3363-CB65-6B38-C7D9-E22EFF0B96BD}"/>
              </a:ext>
            </a:extLst>
          </p:cNvPr>
          <p:cNvCxnSpPr>
            <a:cxnSpLocks/>
          </p:cNvCxnSpPr>
          <p:nvPr/>
        </p:nvCxnSpPr>
        <p:spPr>
          <a:xfrm>
            <a:off x="4248149" y="2143125"/>
            <a:ext cx="5514975" cy="24574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479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4" name="Content Placeholder 14">
            <a:extLst>
              <a:ext uri="{FF2B5EF4-FFF2-40B4-BE49-F238E27FC236}">
                <a16:creationId xmlns:a16="http://schemas.microsoft.com/office/drawing/2014/main" id="{7B7C6880-E2C1-9069-FB51-C8F0BF5EFA9D}"/>
              </a:ext>
            </a:extLst>
          </p:cNvPr>
          <p:cNvSpPr txBox="1">
            <a:spLocks/>
          </p:cNvSpPr>
          <p:nvPr/>
        </p:nvSpPr>
        <p:spPr>
          <a:xfrm>
            <a:off x="265457" y="1281081"/>
            <a:ext cx="11399539" cy="59804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alibri"/>
                <a:ea typeface="Calibri"/>
                <a:cs typeface="Calibri"/>
              </a:rPr>
              <a:t>In this example, the app installer terminated with a known retry code and tried 3 more times to attempt the installation (5 minute intervals)</a:t>
            </a:r>
          </a:p>
          <a:p>
            <a:pPr marL="0" marR="0" indent="0">
              <a:spcBef>
                <a:spcPts val="0"/>
              </a:spcBef>
              <a:spcAft>
                <a:spcPts val="0"/>
              </a:spcAft>
              <a:buNone/>
            </a:pPr>
            <a:endParaRPr lang="en-US" sz="16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screenshot of a computer program&#10;&#10;Description automatically generated">
            <a:extLst>
              <a:ext uri="{FF2B5EF4-FFF2-40B4-BE49-F238E27FC236}">
                <a16:creationId xmlns:a16="http://schemas.microsoft.com/office/drawing/2014/main" id="{ABE16759-1146-F24C-6869-768A90CE9CA2}"/>
              </a:ext>
            </a:extLst>
          </p:cNvPr>
          <p:cNvPicPr>
            <a:picLocks noChangeAspect="1"/>
          </p:cNvPicPr>
          <p:nvPr/>
        </p:nvPicPr>
        <p:blipFill>
          <a:blip r:embed="rId3"/>
          <a:stretch>
            <a:fillRect/>
          </a:stretch>
        </p:blipFill>
        <p:spPr>
          <a:xfrm>
            <a:off x="409575" y="2171180"/>
            <a:ext cx="3343275" cy="3115716"/>
          </a:xfrm>
          <a:prstGeom prst="rect">
            <a:avLst/>
          </a:prstGeom>
        </p:spPr>
      </p:pic>
      <p:pic>
        <p:nvPicPr>
          <p:cNvPr id="9" name="Picture 8" descr="A screenshot of a computer program&#10;&#10;Description automatically generated">
            <a:extLst>
              <a:ext uri="{FF2B5EF4-FFF2-40B4-BE49-F238E27FC236}">
                <a16:creationId xmlns:a16="http://schemas.microsoft.com/office/drawing/2014/main" id="{BCC8CD85-E067-3A2A-DA24-0EE2E46A00A0}"/>
              </a:ext>
            </a:extLst>
          </p:cNvPr>
          <p:cNvPicPr>
            <a:picLocks noChangeAspect="1"/>
          </p:cNvPicPr>
          <p:nvPr/>
        </p:nvPicPr>
        <p:blipFill>
          <a:blip r:embed="rId4"/>
          <a:stretch>
            <a:fillRect/>
          </a:stretch>
        </p:blipFill>
        <p:spPr>
          <a:xfrm>
            <a:off x="2876550" y="2548783"/>
            <a:ext cx="3838575" cy="3122509"/>
          </a:xfrm>
          <a:prstGeom prst="rect">
            <a:avLst/>
          </a:prstGeom>
        </p:spPr>
      </p:pic>
      <p:pic>
        <p:nvPicPr>
          <p:cNvPr id="11" name="Picture 10" descr="A screenshot of a computer program&#10;&#10;Description automatically generated">
            <a:extLst>
              <a:ext uri="{FF2B5EF4-FFF2-40B4-BE49-F238E27FC236}">
                <a16:creationId xmlns:a16="http://schemas.microsoft.com/office/drawing/2014/main" id="{48A47547-F66F-615F-13F4-AB3B96256911}"/>
              </a:ext>
            </a:extLst>
          </p:cNvPr>
          <p:cNvPicPr>
            <a:picLocks noChangeAspect="1"/>
          </p:cNvPicPr>
          <p:nvPr/>
        </p:nvPicPr>
        <p:blipFill>
          <a:blip r:embed="rId5"/>
          <a:stretch>
            <a:fillRect/>
          </a:stretch>
        </p:blipFill>
        <p:spPr>
          <a:xfrm>
            <a:off x="5686425" y="2974289"/>
            <a:ext cx="3343275" cy="3109698"/>
          </a:xfrm>
          <a:prstGeom prst="rect">
            <a:avLst/>
          </a:prstGeom>
        </p:spPr>
      </p:pic>
      <p:pic>
        <p:nvPicPr>
          <p:cNvPr id="12" name="Picture 11" descr="A screenshot of a computer program&#10;&#10;Description automatically generated">
            <a:extLst>
              <a:ext uri="{FF2B5EF4-FFF2-40B4-BE49-F238E27FC236}">
                <a16:creationId xmlns:a16="http://schemas.microsoft.com/office/drawing/2014/main" id="{B25A72E2-CEEA-0005-FAAE-3EA8A5804BEE}"/>
              </a:ext>
            </a:extLst>
          </p:cNvPr>
          <p:cNvPicPr>
            <a:picLocks noChangeAspect="1"/>
          </p:cNvPicPr>
          <p:nvPr/>
        </p:nvPicPr>
        <p:blipFill>
          <a:blip r:embed="rId6"/>
          <a:stretch>
            <a:fillRect/>
          </a:stretch>
        </p:blipFill>
        <p:spPr>
          <a:xfrm>
            <a:off x="8162925" y="3310818"/>
            <a:ext cx="3829050" cy="3122439"/>
          </a:xfrm>
          <a:prstGeom prst="rect">
            <a:avLst/>
          </a:prstGeom>
        </p:spPr>
      </p:pic>
      <p:pic>
        <p:nvPicPr>
          <p:cNvPr id="13" name="Graphic 1" descr="Badge 1 with solid fill">
            <a:extLst>
              <a:ext uri="{FF2B5EF4-FFF2-40B4-BE49-F238E27FC236}">
                <a16:creationId xmlns:a16="http://schemas.microsoft.com/office/drawing/2014/main" id="{842381CB-21D3-6353-C5CE-C9B8A15ED6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6550" y="5667269"/>
            <a:ext cx="466725" cy="485775"/>
          </a:xfrm>
          <a:prstGeom prst="rect">
            <a:avLst/>
          </a:prstGeom>
        </p:spPr>
      </p:pic>
      <p:pic>
        <p:nvPicPr>
          <p:cNvPr id="14" name="Graphic 1" descr="Badge with solid fill">
            <a:extLst>
              <a:ext uri="{FF2B5EF4-FFF2-40B4-BE49-F238E27FC236}">
                <a16:creationId xmlns:a16="http://schemas.microsoft.com/office/drawing/2014/main" id="{DF30B88D-C652-2BAF-970F-6509A5E35F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1930" y="6057332"/>
            <a:ext cx="466725" cy="485775"/>
          </a:xfrm>
          <a:prstGeom prst="rect">
            <a:avLst/>
          </a:prstGeom>
        </p:spPr>
      </p:pic>
      <p:pic>
        <p:nvPicPr>
          <p:cNvPr id="15" name="Graphic 1" descr="Badge 3 with solid fill">
            <a:extLst>
              <a:ext uri="{FF2B5EF4-FFF2-40B4-BE49-F238E27FC236}">
                <a16:creationId xmlns:a16="http://schemas.microsoft.com/office/drawing/2014/main" id="{6E28F9E5-955B-76EE-AFC9-ECC7CC0605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65749" y="6371778"/>
            <a:ext cx="466725" cy="485775"/>
          </a:xfrm>
          <a:prstGeom prst="rect">
            <a:avLst/>
          </a:prstGeom>
        </p:spPr>
      </p:pic>
      <p:sp>
        <p:nvSpPr>
          <p:cNvPr id="16" name="TextBox 15">
            <a:extLst>
              <a:ext uri="{FF2B5EF4-FFF2-40B4-BE49-F238E27FC236}">
                <a16:creationId xmlns:a16="http://schemas.microsoft.com/office/drawing/2014/main" id="{C7786387-1559-443A-CE92-47DC6AA99043}"/>
              </a:ext>
            </a:extLst>
          </p:cNvPr>
          <p:cNvSpPr txBox="1"/>
          <p:nvPr/>
        </p:nvSpPr>
        <p:spPr>
          <a:xfrm>
            <a:off x="409575" y="53340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Roboto"/>
                <a:cs typeface="Roboto"/>
              </a:rPr>
              <a:t>Initial Install</a:t>
            </a:r>
            <a:endParaRPr lang="en-US" b="1"/>
          </a:p>
        </p:txBody>
      </p:sp>
    </p:spTree>
    <p:extLst>
      <p:ext uri="{BB962C8B-B14F-4D97-AF65-F5344CB8AC3E}">
        <p14:creationId xmlns:p14="http://schemas.microsoft.com/office/powerpoint/2010/main" val="35556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4" name="Content Placeholder 14">
            <a:extLst>
              <a:ext uri="{FF2B5EF4-FFF2-40B4-BE49-F238E27FC236}">
                <a16:creationId xmlns:a16="http://schemas.microsoft.com/office/drawing/2014/main" id="{7B7C6880-E2C1-9069-FB51-C8F0BF5EFA9D}"/>
              </a:ext>
            </a:extLst>
          </p:cNvPr>
          <p:cNvSpPr txBox="1">
            <a:spLocks/>
          </p:cNvSpPr>
          <p:nvPr/>
        </p:nvSpPr>
        <p:spPr>
          <a:xfrm>
            <a:off x="265457" y="1281081"/>
            <a:ext cx="11399539" cy="96952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Calibri"/>
                <a:ea typeface="Calibri"/>
                <a:cs typeface="Calibri"/>
              </a:rPr>
              <a:t>After 3 failed retries, the policy will be tried again in 24 hours time when the GRS value expires</a:t>
            </a:r>
            <a:endParaRPr lang="en-US"/>
          </a:p>
        </p:txBody>
      </p:sp>
      <p:pic>
        <p:nvPicPr>
          <p:cNvPr id="2" name="Picture 1" descr="A screenshot of a computer program&#10;&#10;Description automatically generated">
            <a:extLst>
              <a:ext uri="{FF2B5EF4-FFF2-40B4-BE49-F238E27FC236}">
                <a16:creationId xmlns:a16="http://schemas.microsoft.com/office/drawing/2014/main" id="{7BA57F13-393A-6A27-FC55-3223A53915C3}"/>
              </a:ext>
            </a:extLst>
          </p:cNvPr>
          <p:cNvPicPr>
            <a:picLocks noChangeAspect="1"/>
          </p:cNvPicPr>
          <p:nvPr/>
        </p:nvPicPr>
        <p:blipFill>
          <a:blip r:embed="rId3"/>
          <a:stretch>
            <a:fillRect/>
          </a:stretch>
        </p:blipFill>
        <p:spPr>
          <a:xfrm>
            <a:off x="266700" y="2313142"/>
            <a:ext cx="11468100" cy="3822391"/>
          </a:xfrm>
          <a:prstGeom prst="rect">
            <a:avLst/>
          </a:prstGeom>
        </p:spPr>
      </p:pic>
    </p:spTree>
    <p:extLst>
      <p:ext uri="{BB962C8B-B14F-4D97-AF65-F5344CB8AC3E}">
        <p14:creationId xmlns:p14="http://schemas.microsoft.com/office/powerpoint/2010/main" val="48575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4" name="Content Placeholder 14">
            <a:extLst>
              <a:ext uri="{FF2B5EF4-FFF2-40B4-BE49-F238E27FC236}">
                <a16:creationId xmlns:a16="http://schemas.microsoft.com/office/drawing/2014/main" id="{7B7C6880-E2C1-9069-FB51-C8F0BF5EFA9D}"/>
              </a:ext>
            </a:extLst>
          </p:cNvPr>
          <p:cNvSpPr txBox="1">
            <a:spLocks/>
          </p:cNvSpPr>
          <p:nvPr/>
        </p:nvSpPr>
        <p:spPr>
          <a:xfrm>
            <a:off x="265457" y="1281081"/>
            <a:ext cx="11399539" cy="96952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a:latin typeface="Calibri"/>
              <a:cs typeface="Calibri"/>
            </a:endParaRPr>
          </a:p>
        </p:txBody>
      </p:sp>
      <p:sp>
        <p:nvSpPr>
          <p:cNvPr id="5" name="Content Placeholder 14">
            <a:extLst>
              <a:ext uri="{FF2B5EF4-FFF2-40B4-BE49-F238E27FC236}">
                <a16:creationId xmlns:a16="http://schemas.microsoft.com/office/drawing/2014/main" id="{909A0EA1-DAA6-55DD-3611-DCE3F0363E51}"/>
              </a:ext>
            </a:extLst>
          </p:cNvPr>
          <p:cNvSpPr txBox="1">
            <a:spLocks/>
          </p:cNvSpPr>
          <p:nvPr/>
        </p:nvSpPr>
        <p:spPr>
          <a:xfrm>
            <a:off x="408935" y="1502085"/>
            <a:ext cx="11390014" cy="435089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spcBef>
                <a:spcPts val="0"/>
              </a:spcBef>
              <a:spcAft>
                <a:spcPts val="0"/>
              </a:spcAft>
              <a:buNone/>
            </a:pPr>
            <a:r>
              <a:rPr lang="en-US" sz="2400">
                <a:solidFill>
                  <a:schemeClr val="accent1"/>
                </a:solidFill>
                <a:latin typeface="Calibri"/>
                <a:ea typeface="Calibri" panose="020F0502020204030204" pitchFamily="34" charset="0"/>
                <a:cs typeface="Calibri"/>
              </a:rPr>
              <a:t>GRS Summary</a:t>
            </a:r>
          </a:p>
          <a:p>
            <a:pPr marL="0" marR="0" indent="0">
              <a:spcBef>
                <a:spcPts val="0"/>
              </a:spcBef>
              <a:spcAft>
                <a:spcPts val="0"/>
              </a:spcAft>
              <a:buNone/>
            </a:pPr>
            <a:endParaRPr lang="en-US" sz="2400">
              <a:latin typeface="Calibri" panose="020F0502020204030204" pitchFamily="34" charset="0"/>
              <a:ea typeface="Calibri" panose="020F0502020204030204" pitchFamily="34" charset="0"/>
              <a:cs typeface="Calibri" panose="020F0502020204030204" pitchFamily="34" charset="0"/>
            </a:endParaRPr>
          </a:p>
          <a:p>
            <a:pPr marL="514350" indent="-514350">
              <a:buFont typeface="+mj-lt"/>
              <a:buAutoNum type="arabicPeriod"/>
            </a:pPr>
            <a:r>
              <a:rPr lang="en-US" sz="2400">
                <a:latin typeface="Calibri"/>
                <a:ea typeface="Calibri" panose="020F0502020204030204" pitchFamily="34" charset="0"/>
                <a:cs typeface="Calibri"/>
              </a:rPr>
              <a:t>Policy evaluated and installation begins</a:t>
            </a:r>
          </a:p>
          <a:p>
            <a:pPr marL="514350" indent="-514350">
              <a:buFont typeface="+mj-lt"/>
              <a:buAutoNum type="arabicPeriod"/>
            </a:pPr>
            <a:r>
              <a:rPr lang="en-US" sz="2400">
                <a:latin typeface="Calibri"/>
                <a:ea typeface="Calibri" panose="020F0502020204030204" pitchFamily="34" charset="0"/>
                <a:cs typeface="Calibri"/>
              </a:rPr>
              <a:t>If the install fails, does the exit code indicate “Retry”? If so, retry 3 more times every 5 minutes</a:t>
            </a:r>
          </a:p>
          <a:p>
            <a:pPr marL="514350" indent="-514350">
              <a:buFont typeface="+mj-lt"/>
              <a:buAutoNum type="arabicPeriod"/>
            </a:pPr>
            <a:r>
              <a:rPr lang="en-US" sz="2400">
                <a:latin typeface="Calibri"/>
                <a:ea typeface="Calibri" panose="020F0502020204030204" pitchFamily="34" charset="0"/>
                <a:cs typeface="Calibri"/>
              </a:rPr>
              <a:t>If the installation is failed (still), add the app to the GRS</a:t>
            </a:r>
          </a:p>
          <a:p>
            <a:pPr marL="514350" marR="0" indent="-514350">
              <a:spcBef>
                <a:spcPts val="0"/>
              </a:spcBef>
              <a:spcAft>
                <a:spcPts val="0"/>
              </a:spcAft>
              <a:buFont typeface="+mj-lt"/>
              <a:buAutoNum type="arabicPeriod"/>
            </a:pPr>
            <a:r>
              <a:rPr lang="en-US" sz="2400">
                <a:latin typeface="Calibri"/>
                <a:ea typeface="Calibri" panose="020F0502020204030204" pitchFamily="34" charset="0"/>
                <a:cs typeface="Calibri"/>
              </a:rPr>
              <a:t>Evaluate a sub graph every 8 hours to check when 24 hours have passed since the app was added to GRS</a:t>
            </a:r>
          </a:p>
          <a:p>
            <a:pPr marL="514350" indent="-514350">
              <a:buFont typeface="+mj-lt"/>
              <a:buAutoNum type="arabicPeriod"/>
            </a:pPr>
            <a:r>
              <a:rPr lang="en-US" sz="2400">
                <a:latin typeface="Calibri"/>
                <a:ea typeface="Calibri" panose="020F0502020204030204" pitchFamily="34" charset="0"/>
                <a:cs typeface="Calibri"/>
              </a:rPr>
              <a:t>After 24 hours, retry the installation.</a:t>
            </a:r>
          </a:p>
          <a:p>
            <a:pPr marL="971550" lvl="1" indent="-514350">
              <a:buFont typeface="Arial"/>
              <a:buChar char="•"/>
            </a:pPr>
            <a:r>
              <a:rPr lang="en-US" sz="2400">
                <a:latin typeface="Calibri"/>
                <a:ea typeface="Calibri" panose="020F0502020204030204" pitchFamily="34" charset="0"/>
                <a:cs typeface="Calibri"/>
              </a:rPr>
              <a:t>If failed, update GRS check-in time value.</a:t>
            </a:r>
          </a:p>
          <a:p>
            <a:pPr marL="514350" indent="-514350">
              <a:buFont typeface="+mj-lt"/>
              <a:buAutoNum type="arabicPeriod"/>
            </a:pPr>
            <a:r>
              <a:rPr lang="en-US" sz="2400">
                <a:latin typeface="Calibri"/>
                <a:ea typeface="Calibri" panose="020F0502020204030204" pitchFamily="34" charset="0"/>
                <a:cs typeface="Calibri"/>
              </a:rPr>
              <a:t>Repeat forever until successful</a:t>
            </a:r>
          </a:p>
          <a:p>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03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What is the IME?</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39678" y="1555335"/>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490773" y="1434762"/>
            <a:ext cx="11374225" cy="3008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a:latin typeface="Calibri" panose="020F0502020204030204" pitchFamily="34" charset="0"/>
                <a:ea typeface="Calibri" panose="020F0502020204030204" pitchFamily="34" charset="0"/>
                <a:cs typeface="Calibri" panose="020F0502020204030204" pitchFamily="34" charset="0"/>
              </a:rPr>
              <a:t>A</a:t>
            </a:r>
            <a:r>
              <a:rPr lang="en-GB" b="0" i="0">
                <a:effectLst/>
                <a:latin typeface="Calibri" panose="020F0502020204030204" pitchFamily="34" charset="0"/>
                <a:ea typeface="Calibri" panose="020F0502020204030204" pitchFamily="34" charset="0"/>
                <a:cs typeface="Calibri" panose="020F0502020204030204" pitchFamily="34" charset="0"/>
              </a:rPr>
              <a:t> component </a:t>
            </a:r>
            <a:r>
              <a:rPr lang="en-GB">
                <a:latin typeface="Calibri" panose="020F0502020204030204" pitchFamily="34" charset="0"/>
                <a:ea typeface="Calibri" panose="020F0502020204030204" pitchFamily="34" charset="0"/>
                <a:cs typeface="Calibri" panose="020F0502020204030204" pitchFamily="34" charset="0"/>
              </a:rPr>
              <a:t>installed in Windows, by Intune and leveraged by Intune</a:t>
            </a:r>
            <a:endParaRPr lang="en-GB" b="0" i="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b="0" i="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GB" b="0" i="0">
                <a:effectLst/>
                <a:latin typeface="Calibri" panose="020F0502020204030204" pitchFamily="34" charset="0"/>
                <a:ea typeface="Calibri" panose="020F0502020204030204" pitchFamily="34" charset="0"/>
                <a:cs typeface="Calibri" panose="020F0502020204030204" pitchFamily="34" charset="0"/>
              </a:rPr>
              <a:t>Mainly used to deploy and execute PowerShell scripts or Win32 applications on Windows devices that are enrolled in Intune</a:t>
            </a:r>
          </a:p>
          <a:p>
            <a:pPr marL="0" indent="0">
              <a:spcBef>
                <a:spcPts val="0"/>
              </a:spcBef>
              <a:buNone/>
            </a:pPr>
            <a:endParaRPr lang="en-GB" b="0" i="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A15926E-6751-B11A-FB54-EF2BEA4F6F34}"/>
              </a:ext>
            </a:extLst>
          </p:cNvPr>
          <p:cNvPicPr>
            <a:picLocks noChangeAspect="1"/>
          </p:cNvPicPr>
          <p:nvPr/>
        </p:nvPicPr>
        <p:blipFill>
          <a:blip r:embed="rId2"/>
          <a:stretch>
            <a:fillRect/>
          </a:stretch>
        </p:blipFill>
        <p:spPr>
          <a:xfrm>
            <a:off x="5771873" y="3441618"/>
            <a:ext cx="6244220" cy="2709860"/>
          </a:xfrm>
          <a:prstGeom prst="rect">
            <a:avLst/>
          </a:prstGeom>
        </p:spPr>
      </p:pic>
      <p:pic>
        <p:nvPicPr>
          <p:cNvPr id="7" name="Picture 6">
            <a:extLst>
              <a:ext uri="{FF2B5EF4-FFF2-40B4-BE49-F238E27FC236}">
                <a16:creationId xmlns:a16="http://schemas.microsoft.com/office/drawing/2014/main" id="{8EF26702-DF46-E8F0-FF24-3F88D641C933}"/>
              </a:ext>
            </a:extLst>
          </p:cNvPr>
          <p:cNvPicPr>
            <a:picLocks noChangeAspect="1"/>
          </p:cNvPicPr>
          <p:nvPr/>
        </p:nvPicPr>
        <p:blipFill>
          <a:blip r:embed="rId3"/>
          <a:stretch>
            <a:fillRect/>
          </a:stretch>
        </p:blipFill>
        <p:spPr>
          <a:xfrm>
            <a:off x="339678" y="3447891"/>
            <a:ext cx="5340829" cy="2703587"/>
          </a:xfrm>
          <a:prstGeom prst="rect">
            <a:avLst/>
          </a:prstGeom>
        </p:spPr>
      </p:pic>
    </p:spTree>
    <p:extLst>
      <p:ext uri="{BB962C8B-B14F-4D97-AF65-F5344CB8AC3E}">
        <p14:creationId xmlns:p14="http://schemas.microsoft.com/office/powerpoint/2010/main" val="3937337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a:xfrm>
            <a:off x="3953357" y="4922255"/>
            <a:ext cx="8239125" cy="1552575"/>
          </a:xfrm>
        </p:spPr>
        <p:txBody>
          <a:bodyPr lIns="91440" tIns="45720" rIns="91440" bIns="45720" anchor="t"/>
          <a:lstStyle/>
          <a:p>
            <a:pPr algn="ctr"/>
            <a:r>
              <a:rPr lang="en-US" sz="3600">
                <a:latin typeface="Calibri"/>
                <a:ea typeface="Calibri"/>
                <a:cs typeface="Calibri"/>
              </a:rPr>
              <a:t>Win32 app assignments with a schedule.</a:t>
            </a:r>
            <a:br>
              <a:rPr lang="en-US" sz="3600">
                <a:latin typeface="Calibri"/>
                <a:ea typeface="Calibri"/>
                <a:cs typeface="Calibri"/>
              </a:rPr>
            </a:br>
            <a:r>
              <a:rPr lang="en-US" sz="3600">
                <a:latin typeface="Calibri"/>
                <a:ea typeface="Calibri"/>
                <a:cs typeface="Calibri"/>
              </a:rPr>
              <a:t>What happens on my device?</a:t>
            </a:r>
            <a:endParaRPr lang="en-US"/>
          </a:p>
          <a:p>
            <a:endParaRPr lang="en-US">
              <a:cs typeface="Roboto"/>
            </a:endParaRPr>
          </a:p>
          <a:p>
            <a:endParaRPr lang="en-US">
              <a:cs typeface="Roboto"/>
            </a:endParaRPr>
          </a:p>
        </p:txBody>
      </p:sp>
    </p:spTree>
    <p:extLst>
      <p:ext uri="{BB962C8B-B14F-4D97-AF65-F5344CB8AC3E}">
        <p14:creationId xmlns:p14="http://schemas.microsoft.com/office/powerpoint/2010/main" val="4073462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226530" y="1530835"/>
            <a:ext cx="11399539" cy="10647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Calibri"/>
                <a:ea typeface="Calibri"/>
                <a:cs typeface="Calibri"/>
              </a:rPr>
              <a:t>Win32 apps can be assigned as:</a:t>
            </a:r>
            <a:endParaRPr lang="en-US">
              <a:latin typeface="Roboto"/>
              <a:ea typeface="Roboto"/>
              <a:cs typeface="Roboto"/>
            </a:endParaRPr>
          </a:p>
          <a:p>
            <a:pPr marL="457200" indent="-457200">
              <a:buFont typeface="Arial"/>
              <a:buChar char="•"/>
            </a:pPr>
            <a:r>
              <a:rPr lang="en-US" sz="2800">
                <a:latin typeface="Calibri"/>
                <a:ea typeface="Calibri"/>
                <a:cs typeface="Calibri"/>
              </a:rPr>
              <a:t>Available</a:t>
            </a:r>
          </a:p>
          <a:p>
            <a:pPr marL="457200" indent="-457200">
              <a:buFont typeface="Arial"/>
              <a:buChar char="•"/>
            </a:pPr>
            <a:r>
              <a:rPr lang="en-US" sz="2800">
                <a:latin typeface="Calibri"/>
                <a:ea typeface="Calibri"/>
                <a:cs typeface="Calibri"/>
              </a:rPr>
              <a:t>Required</a:t>
            </a:r>
          </a:p>
          <a:p>
            <a:pPr marL="914400" lvl="1" indent="-457200">
              <a:buFont typeface="Arial"/>
              <a:buChar char="•"/>
            </a:pPr>
            <a:r>
              <a:rPr lang="en-US" sz="2800">
                <a:latin typeface="Calibri"/>
                <a:ea typeface="Calibri"/>
                <a:cs typeface="Calibri"/>
              </a:rPr>
              <a:t>Can be configured to install </a:t>
            </a:r>
            <a:r>
              <a:rPr lang="en-US" sz="2800" b="1">
                <a:latin typeface="Calibri"/>
                <a:ea typeface="Calibri"/>
                <a:cs typeface="Calibri"/>
              </a:rPr>
              <a:t>asap</a:t>
            </a:r>
          </a:p>
          <a:p>
            <a:pPr marL="914400" lvl="1" indent="-457200">
              <a:buFont typeface="Arial"/>
              <a:buChar char="•"/>
            </a:pPr>
            <a:r>
              <a:rPr lang="en-US" sz="2800">
                <a:latin typeface="Calibri"/>
                <a:ea typeface="Calibri"/>
                <a:cs typeface="Calibri"/>
              </a:rPr>
              <a:t>Can be scheduled when to install</a:t>
            </a:r>
            <a:endParaRPr lang="en-US" sz="2800" b="1">
              <a:latin typeface="Calibri"/>
              <a:ea typeface="Calibri"/>
              <a:cs typeface="Calibri"/>
            </a:endParaRPr>
          </a:p>
          <a:p>
            <a:pPr marL="1371600" lvl="2" indent="-457200">
              <a:buFont typeface="Arial"/>
              <a:buChar char="•"/>
            </a:pPr>
            <a:r>
              <a:rPr lang="en-US" sz="2800">
                <a:latin typeface="Calibri"/>
                <a:ea typeface="Calibri"/>
                <a:cs typeface="Calibri"/>
              </a:rPr>
              <a:t>Available date</a:t>
            </a:r>
          </a:p>
          <a:p>
            <a:pPr marL="1371600" lvl="2" indent="-457200">
              <a:buFont typeface="Arial"/>
              <a:buChar char="•"/>
            </a:pPr>
            <a:r>
              <a:rPr lang="en-US" sz="2800">
                <a:latin typeface="Calibri"/>
                <a:ea typeface="Calibri"/>
                <a:cs typeface="Calibri"/>
              </a:rPr>
              <a:t>Deadline date</a:t>
            </a:r>
          </a:p>
        </p:txBody>
      </p:sp>
      <p:pic>
        <p:nvPicPr>
          <p:cNvPr id="2" name="Picture 1" descr="A screenshot of a black screen&#10;&#10;Description automatically generated">
            <a:extLst>
              <a:ext uri="{FF2B5EF4-FFF2-40B4-BE49-F238E27FC236}">
                <a16:creationId xmlns:a16="http://schemas.microsoft.com/office/drawing/2014/main" id="{D8879B8C-7522-DC24-02AE-DFCE2DDC5AA5}"/>
              </a:ext>
            </a:extLst>
          </p:cNvPr>
          <p:cNvPicPr>
            <a:picLocks noChangeAspect="1"/>
          </p:cNvPicPr>
          <p:nvPr/>
        </p:nvPicPr>
        <p:blipFill>
          <a:blip r:embed="rId3"/>
          <a:stretch>
            <a:fillRect/>
          </a:stretch>
        </p:blipFill>
        <p:spPr>
          <a:xfrm>
            <a:off x="409575" y="4833758"/>
            <a:ext cx="11220450" cy="1467209"/>
          </a:xfrm>
          <a:prstGeom prst="rect">
            <a:avLst/>
          </a:prstGeom>
        </p:spPr>
      </p:pic>
    </p:spTree>
    <p:extLst>
      <p:ext uri="{BB962C8B-B14F-4D97-AF65-F5344CB8AC3E}">
        <p14:creationId xmlns:p14="http://schemas.microsoft.com/office/powerpoint/2010/main" val="2496413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226530" y="1530835"/>
            <a:ext cx="11399539" cy="10647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alibri"/>
                <a:ea typeface="Calibri"/>
                <a:cs typeface="Calibri"/>
              </a:rPr>
              <a:t>In some cases, assignments with a start and deadline date can be slightly misleading, because:</a:t>
            </a:r>
          </a:p>
          <a:p>
            <a:pPr marL="457200" indent="-457200">
              <a:buFont typeface="Arial"/>
              <a:buChar char="•"/>
            </a:pPr>
            <a:r>
              <a:rPr lang="en-US" sz="2400">
                <a:latin typeface="Calibri"/>
                <a:ea typeface="Calibri"/>
                <a:cs typeface="Calibri"/>
              </a:rPr>
              <a:t>Even before the </a:t>
            </a:r>
            <a:r>
              <a:rPr lang="en-US" sz="2400" b="1">
                <a:latin typeface="Calibri"/>
                <a:ea typeface="Calibri"/>
                <a:cs typeface="Calibri"/>
              </a:rPr>
              <a:t>start date</a:t>
            </a:r>
            <a:r>
              <a:rPr lang="en-US" sz="2400">
                <a:latin typeface="Calibri"/>
                <a:ea typeface="Calibri"/>
                <a:cs typeface="Calibri"/>
              </a:rPr>
              <a:t>, IME evaluates the policy for that app. It also runs detection!</a:t>
            </a:r>
          </a:p>
          <a:p>
            <a:pPr marL="914400" lvl="1" indent="-457200">
              <a:buFont typeface="Arial"/>
              <a:buChar char="•"/>
            </a:pPr>
            <a:r>
              <a:rPr lang="en-US" sz="2400">
                <a:latin typeface="Calibri"/>
                <a:ea typeface="Calibri"/>
                <a:cs typeface="Calibri"/>
              </a:rPr>
              <a:t>If detected = </a:t>
            </a:r>
            <a:r>
              <a:rPr lang="en-US" sz="2400" b="1">
                <a:latin typeface="Calibri"/>
                <a:ea typeface="Calibri"/>
                <a:cs typeface="Calibri"/>
              </a:rPr>
              <a:t>Installed</a:t>
            </a:r>
            <a:r>
              <a:rPr lang="en-US" sz="2400">
                <a:latin typeface="Calibri"/>
                <a:ea typeface="Calibri"/>
                <a:cs typeface="Calibri"/>
              </a:rPr>
              <a:t> - can be misleading</a:t>
            </a:r>
          </a:p>
          <a:p>
            <a:pPr marL="914400" lvl="1" indent="-457200">
              <a:buFont typeface="Arial"/>
              <a:buChar char="•"/>
            </a:pPr>
            <a:r>
              <a:rPr lang="en-US" sz="2400">
                <a:latin typeface="Calibri"/>
                <a:ea typeface="Calibri"/>
                <a:cs typeface="Calibri"/>
              </a:rPr>
              <a:t>If not detected = </a:t>
            </a:r>
            <a:r>
              <a:rPr lang="en-US" sz="2400" b="1">
                <a:latin typeface="Calibri"/>
                <a:ea typeface="Calibri"/>
                <a:cs typeface="Calibri"/>
              </a:rPr>
              <a:t>Not installed</a:t>
            </a:r>
          </a:p>
        </p:txBody>
      </p:sp>
      <p:pic>
        <p:nvPicPr>
          <p:cNvPr id="4" name="Picture 3" descr="A screen shot of a blue circle&#10;&#10;Description automatically generated">
            <a:extLst>
              <a:ext uri="{FF2B5EF4-FFF2-40B4-BE49-F238E27FC236}">
                <a16:creationId xmlns:a16="http://schemas.microsoft.com/office/drawing/2014/main" id="{1D4300F0-BACF-08C3-451A-F59B85DB6BA2}"/>
              </a:ext>
            </a:extLst>
          </p:cNvPr>
          <p:cNvPicPr>
            <a:picLocks noChangeAspect="1"/>
          </p:cNvPicPr>
          <p:nvPr/>
        </p:nvPicPr>
        <p:blipFill>
          <a:blip r:embed="rId3"/>
          <a:stretch>
            <a:fillRect/>
          </a:stretch>
        </p:blipFill>
        <p:spPr>
          <a:xfrm>
            <a:off x="714375" y="3904796"/>
            <a:ext cx="4181475" cy="2639332"/>
          </a:xfrm>
          <a:prstGeom prst="rect">
            <a:avLst/>
          </a:prstGeom>
        </p:spPr>
      </p:pic>
      <p:pic>
        <p:nvPicPr>
          <p:cNvPr id="6" name="Picture 5" descr="A blue circle with white text&#10;&#10;Description automatically generated">
            <a:extLst>
              <a:ext uri="{FF2B5EF4-FFF2-40B4-BE49-F238E27FC236}">
                <a16:creationId xmlns:a16="http://schemas.microsoft.com/office/drawing/2014/main" id="{F5D09EE2-5407-E4EF-2B7A-2F53DE8BEDEB}"/>
              </a:ext>
            </a:extLst>
          </p:cNvPr>
          <p:cNvPicPr>
            <a:picLocks noChangeAspect="1"/>
          </p:cNvPicPr>
          <p:nvPr/>
        </p:nvPicPr>
        <p:blipFill>
          <a:blip r:embed="rId4"/>
          <a:stretch>
            <a:fillRect/>
          </a:stretch>
        </p:blipFill>
        <p:spPr>
          <a:xfrm>
            <a:off x="5314950" y="3900431"/>
            <a:ext cx="4143375" cy="2629014"/>
          </a:xfrm>
          <a:prstGeom prst="rect">
            <a:avLst/>
          </a:prstGeom>
        </p:spPr>
      </p:pic>
    </p:spTree>
    <p:extLst>
      <p:ext uri="{BB962C8B-B14F-4D97-AF65-F5344CB8AC3E}">
        <p14:creationId xmlns:p14="http://schemas.microsoft.com/office/powerpoint/2010/main" val="857420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226530" y="1530835"/>
            <a:ext cx="11399539" cy="10647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alibri"/>
                <a:ea typeface="Calibri"/>
                <a:cs typeface="Calibri"/>
              </a:rPr>
              <a:t>Here we have a win32 app:</a:t>
            </a:r>
          </a:p>
          <a:p>
            <a:pPr marL="342900" indent="-342900">
              <a:buFont typeface="Arial"/>
              <a:buChar char="•"/>
            </a:pPr>
            <a:r>
              <a:rPr lang="en-US" sz="2400">
                <a:latin typeface="Calibri"/>
                <a:ea typeface="Calibri"/>
                <a:cs typeface="Calibri"/>
              </a:rPr>
              <a:t>Start time = 12 hours later</a:t>
            </a:r>
          </a:p>
          <a:p>
            <a:pPr marL="342900" indent="-342900">
              <a:buFont typeface="Arial"/>
              <a:buChar char="•"/>
            </a:pPr>
            <a:r>
              <a:rPr lang="en-US" sz="2400">
                <a:latin typeface="Calibri"/>
                <a:ea typeface="Calibri"/>
                <a:cs typeface="Calibri"/>
              </a:rPr>
              <a:t>Deadline = 1 day later</a:t>
            </a:r>
          </a:p>
        </p:txBody>
      </p:sp>
      <p:pic>
        <p:nvPicPr>
          <p:cNvPr id="5" name="Picture 4" descr="A screenshot of a black screen&#10;&#10;Description automatically generated">
            <a:extLst>
              <a:ext uri="{FF2B5EF4-FFF2-40B4-BE49-F238E27FC236}">
                <a16:creationId xmlns:a16="http://schemas.microsoft.com/office/drawing/2014/main" id="{A646CC5E-78F7-A545-5E60-4337747C8EC5}"/>
              </a:ext>
            </a:extLst>
          </p:cNvPr>
          <p:cNvPicPr>
            <a:picLocks noChangeAspect="1"/>
          </p:cNvPicPr>
          <p:nvPr/>
        </p:nvPicPr>
        <p:blipFill>
          <a:blip r:embed="rId3"/>
          <a:stretch>
            <a:fillRect/>
          </a:stretch>
        </p:blipFill>
        <p:spPr>
          <a:xfrm>
            <a:off x="228600" y="2966858"/>
            <a:ext cx="11696700" cy="1533884"/>
          </a:xfrm>
          <a:prstGeom prst="rect">
            <a:avLst/>
          </a:prstGeom>
        </p:spPr>
      </p:pic>
    </p:spTree>
    <p:extLst>
      <p:ext uri="{BB962C8B-B14F-4D97-AF65-F5344CB8AC3E}">
        <p14:creationId xmlns:p14="http://schemas.microsoft.com/office/powerpoint/2010/main" val="2072533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226530" y="1206985"/>
            <a:ext cx="11399539" cy="5313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Calibri"/>
                <a:ea typeface="Calibri"/>
                <a:cs typeface="Calibri"/>
              </a:rPr>
              <a:t>Even though IME processes the policy before the start date, it evaluates policy, runs detection and reports the results back to Intune.</a:t>
            </a:r>
            <a:endParaRPr lang="en-US" sz="2000">
              <a:latin typeface="Roboto"/>
              <a:ea typeface="Roboto"/>
              <a:cs typeface="Roboto"/>
            </a:endParaRPr>
          </a:p>
          <a:p>
            <a:r>
              <a:rPr lang="en-US" sz="2000">
                <a:latin typeface="Calibri"/>
                <a:ea typeface="Calibri"/>
                <a:cs typeface="Calibri"/>
              </a:rPr>
              <a:t>No other actions are taken.</a:t>
            </a:r>
          </a:p>
        </p:txBody>
      </p:sp>
      <p:pic>
        <p:nvPicPr>
          <p:cNvPr id="2" name="Picture 1" descr="A screenshot of a computer&#10;&#10;Description automatically generated">
            <a:extLst>
              <a:ext uri="{FF2B5EF4-FFF2-40B4-BE49-F238E27FC236}">
                <a16:creationId xmlns:a16="http://schemas.microsoft.com/office/drawing/2014/main" id="{3A433A00-C1CC-5C62-83DD-CA771C91DFF8}"/>
              </a:ext>
            </a:extLst>
          </p:cNvPr>
          <p:cNvPicPr>
            <a:picLocks noChangeAspect="1"/>
          </p:cNvPicPr>
          <p:nvPr/>
        </p:nvPicPr>
        <p:blipFill>
          <a:blip r:embed="rId3"/>
          <a:stretch>
            <a:fillRect/>
          </a:stretch>
        </p:blipFill>
        <p:spPr>
          <a:xfrm>
            <a:off x="228600" y="2301261"/>
            <a:ext cx="11696700" cy="3036529"/>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C94EC514-6DE9-7574-1ACD-46A8565AD3F2}"/>
              </a:ext>
            </a:extLst>
          </p:cNvPr>
          <p:cNvPicPr>
            <a:picLocks noChangeAspect="1"/>
          </p:cNvPicPr>
          <p:nvPr/>
        </p:nvPicPr>
        <p:blipFill>
          <a:blip r:embed="rId4"/>
          <a:stretch>
            <a:fillRect/>
          </a:stretch>
        </p:blipFill>
        <p:spPr>
          <a:xfrm>
            <a:off x="228600" y="5576420"/>
            <a:ext cx="11696700" cy="810559"/>
          </a:xfrm>
          <a:prstGeom prst="rect">
            <a:avLst/>
          </a:prstGeom>
        </p:spPr>
      </p:pic>
    </p:spTree>
    <p:extLst>
      <p:ext uri="{BB962C8B-B14F-4D97-AF65-F5344CB8AC3E}">
        <p14:creationId xmlns:p14="http://schemas.microsoft.com/office/powerpoint/2010/main" val="3543419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226530" y="1206985"/>
            <a:ext cx="11399539" cy="5313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Calibri"/>
                <a:ea typeface="Calibri"/>
                <a:cs typeface="Calibri"/>
              </a:rPr>
              <a:t>Past the </a:t>
            </a:r>
            <a:r>
              <a:rPr lang="en-US" sz="2000" b="1">
                <a:latin typeface="Calibri"/>
                <a:ea typeface="Calibri"/>
                <a:cs typeface="Calibri"/>
              </a:rPr>
              <a:t>start date</a:t>
            </a:r>
            <a:r>
              <a:rPr lang="en-US" sz="2000">
                <a:latin typeface="Calibri"/>
                <a:ea typeface="Calibri"/>
                <a:cs typeface="Calibri"/>
              </a:rPr>
              <a:t> and before the </a:t>
            </a:r>
            <a:r>
              <a:rPr lang="en-US" sz="2000" b="1">
                <a:latin typeface="Calibri"/>
                <a:ea typeface="Calibri"/>
                <a:cs typeface="Calibri"/>
              </a:rPr>
              <a:t>deadline</a:t>
            </a:r>
            <a:r>
              <a:rPr lang="en-US" sz="2000">
                <a:latin typeface="Calibri"/>
                <a:ea typeface="Calibri"/>
                <a:cs typeface="Calibri"/>
              </a:rPr>
              <a:t>, the content is downloaded and cached in preparation.</a:t>
            </a:r>
          </a:p>
          <a:p>
            <a:endParaRPr lang="en-US" sz="2000">
              <a:latin typeface="Calibri"/>
              <a:ea typeface="Calibri"/>
              <a:cs typeface="Calibri"/>
            </a:endParaRPr>
          </a:p>
          <a:p>
            <a:endParaRPr lang="en-US" sz="2000">
              <a:latin typeface="Calibri"/>
              <a:ea typeface="Calibri"/>
              <a:cs typeface="Calibri"/>
            </a:endParaRPr>
          </a:p>
          <a:p>
            <a:endParaRPr lang="en-US" sz="2000">
              <a:latin typeface="Calibri"/>
              <a:ea typeface="Calibri"/>
              <a:cs typeface="Calibri"/>
            </a:endParaRPr>
          </a:p>
          <a:p>
            <a:endParaRPr lang="en-US" sz="2000">
              <a:latin typeface="Calibri"/>
              <a:ea typeface="Calibri"/>
              <a:cs typeface="Calibri"/>
            </a:endParaRPr>
          </a:p>
          <a:p>
            <a:endParaRPr lang="en-US" sz="2000">
              <a:latin typeface="Calibri"/>
              <a:ea typeface="Calibri"/>
              <a:cs typeface="Calibri"/>
            </a:endParaRPr>
          </a:p>
          <a:p>
            <a:endParaRPr lang="en-US" sz="2000">
              <a:latin typeface="Calibri"/>
              <a:ea typeface="Calibri"/>
              <a:cs typeface="Calibri"/>
            </a:endParaRPr>
          </a:p>
          <a:p>
            <a:endParaRPr lang="en-US" sz="2000">
              <a:latin typeface="Calibri"/>
              <a:ea typeface="Calibri"/>
              <a:cs typeface="Calibri"/>
            </a:endParaRPr>
          </a:p>
          <a:p>
            <a:r>
              <a:rPr lang="en-US" sz="2000">
                <a:latin typeface="Calibri"/>
                <a:ea typeface="Calibri"/>
                <a:cs typeface="Calibri"/>
              </a:rPr>
              <a:t>The app is still </a:t>
            </a:r>
            <a:r>
              <a:rPr lang="en-US" sz="2000" b="1">
                <a:latin typeface="Calibri"/>
                <a:ea typeface="Calibri"/>
                <a:cs typeface="Calibri"/>
              </a:rPr>
              <a:t>Not Detected</a:t>
            </a:r>
            <a:r>
              <a:rPr lang="en-US" sz="2000">
                <a:latin typeface="Calibri"/>
                <a:ea typeface="Calibri"/>
                <a:cs typeface="Calibri"/>
              </a:rPr>
              <a:t>, but </a:t>
            </a:r>
            <a:r>
              <a:rPr lang="en-US" sz="2000" b="1">
                <a:latin typeface="Calibri"/>
                <a:ea typeface="Calibri"/>
                <a:cs typeface="Calibri"/>
              </a:rPr>
              <a:t>Applicable</a:t>
            </a:r>
            <a:r>
              <a:rPr lang="en-US" sz="2000">
                <a:latin typeface="Calibri"/>
                <a:ea typeface="Calibri"/>
                <a:cs typeface="Calibri"/>
              </a:rPr>
              <a:t>. Install will be pending.</a:t>
            </a:r>
          </a:p>
        </p:txBody>
      </p:sp>
      <p:pic>
        <p:nvPicPr>
          <p:cNvPr id="5" name="Picture 4" descr="A screenshot of a computer program&#10;&#10;Description automatically generated">
            <a:extLst>
              <a:ext uri="{FF2B5EF4-FFF2-40B4-BE49-F238E27FC236}">
                <a16:creationId xmlns:a16="http://schemas.microsoft.com/office/drawing/2014/main" id="{26191375-6C0F-300A-3E34-64B1EA6AEFB0}"/>
              </a:ext>
            </a:extLst>
          </p:cNvPr>
          <p:cNvPicPr>
            <a:picLocks noChangeAspect="1"/>
          </p:cNvPicPr>
          <p:nvPr/>
        </p:nvPicPr>
        <p:blipFill>
          <a:blip r:embed="rId3"/>
          <a:stretch>
            <a:fillRect/>
          </a:stretch>
        </p:blipFill>
        <p:spPr>
          <a:xfrm>
            <a:off x="228600" y="1736024"/>
            <a:ext cx="11887200" cy="1642877"/>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A5171CE-FF00-63BD-9C5F-23F9DA009D88}"/>
              </a:ext>
            </a:extLst>
          </p:cNvPr>
          <p:cNvPicPr>
            <a:picLocks noChangeAspect="1"/>
          </p:cNvPicPr>
          <p:nvPr/>
        </p:nvPicPr>
        <p:blipFill>
          <a:blip r:embed="rId4"/>
          <a:stretch>
            <a:fillRect/>
          </a:stretch>
        </p:blipFill>
        <p:spPr>
          <a:xfrm>
            <a:off x="228600" y="4066456"/>
            <a:ext cx="11887200" cy="1563538"/>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821922ED-81D6-6FEA-3FBC-F95A3CA06C50}"/>
              </a:ext>
            </a:extLst>
          </p:cNvPr>
          <p:cNvPicPr>
            <a:picLocks noChangeAspect="1"/>
          </p:cNvPicPr>
          <p:nvPr/>
        </p:nvPicPr>
        <p:blipFill>
          <a:blip r:embed="rId5"/>
          <a:stretch>
            <a:fillRect/>
          </a:stretch>
        </p:blipFill>
        <p:spPr>
          <a:xfrm>
            <a:off x="8277225" y="4336003"/>
            <a:ext cx="3838575" cy="2472244"/>
          </a:xfrm>
          <a:prstGeom prst="rect">
            <a:avLst/>
          </a:prstGeom>
        </p:spPr>
      </p:pic>
    </p:spTree>
    <p:extLst>
      <p:ext uri="{BB962C8B-B14F-4D97-AF65-F5344CB8AC3E}">
        <p14:creationId xmlns:p14="http://schemas.microsoft.com/office/powerpoint/2010/main" val="1379152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3BE9E-D996-A8E6-15F9-D3A334BBAB2B}"/>
              </a:ext>
            </a:extLst>
          </p:cNvPr>
          <p:cNvSpPr>
            <a:spLocks noGrp="1"/>
          </p:cNvSpPr>
          <p:nvPr>
            <p:ph type="body" sz="quarter" idx="11"/>
          </p:nvPr>
        </p:nvSpPr>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a:p>
            <a:endParaRPr lang="en-US" b="0">
              <a:latin typeface="Segoe UI"/>
              <a:ea typeface="Roboto"/>
              <a:cs typeface="Segoe UI"/>
            </a:endParaRPr>
          </a:p>
          <a:p>
            <a:endParaRPr lang="en-US">
              <a:ea typeface="Roboto"/>
              <a:cs typeface="Roboto"/>
            </a:endParaRPr>
          </a:p>
        </p:txBody>
      </p:sp>
      <p:sp>
        <p:nvSpPr>
          <p:cNvPr id="9" name="Content Placeholder 14">
            <a:extLst>
              <a:ext uri="{FF2B5EF4-FFF2-40B4-BE49-F238E27FC236}">
                <a16:creationId xmlns:a16="http://schemas.microsoft.com/office/drawing/2014/main" id="{698CE002-E015-CAB7-5F8D-4D03F81B8186}"/>
              </a:ext>
            </a:extLst>
          </p:cNvPr>
          <p:cNvSpPr txBox="1">
            <a:spLocks/>
          </p:cNvSpPr>
          <p:nvPr/>
        </p:nvSpPr>
        <p:spPr>
          <a:xfrm>
            <a:off x="226530" y="1206985"/>
            <a:ext cx="11399539" cy="5313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Calibri"/>
                <a:ea typeface="Calibri"/>
                <a:cs typeface="Calibri"/>
              </a:rPr>
              <a:t>After the </a:t>
            </a:r>
            <a:r>
              <a:rPr lang="en-US" sz="2000" b="1">
                <a:latin typeface="Calibri"/>
                <a:ea typeface="Calibri"/>
                <a:cs typeface="Calibri"/>
              </a:rPr>
              <a:t>Deadline</a:t>
            </a:r>
            <a:r>
              <a:rPr lang="en-US" sz="2000">
                <a:latin typeface="Calibri"/>
                <a:ea typeface="Calibri"/>
                <a:cs typeface="Calibri"/>
              </a:rPr>
              <a:t> is hit, the app is installed. The content download is skipped, as it was downloaded after the </a:t>
            </a:r>
            <a:r>
              <a:rPr lang="en-US" sz="2000" b="1">
                <a:latin typeface="Calibri"/>
                <a:ea typeface="Calibri"/>
                <a:cs typeface="Calibri"/>
              </a:rPr>
              <a:t>Available start date</a:t>
            </a:r>
            <a:r>
              <a:rPr lang="en-US" sz="2000">
                <a:latin typeface="Calibri"/>
                <a:ea typeface="Calibri"/>
                <a:cs typeface="Calibri"/>
              </a:rPr>
              <a:t>.</a:t>
            </a:r>
            <a:endParaRPr lang="en-US" sz="2000" b="1">
              <a:latin typeface="Calibri"/>
              <a:ea typeface="Calibri"/>
              <a:cs typeface="Calibri"/>
            </a:endParaRPr>
          </a:p>
          <a:p>
            <a:endParaRPr lang="en-US" sz="2000">
              <a:latin typeface="Calibri"/>
              <a:ea typeface="Calibri"/>
              <a:cs typeface="Calibri"/>
            </a:endParaRPr>
          </a:p>
        </p:txBody>
      </p:sp>
      <p:pic>
        <p:nvPicPr>
          <p:cNvPr id="2" name="Picture 1" descr="A screenshot of a computer&#10;&#10;Description automatically generated">
            <a:extLst>
              <a:ext uri="{FF2B5EF4-FFF2-40B4-BE49-F238E27FC236}">
                <a16:creationId xmlns:a16="http://schemas.microsoft.com/office/drawing/2014/main" id="{B2EAAC32-6923-5B42-FF58-011358B5A117}"/>
              </a:ext>
            </a:extLst>
          </p:cNvPr>
          <p:cNvPicPr>
            <a:picLocks noChangeAspect="1"/>
          </p:cNvPicPr>
          <p:nvPr/>
        </p:nvPicPr>
        <p:blipFill>
          <a:blip r:embed="rId3"/>
          <a:stretch>
            <a:fillRect/>
          </a:stretch>
        </p:blipFill>
        <p:spPr>
          <a:xfrm>
            <a:off x="161925" y="1962026"/>
            <a:ext cx="11925300" cy="2238622"/>
          </a:xfrm>
          <a:prstGeom prst="rect">
            <a:avLst/>
          </a:prstGeom>
        </p:spPr>
      </p:pic>
      <p:pic>
        <p:nvPicPr>
          <p:cNvPr id="5" name="Picture 4" descr="A screenshot of a computer program&#10;&#10;Description automatically generated">
            <a:extLst>
              <a:ext uri="{FF2B5EF4-FFF2-40B4-BE49-F238E27FC236}">
                <a16:creationId xmlns:a16="http://schemas.microsoft.com/office/drawing/2014/main" id="{E27D1289-A3F7-7933-D034-DF993F543DB1}"/>
              </a:ext>
            </a:extLst>
          </p:cNvPr>
          <p:cNvPicPr>
            <a:picLocks noChangeAspect="1"/>
          </p:cNvPicPr>
          <p:nvPr/>
        </p:nvPicPr>
        <p:blipFill>
          <a:blip r:embed="rId4"/>
          <a:stretch>
            <a:fillRect/>
          </a:stretch>
        </p:blipFill>
        <p:spPr>
          <a:xfrm>
            <a:off x="619125" y="4248921"/>
            <a:ext cx="11010900" cy="2608308"/>
          </a:xfrm>
          <a:prstGeom prst="rect">
            <a:avLst/>
          </a:prstGeom>
        </p:spPr>
      </p:pic>
    </p:spTree>
    <p:extLst>
      <p:ext uri="{BB962C8B-B14F-4D97-AF65-F5344CB8AC3E}">
        <p14:creationId xmlns:p14="http://schemas.microsoft.com/office/powerpoint/2010/main" val="3013961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latin typeface="Calibri"/>
                <a:ea typeface="Calibri"/>
                <a:cs typeface="Calibri"/>
              </a:rPr>
              <a:t>Try again. How the IME handles failures and retries</a:t>
            </a:r>
            <a:endParaRPr lang="en-US" sz="3600" b="0">
              <a:latin typeface="Calibri"/>
              <a:ea typeface="Calibri"/>
              <a:cs typeface="Calibri"/>
            </a:endParaRPr>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11045588"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dog with red eyes&#10;&#10;Description automatically generated">
            <a:extLst>
              <a:ext uri="{FF2B5EF4-FFF2-40B4-BE49-F238E27FC236}">
                <a16:creationId xmlns:a16="http://schemas.microsoft.com/office/drawing/2014/main" id="{7A0D10AA-42AA-6749-972B-D3F6C93D6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4083" y="1175072"/>
            <a:ext cx="8407021" cy="5639074"/>
          </a:xfrm>
          <a:prstGeom prst="rect">
            <a:avLst/>
          </a:prstGeom>
        </p:spPr>
      </p:pic>
      <p:pic>
        <p:nvPicPr>
          <p:cNvPr id="11" name="Graphic 10" descr="Test tubes outline">
            <a:extLst>
              <a:ext uri="{FF2B5EF4-FFF2-40B4-BE49-F238E27FC236}">
                <a16:creationId xmlns:a16="http://schemas.microsoft.com/office/drawing/2014/main" id="{8F4A6022-0C23-DCDA-76AD-4A3536959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2548" y="1927747"/>
            <a:ext cx="914400" cy="914400"/>
          </a:xfrm>
          <a:prstGeom prst="rect">
            <a:avLst/>
          </a:prstGeom>
        </p:spPr>
      </p:pic>
      <p:sp>
        <p:nvSpPr>
          <p:cNvPr id="4" name="TextBox 3">
            <a:extLst>
              <a:ext uri="{FF2B5EF4-FFF2-40B4-BE49-F238E27FC236}">
                <a16:creationId xmlns:a16="http://schemas.microsoft.com/office/drawing/2014/main" id="{D50A97EE-C9A1-C97F-29E6-E2D296B42253}"/>
              </a:ext>
            </a:extLst>
          </p:cNvPr>
          <p:cNvSpPr txBox="1"/>
          <p:nvPr/>
        </p:nvSpPr>
        <p:spPr>
          <a:xfrm>
            <a:off x="10031104" y="2808637"/>
            <a:ext cx="2160896" cy="2000548"/>
          </a:xfrm>
          <a:prstGeom prst="rect">
            <a:avLst/>
          </a:prstGeom>
          <a:solidFill>
            <a:schemeClr val="bg1"/>
          </a:solidFill>
        </p:spPr>
        <p:txBody>
          <a:bodyPr wrap="square" rtlCol="0">
            <a:spAutoFit/>
          </a:bodyPr>
          <a:lstStyle/>
          <a:p>
            <a:pPr algn="ctr"/>
            <a:r>
              <a:rPr lang="en-US" sz="2800">
                <a:solidFill>
                  <a:schemeClr val="accent1"/>
                </a:solidFill>
              </a:rPr>
              <a:t>LAB Time</a:t>
            </a:r>
          </a:p>
          <a:p>
            <a:pPr algn="ctr"/>
            <a:r>
              <a:rPr lang="en-US" sz="1600">
                <a:latin typeface="Roboto Medium"/>
                <a:ea typeface="Roboto Medium"/>
                <a:cs typeface="Roboto Medium"/>
              </a:rPr>
              <a:t>IME win32 app failures and retries</a:t>
            </a:r>
            <a:endParaRPr lang="en-US" sz="1600"/>
          </a:p>
          <a:p>
            <a:pPr algn="ctr"/>
            <a:r>
              <a:rPr lang="en-US" sz="1600">
                <a:latin typeface="Roboto Medium"/>
                <a:ea typeface="Roboto Medium"/>
                <a:cs typeface="Roboto Medium"/>
              </a:rPr>
              <a:t>+</a:t>
            </a:r>
          </a:p>
          <a:p>
            <a:pPr algn="ctr"/>
            <a:r>
              <a:rPr lang="en-US" sz="1600">
                <a:latin typeface="Roboto Medium"/>
                <a:ea typeface="Roboto Medium"/>
                <a:cs typeface="Roboto Medium"/>
              </a:rPr>
              <a:t>IME win32 app scheduled assignments</a:t>
            </a:r>
          </a:p>
        </p:txBody>
      </p:sp>
    </p:spTree>
    <p:extLst>
      <p:ext uri="{BB962C8B-B14F-4D97-AF65-F5344CB8AC3E}">
        <p14:creationId xmlns:p14="http://schemas.microsoft.com/office/powerpoint/2010/main" val="2555215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D1399-2D75-3072-6739-3AEC9405A5E1}"/>
              </a:ext>
            </a:extLst>
          </p:cNvPr>
          <p:cNvSpPr>
            <a:spLocks noGrp="1"/>
          </p:cNvSpPr>
          <p:nvPr>
            <p:ph type="body" sz="quarter" idx="10"/>
          </p:nvPr>
        </p:nvSpPr>
        <p:spPr/>
        <p:txBody>
          <a:bodyPr lIns="91440" tIns="45720" rIns="91440" bIns="45720" anchor="t"/>
          <a:lstStyle/>
          <a:p>
            <a:r>
              <a:rPr lang="en-US">
                <a:latin typeface="Roboto"/>
                <a:ea typeface="Roboto"/>
                <a:cs typeface="Roboto"/>
              </a:rPr>
              <a:t>Invoking IME Actions</a:t>
            </a:r>
            <a:endParaRPr lang="en-US">
              <a:cs typeface="Roboto"/>
            </a:endParaRPr>
          </a:p>
        </p:txBody>
      </p:sp>
      <p:sp>
        <p:nvSpPr>
          <p:cNvPr id="3" name="Text Placeholder 2">
            <a:extLst>
              <a:ext uri="{FF2B5EF4-FFF2-40B4-BE49-F238E27FC236}">
                <a16:creationId xmlns:a16="http://schemas.microsoft.com/office/drawing/2014/main" id="{072C8A35-6FF9-A6FB-C3AD-4A7E32D796C7}"/>
              </a:ext>
            </a:extLst>
          </p:cNvPr>
          <p:cNvSpPr>
            <a:spLocks noGrp="1"/>
          </p:cNvSpPr>
          <p:nvPr>
            <p:ph type="body" sz="quarter" idx="11"/>
          </p:nvPr>
        </p:nvSpPr>
        <p:spPr/>
        <p:txBody>
          <a:bodyPr lIns="91440" tIns="45720" rIns="91440" bIns="45720" anchor="t"/>
          <a:lstStyle/>
          <a:p>
            <a:r>
              <a:rPr lang="en-US">
                <a:latin typeface="Roboto Medium"/>
                <a:ea typeface="Roboto Medium"/>
                <a:cs typeface="Roboto Medium"/>
              </a:rPr>
              <a:t>Like a Boss</a:t>
            </a:r>
            <a:endParaRPr lang="en-US">
              <a:latin typeface="Roboto Medium"/>
              <a:ea typeface="Roboto Medium"/>
            </a:endParaRPr>
          </a:p>
        </p:txBody>
      </p:sp>
    </p:spTree>
    <p:extLst>
      <p:ext uri="{BB962C8B-B14F-4D97-AF65-F5344CB8AC3E}">
        <p14:creationId xmlns:p14="http://schemas.microsoft.com/office/powerpoint/2010/main" val="1986353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BCE7376-4106-5CC9-2D29-63CE87CCE9F7}"/>
              </a:ext>
            </a:extLst>
          </p:cNvPr>
          <p:cNvSpPr>
            <a:spLocks noGrp="1"/>
          </p:cNvSpPr>
          <p:nvPr>
            <p:ph type="body" sz="quarter" idx="11"/>
          </p:nvPr>
        </p:nvSpPr>
        <p:spPr>
          <a:xfrm>
            <a:off x="411164" y="381592"/>
            <a:ext cx="9914274" cy="597545"/>
          </a:xfrm>
        </p:spPr>
        <p:txBody>
          <a:bodyPr lIns="91440" tIns="45720" rIns="91440" bIns="45720" anchor="t"/>
          <a:lstStyle/>
          <a:p>
            <a:r>
              <a:rPr lang="en-US" sz="3200">
                <a:ea typeface="Roboto"/>
                <a:cs typeface="Roboto"/>
              </a:rPr>
              <a:t>Invoking Intune Management Extension Actions</a:t>
            </a:r>
          </a:p>
        </p:txBody>
      </p:sp>
      <p:sp>
        <p:nvSpPr>
          <p:cNvPr id="10" name="Text Placeholder 2">
            <a:extLst>
              <a:ext uri="{FF2B5EF4-FFF2-40B4-BE49-F238E27FC236}">
                <a16:creationId xmlns:a16="http://schemas.microsoft.com/office/drawing/2014/main" id="{CCE2B1CE-13D8-A4D1-5689-9D07D8C8D970}"/>
              </a:ext>
            </a:extLst>
          </p:cNvPr>
          <p:cNvSpPr>
            <a:spLocks noGrp="1"/>
          </p:cNvSpPr>
          <p:nvPr>
            <p:ph type="body" sz="quarter" idx="12"/>
          </p:nvPr>
        </p:nvSpPr>
        <p:spPr>
          <a:xfrm>
            <a:off x="410827" y="1310910"/>
            <a:ext cx="10854613" cy="4896215"/>
          </a:xfrm>
        </p:spPr>
        <p:txBody>
          <a:bodyPr lIns="91440" tIns="45720" rIns="91440" bIns="45720" anchor="t"/>
          <a:lstStyle/>
          <a:p>
            <a:r>
              <a:rPr lang="en-US">
                <a:ea typeface="Roboto"/>
                <a:cs typeface="Roboto"/>
              </a:rPr>
              <a:t>Process and Re-process of Policy – What Options do you Have?</a:t>
            </a:r>
          </a:p>
          <a:p>
            <a:endParaRPr lang="en-US">
              <a:ea typeface="Roboto"/>
              <a:cs typeface="Roboto"/>
            </a:endParaRPr>
          </a:p>
          <a:p>
            <a:r>
              <a:rPr lang="en-US">
                <a:ea typeface="Roboto"/>
                <a:cs typeface="Roboto"/>
              </a:rPr>
              <a:t>When does the IME process policy?</a:t>
            </a:r>
          </a:p>
          <a:p>
            <a:pPr lvl="1"/>
            <a:r>
              <a:rPr lang="en-US">
                <a:ea typeface="Roboto"/>
                <a:cs typeface="Roboto"/>
              </a:rPr>
              <a:t>When the service starts</a:t>
            </a:r>
          </a:p>
          <a:p>
            <a:pPr lvl="1"/>
            <a:r>
              <a:rPr lang="en-US">
                <a:ea typeface="Roboto"/>
                <a:cs typeface="Roboto"/>
              </a:rPr>
              <a:t>Every 60 minutes</a:t>
            </a:r>
          </a:p>
          <a:p>
            <a:pPr marL="457200" lvl="1" indent="0">
              <a:buNone/>
            </a:pPr>
            <a:endParaRPr lang="en-US">
              <a:ea typeface="Roboto"/>
              <a:cs typeface="Roboto"/>
            </a:endParaRPr>
          </a:p>
          <a:p>
            <a:r>
              <a:rPr lang="en-US">
                <a:ea typeface="Roboto"/>
                <a:cs typeface="Roboto"/>
              </a:rPr>
              <a:t>Can you invoke the policy on-demand?</a:t>
            </a:r>
          </a:p>
          <a:p>
            <a:pPr lvl="1"/>
            <a:r>
              <a:rPr lang="en-US">
                <a:ea typeface="Roboto"/>
                <a:cs typeface="Roboto"/>
              </a:rPr>
              <a:t>Oh yeah! (cont.)</a:t>
            </a:r>
          </a:p>
        </p:txBody>
      </p:sp>
      <p:pic>
        <p:nvPicPr>
          <p:cNvPr id="5" name="Picture 4">
            <a:extLst>
              <a:ext uri="{FF2B5EF4-FFF2-40B4-BE49-F238E27FC236}">
                <a16:creationId xmlns:a16="http://schemas.microsoft.com/office/drawing/2014/main" id="{993B9310-0B18-4BF4-FBF1-CA32B3033488}"/>
              </a:ext>
            </a:extLst>
          </p:cNvPr>
          <p:cNvPicPr>
            <a:picLocks noChangeAspect="1"/>
          </p:cNvPicPr>
          <p:nvPr/>
        </p:nvPicPr>
        <p:blipFill>
          <a:blip r:embed="rId2"/>
          <a:stretch>
            <a:fillRect/>
          </a:stretch>
        </p:blipFill>
        <p:spPr>
          <a:xfrm>
            <a:off x="7397750" y="2080576"/>
            <a:ext cx="3867690" cy="4458322"/>
          </a:xfrm>
          <a:prstGeom prst="rect">
            <a:avLst/>
          </a:prstGeom>
        </p:spPr>
      </p:pic>
    </p:spTree>
    <p:extLst>
      <p:ext uri="{BB962C8B-B14F-4D97-AF65-F5344CB8AC3E}">
        <p14:creationId xmlns:p14="http://schemas.microsoft.com/office/powerpoint/2010/main" val="38106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What is the IME?</a:t>
            </a:r>
          </a:p>
          <a:p>
            <a:endParaRPr lang="en-US"/>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490774" y="1434761"/>
            <a:ext cx="6524175"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i="1">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921AA7E1-F0A3-7EF2-232C-7D896031F561}"/>
              </a:ext>
            </a:extLst>
          </p:cNvPr>
          <p:cNvSpPr/>
          <p:nvPr/>
        </p:nvSpPr>
        <p:spPr>
          <a:xfrm>
            <a:off x="1076561" y="2536031"/>
            <a:ext cx="3886200" cy="3353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8AD3EA4-F1D6-A040-4A05-671D9A057E06}"/>
              </a:ext>
            </a:extLst>
          </p:cNvPr>
          <p:cNvSpPr/>
          <p:nvPr/>
        </p:nvSpPr>
        <p:spPr>
          <a:xfrm>
            <a:off x="1186779" y="2975331"/>
            <a:ext cx="3665764" cy="7021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8791B1A-FFE4-789C-7B68-2D192C40A0FA}"/>
              </a:ext>
            </a:extLst>
          </p:cNvPr>
          <p:cNvSpPr/>
          <p:nvPr/>
        </p:nvSpPr>
        <p:spPr>
          <a:xfrm>
            <a:off x="1173619" y="4491647"/>
            <a:ext cx="3665764" cy="100268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B949FF43-1403-BA76-F3E5-8EAFEAB995EB}"/>
              </a:ext>
            </a:extLst>
          </p:cNvPr>
          <p:cNvSpPr/>
          <p:nvPr/>
        </p:nvSpPr>
        <p:spPr>
          <a:xfrm>
            <a:off x="1173619" y="3729036"/>
            <a:ext cx="3665764" cy="702128"/>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0813D2E-43AB-C82D-399C-6B6A0F985443}"/>
              </a:ext>
            </a:extLst>
          </p:cNvPr>
          <p:cNvSpPr txBox="1"/>
          <p:nvPr/>
        </p:nvSpPr>
        <p:spPr>
          <a:xfrm>
            <a:off x="1257087" y="3121625"/>
            <a:ext cx="3474522" cy="461665"/>
          </a:xfrm>
          <a:prstGeom prst="rect">
            <a:avLst/>
          </a:prstGeom>
          <a:noFill/>
        </p:spPr>
        <p:txBody>
          <a:bodyPr wrap="square" rtlCol="0">
            <a:spAutoFit/>
          </a:bodyPr>
          <a:lstStyle/>
          <a:p>
            <a:pPr algn="ctr"/>
            <a:r>
              <a:rPr lang="en-US" sz="2400" b="1" err="1"/>
              <a:t>ConfigMgr</a:t>
            </a:r>
            <a:r>
              <a:rPr lang="en-US" sz="2400" b="1"/>
              <a:t> Client (MSI)</a:t>
            </a:r>
            <a:endParaRPr lang="en-GB" sz="2400" b="1"/>
          </a:p>
        </p:txBody>
      </p:sp>
      <p:sp>
        <p:nvSpPr>
          <p:cNvPr id="12" name="TextBox 11">
            <a:extLst>
              <a:ext uri="{FF2B5EF4-FFF2-40B4-BE49-F238E27FC236}">
                <a16:creationId xmlns:a16="http://schemas.microsoft.com/office/drawing/2014/main" id="{21F4C8F5-7B88-583F-6CB5-925FEBAEFF5D}"/>
              </a:ext>
            </a:extLst>
          </p:cNvPr>
          <p:cNvSpPr txBox="1"/>
          <p:nvPr/>
        </p:nvSpPr>
        <p:spPr>
          <a:xfrm>
            <a:off x="1410105" y="4579592"/>
            <a:ext cx="3321504" cy="830997"/>
          </a:xfrm>
          <a:prstGeom prst="rect">
            <a:avLst/>
          </a:prstGeom>
          <a:noFill/>
        </p:spPr>
        <p:txBody>
          <a:bodyPr wrap="square" rtlCol="0">
            <a:spAutoFit/>
          </a:bodyPr>
          <a:lstStyle/>
          <a:p>
            <a:pPr algn="ctr"/>
            <a:r>
              <a:rPr lang="en-US" sz="2400" b="1">
                <a:solidFill>
                  <a:schemeClr val="bg2">
                    <a:lumMod val="10000"/>
                  </a:schemeClr>
                </a:solidFill>
              </a:rPr>
              <a:t>Windows MDM Agent</a:t>
            </a:r>
            <a:br>
              <a:rPr lang="en-US" sz="2400" b="1">
                <a:solidFill>
                  <a:schemeClr val="bg2">
                    <a:lumMod val="10000"/>
                  </a:schemeClr>
                </a:solidFill>
              </a:rPr>
            </a:br>
            <a:r>
              <a:rPr lang="en-US" sz="2400" b="1">
                <a:solidFill>
                  <a:schemeClr val="bg2">
                    <a:lumMod val="10000"/>
                  </a:schemeClr>
                </a:solidFill>
              </a:rPr>
              <a:t>(Built in to the OS)</a:t>
            </a:r>
            <a:endParaRPr lang="en-GB" sz="2400" b="1">
              <a:solidFill>
                <a:schemeClr val="bg2">
                  <a:lumMod val="10000"/>
                </a:schemeClr>
              </a:solidFill>
            </a:endParaRPr>
          </a:p>
        </p:txBody>
      </p:sp>
      <p:sp>
        <p:nvSpPr>
          <p:cNvPr id="13" name="TextBox 12">
            <a:extLst>
              <a:ext uri="{FF2B5EF4-FFF2-40B4-BE49-F238E27FC236}">
                <a16:creationId xmlns:a16="http://schemas.microsoft.com/office/drawing/2014/main" id="{B65F9178-6AE0-1C17-F87E-5409C5EFCCD1}"/>
              </a:ext>
            </a:extLst>
          </p:cNvPr>
          <p:cNvSpPr txBox="1"/>
          <p:nvPr/>
        </p:nvSpPr>
        <p:spPr>
          <a:xfrm>
            <a:off x="1654905" y="3877464"/>
            <a:ext cx="2831904" cy="461665"/>
          </a:xfrm>
          <a:prstGeom prst="rect">
            <a:avLst/>
          </a:prstGeom>
          <a:noFill/>
        </p:spPr>
        <p:txBody>
          <a:bodyPr wrap="square" rtlCol="0">
            <a:spAutoFit/>
          </a:bodyPr>
          <a:lstStyle/>
          <a:p>
            <a:pPr algn="ctr"/>
            <a:r>
              <a:rPr lang="en-US" sz="2400" b="1">
                <a:solidFill>
                  <a:schemeClr val="accent1"/>
                </a:solidFill>
              </a:rPr>
              <a:t>IME (MSI)</a:t>
            </a:r>
            <a:endParaRPr lang="en-GB" sz="2400" b="1">
              <a:solidFill>
                <a:schemeClr val="accent1"/>
              </a:solidFill>
            </a:endParaRPr>
          </a:p>
        </p:txBody>
      </p:sp>
      <p:sp>
        <p:nvSpPr>
          <p:cNvPr id="14" name="TextBox 13">
            <a:extLst>
              <a:ext uri="{FF2B5EF4-FFF2-40B4-BE49-F238E27FC236}">
                <a16:creationId xmlns:a16="http://schemas.microsoft.com/office/drawing/2014/main" id="{ABD480DF-1CC2-9F82-E9F2-BA4C49EAEB1A}"/>
              </a:ext>
            </a:extLst>
          </p:cNvPr>
          <p:cNvSpPr txBox="1"/>
          <p:nvPr/>
        </p:nvSpPr>
        <p:spPr>
          <a:xfrm>
            <a:off x="5444047" y="3039896"/>
            <a:ext cx="4758655" cy="461665"/>
          </a:xfrm>
          <a:prstGeom prst="rect">
            <a:avLst/>
          </a:prstGeom>
          <a:noFill/>
        </p:spPr>
        <p:txBody>
          <a:bodyPr wrap="square" rtlCol="0">
            <a:spAutoFit/>
          </a:bodyPr>
          <a:lstStyle/>
          <a:p>
            <a:r>
              <a:rPr lang="en-US" sz="2400" b="1" err="1">
                <a:solidFill>
                  <a:schemeClr val="accent1"/>
                </a:solidFill>
              </a:rPr>
              <a:t>ConfigMgr</a:t>
            </a:r>
            <a:r>
              <a:rPr lang="en-US" sz="2400" b="1">
                <a:solidFill>
                  <a:schemeClr val="accent1"/>
                </a:solidFill>
              </a:rPr>
              <a:t> Apps, Policy, Scripts</a:t>
            </a:r>
            <a:endParaRPr lang="en-GB" sz="2400" b="1">
              <a:solidFill>
                <a:schemeClr val="accent1"/>
              </a:solidFill>
            </a:endParaRPr>
          </a:p>
        </p:txBody>
      </p:sp>
      <p:sp>
        <p:nvSpPr>
          <p:cNvPr id="16" name="TextBox 15">
            <a:extLst>
              <a:ext uri="{FF2B5EF4-FFF2-40B4-BE49-F238E27FC236}">
                <a16:creationId xmlns:a16="http://schemas.microsoft.com/office/drawing/2014/main" id="{70AAB41C-52D9-C770-9054-F4B8C286A278}"/>
              </a:ext>
            </a:extLst>
          </p:cNvPr>
          <p:cNvSpPr txBox="1"/>
          <p:nvPr/>
        </p:nvSpPr>
        <p:spPr>
          <a:xfrm>
            <a:off x="5444047" y="3740001"/>
            <a:ext cx="6307422" cy="830997"/>
          </a:xfrm>
          <a:prstGeom prst="rect">
            <a:avLst/>
          </a:prstGeom>
          <a:noFill/>
        </p:spPr>
        <p:txBody>
          <a:bodyPr wrap="square" rtlCol="0">
            <a:spAutoFit/>
          </a:bodyPr>
          <a:lstStyle/>
          <a:p>
            <a:r>
              <a:rPr lang="en-US" sz="2400" b="1">
                <a:solidFill>
                  <a:schemeClr val="accent1"/>
                </a:solidFill>
              </a:rPr>
              <a:t>Intune (Win32 / </a:t>
            </a:r>
            <a:r>
              <a:rPr lang="en-US" sz="2400" b="1" err="1">
                <a:solidFill>
                  <a:schemeClr val="accent1"/>
                </a:solidFill>
              </a:rPr>
              <a:t>MSStore</a:t>
            </a:r>
            <a:r>
              <a:rPr lang="en-US" sz="2400" b="1">
                <a:solidFill>
                  <a:schemeClr val="accent1"/>
                </a:solidFill>
              </a:rPr>
              <a:t> / </a:t>
            </a:r>
            <a:r>
              <a:rPr lang="en-US" sz="2400" b="1" err="1">
                <a:solidFill>
                  <a:schemeClr val="accent1"/>
                </a:solidFill>
              </a:rPr>
              <a:t>WinGet</a:t>
            </a:r>
            <a:r>
              <a:rPr lang="en-US" sz="2400" b="1">
                <a:solidFill>
                  <a:schemeClr val="accent1"/>
                </a:solidFill>
              </a:rPr>
              <a:t>) apps, Scripts, Custom Compliance Policies</a:t>
            </a:r>
            <a:endParaRPr lang="en-GB" sz="2400" b="1">
              <a:solidFill>
                <a:schemeClr val="accent1"/>
              </a:solidFill>
            </a:endParaRPr>
          </a:p>
        </p:txBody>
      </p:sp>
      <p:sp>
        <p:nvSpPr>
          <p:cNvPr id="17" name="TextBox 16">
            <a:extLst>
              <a:ext uri="{FF2B5EF4-FFF2-40B4-BE49-F238E27FC236}">
                <a16:creationId xmlns:a16="http://schemas.microsoft.com/office/drawing/2014/main" id="{C5D933E6-C261-C4F9-7357-A80DF2F39228}"/>
              </a:ext>
            </a:extLst>
          </p:cNvPr>
          <p:cNvSpPr txBox="1"/>
          <p:nvPr/>
        </p:nvSpPr>
        <p:spPr>
          <a:xfrm>
            <a:off x="5444047" y="4809438"/>
            <a:ext cx="4129185" cy="461665"/>
          </a:xfrm>
          <a:prstGeom prst="rect">
            <a:avLst/>
          </a:prstGeom>
          <a:noFill/>
        </p:spPr>
        <p:txBody>
          <a:bodyPr wrap="square" rtlCol="0">
            <a:spAutoFit/>
          </a:bodyPr>
          <a:lstStyle/>
          <a:p>
            <a:r>
              <a:rPr lang="en-US" sz="2400" b="1">
                <a:solidFill>
                  <a:schemeClr val="accent1"/>
                </a:solidFill>
              </a:rPr>
              <a:t>Intune Config, Apps (LOB)</a:t>
            </a:r>
            <a:endParaRPr lang="en-GB" sz="2400" b="1">
              <a:solidFill>
                <a:schemeClr val="accent1"/>
              </a:solidFill>
            </a:endParaRPr>
          </a:p>
        </p:txBody>
      </p:sp>
      <p:sp>
        <p:nvSpPr>
          <p:cNvPr id="15" name="Content Placeholder 14">
            <a:extLst>
              <a:ext uri="{FF2B5EF4-FFF2-40B4-BE49-F238E27FC236}">
                <a16:creationId xmlns:a16="http://schemas.microsoft.com/office/drawing/2014/main" id="{EBAA5C87-D95E-7847-4C5E-E3E5807120A3}"/>
              </a:ext>
            </a:extLst>
          </p:cNvPr>
          <p:cNvSpPr txBox="1">
            <a:spLocks/>
          </p:cNvSpPr>
          <p:nvPr/>
        </p:nvSpPr>
        <p:spPr>
          <a:xfrm>
            <a:off x="347662" y="1468887"/>
            <a:ext cx="11639571" cy="3008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a:latin typeface="Calibri" panose="020F0502020204030204" pitchFamily="34" charset="0"/>
                <a:ea typeface="Calibri" panose="020F0502020204030204" pitchFamily="34" charset="0"/>
                <a:cs typeface="Calibri" panose="020F0502020204030204" pitchFamily="34" charset="0"/>
              </a:rPr>
              <a:t>Where does the IME sit in the Microsoft RMM agent stack?</a:t>
            </a:r>
            <a:endParaRPr lang="en-GB" b="0" i="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descr="Repeat with solid fill">
            <a:extLst>
              <a:ext uri="{FF2B5EF4-FFF2-40B4-BE49-F238E27FC236}">
                <a16:creationId xmlns:a16="http://schemas.microsoft.com/office/drawing/2014/main" id="{DEA63216-0719-16F8-5327-1A6DCD1ED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3760" y="3481817"/>
            <a:ext cx="491802" cy="491802"/>
          </a:xfrm>
          <a:prstGeom prst="rect">
            <a:avLst/>
          </a:prstGeom>
        </p:spPr>
      </p:pic>
    </p:spTree>
    <p:extLst>
      <p:ext uri="{BB962C8B-B14F-4D97-AF65-F5344CB8AC3E}">
        <p14:creationId xmlns:p14="http://schemas.microsoft.com/office/powerpoint/2010/main" val="2058887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DFA2E-8C00-1789-3B10-3CDB8D29839F}"/>
              </a:ext>
            </a:extLst>
          </p:cNvPr>
          <p:cNvSpPr>
            <a:spLocks noGrp="1"/>
          </p:cNvSpPr>
          <p:nvPr>
            <p:ph type="body" sz="quarter" idx="11"/>
          </p:nvPr>
        </p:nvSpPr>
        <p:spPr/>
        <p:txBody>
          <a:bodyPr/>
          <a:lstStyle/>
          <a:p>
            <a:r>
              <a:rPr lang="en-US" sz="4000">
                <a:ea typeface="Roboto"/>
                <a:cs typeface="Roboto"/>
              </a:rPr>
              <a:t>Invoking Intune Management Extension Actions</a:t>
            </a:r>
          </a:p>
          <a:p>
            <a:endParaRPr lang="en-US"/>
          </a:p>
        </p:txBody>
      </p:sp>
      <p:sp>
        <p:nvSpPr>
          <p:cNvPr id="3" name="Text Placeholder 2">
            <a:extLst>
              <a:ext uri="{FF2B5EF4-FFF2-40B4-BE49-F238E27FC236}">
                <a16:creationId xmlns:a16="http://schemas.microsoft.com/office/drawing/2014/main" id="{C76DD598-F304-93FD-2C20-5BE404423BBF}"/>
              </a:ext>
            </a:extLst>
          </p:cNvPr>
          <p:cNvSpPr>
            <a:spLocks noGrp="1"/>
          </p:cNvSpPr>
          <p:nvPr>
            <p:ph type="body" sz="quarter" idx="12"/>
          </p:nvPr>
        </p:nvSpPr>
        <p:spPr/>
        <p:txBody>
          <a:bodyPr/>
          <a:lstStyle/>
          <a:p>
            <a:r>
              <a:rPr lang="en-US"/>
              <a:t>  Perform a sync from the Intune Admin Center:</a:t>
            </a:r>
          </a:p>
          <a:p>
            <a:pPr marL="0" indent="0">
              <a:buNone/>
            </a:pPr>
            <a:endParaRPr lang="en-US"/>
          </a:p>
        </p:txBody>
      </p:sp>
      <p:pic>
        <p:nvPicPr>
          <p:cNvPr id="4" name="Graphic 3" descr="Badge 1 with solid fill">
            <a:extLst>
              <a:ext uri="{FF2B5EF4-FFF2-40B4-BE49-F238E27FC236}">
                <a16:creationId xmlns:a16="http://schemas.microsoft.com/office/drawing/2014/main" id="{5BABC7E1-6833-49E3-A60B-8E5A84D12B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81784"/>
            <a:ext cx="914400" cy="914400"/>
          </a:xfrm>
          <a:prstGeom prst="rect">
            <a:avLst/>
          </a:prstGeom>
        </p:spPr>
      </p:pic>
      <p:pic>
        <p:nvPicPr>
          <p:cNvPr id="6" name="Picture 5">
            <a:extLst>
              <a:ext uri="{FF2B5EF4-FFF2-40B4-BE49-F238E27FC236}">
                <a16:creationId xmlns:a16="http://schemas.microsoft.com/office/drawing/2014/main" id="{F3F26E68-5BA8-CC13-4E49-D68E42A27B6F}"/>
              </a:ext>
            </a:extLst>
          </p:cNvPr>
          <p:cNvPicPr>
            <a:picLocks noChangeAspect="1"/>
          </p:cNvPicPr>
          <p:nvPr/>
        </p:nvPicPr>
        <p:blipFill>
          <a:blip r:embed="rId4"/>
          <a:stretch>
            <a:fillRect/>
          </a:stretch>
        </p:blipFill>
        <p:spPr>
          <a:xfrm>
            <a:off x="594544" y="1996184"/>
            <a:ext cx="11002911" cy="3886742"/>
          </a:xfrm>
          <a:prstGeom prst="rect">
            <a:avLst/>
          </a:prstGeom>
        </p:spPr>
      </p:pic>
      <p:pic>
        <p:nvPicPr>
          <p:cNvPr id="8" name="Picture 7">
            <a:extLst>
              <a:ext uri="{FF2B5EF4-FFF2-40B4-BE49-F238E27FC236}">
                <a16:creationId xmlns:a16="http://schemas.microsoft.com/office/drawing/2014/main" id="{21BBEF67-358B-337D-1D66-A4CCE23ABDA4}"/>
              </a:ext>
            </a:extLst>
          </p:cNvPr>
          <p:cNvPicPr>
            <a:picLocks noChangeAspect="1"/>
          </p:cNvPicPr>
          <p:nvPr/>
        </p:nvPicPr>
        <p:blipFill>
          <a:blip r:embed="rId5"/>
          <a:stretch>
            <a:fillRect/>
          </a:stretch>
        </p:blipFill>
        <p:spPr>
          <a:xfrm>
            <a:off x="594544" y="6021514"/>
            <a:ext cx="3334215" cy="695422"/>
          </a:xfrm>
          <a:prstGeom prst="rect">
            <a:avLst/>
          </a:prstGeom>
        </p:spPr>
      </p:pic>
    </p:spTree>
    <p:extLst>
      <p:ext uri="{BB962C8B-B14F-4D97-AF65-F5344CB8AC3E}">
        <p14:creationId xmlns:p14="http://schemas.microsoft.com/office/powerpoint/2010/main" val="2520241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F46E4-75B9-C1C2-E20F-8424C2B9B9D5}"/>
              </a:ext>
            </a:extLst>
          </p:cNvPr>
          <p:cNvSpPr>
            <a:spLocks noGrp="1"/>
          </p:cNvSpPr>
          <p:nvPr>
            <p:ph type="body" sz="quarter" idx="11"/>
          </p:nvPr>
        </p:nvSpPr>
        <p:spPr/>
        <p:txBody>
          <a:bodyPr/>
          <a:lstStyle/>
          <a:p>
            <a:r>
              <a:rPr lang="en-US" sz="4000">
                <a:ea typeface="Roboto"/>
                <a:cs typeface="Roboto"/>
              </a:rPr>
              <a:t>Invoking Intune Management Extension</a:t>
            </a:r>
            <a:endParaRPr lang="en-US"/>
          </a:p>
        </p:txBody>
      </p:sp>
      <p:sp>
        <p:nvSpPr>
          <p:cNvPr id="3" name="Text Placeholder 2">
            <a:extLst>
              <a:ext uri="{FF2B5EF4-FFF2-40B4-BE49-F238E27FC236}">
                <a16:creationId xmlns:a16="http://schemas.microsoft.com/office/drawing/2014/main" id="{969D79EE-4BAA-C507-22AE-4D2A465CD1B7}"/>
              </a:ext>
            </a:extLst>
          </p:cNvPr>
          <p:cNvSpPr>
            <a:spLocks noGrp="1"/>
          </p:cNvSpPr>
          <p:nvPr>
            <p:ph type="body" sz="quarter" idx="12"/>
          </p:nvPr>
        </p:nvSpPr>
        <p:spPr/>
        <p:txBody>
          <a:bodyPr/>
          <a:lstStyle/>
          <a:p>
            <a:r>
              <a:rPr lang="en-US"/>
              <a:t>  Perform a sync from the Company Portal</a:t>
            </a:r>
          </a:p>
        </p:txBody>
      </p:sp>
      <p:pic>
        <p:nvPicPr>
          <p:cNvPr id="4" name="Graphic 3" descr="Badge with solid fill">
            <a:extLst>
              <a:ext uri="{FF2B5EF4-FFF2-40B4-BE49-F238E27FC236}">
                <a16:creationId xmlns:a16="http://schemas.microsoft.com/office/drawing/2014/main" id="{2EF9D827-7763-23AB-189B-13112F1A37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83841"/>
            <a:ext cx="914400" cy="914400"/>
          </a:xfrm>
          <a:prstGeom prst="rect">
            <a:avLst/>
          </a:prstGeom>
        </p:spPr>
      </p:pic>
      <p:pic>
        <p:nvPicPr>
          <p:cNvPr id="6" name="Picture 5">
            <a:extLst>
              <a:ext uri="{FF2B5EF4-FFF2-40B4-BE49-F238E27FC236}">
                <a16:creationId xmlns:a16="http://schemas.microsoft.com/office/drawing/2014/main" id="{091F0F69-CC65-44C0-5BBB-38F3D8059E65}"/>
              </a:ext>
            </a:extLst>
          </p:cNvPr>
          <p:cNvPicPr>
            <a:picLocks noChangeAspect="1"/>
          </p:cNvPicPr>
          <p:nvPr/>
        </p:nvPicPr>
        <p:blipFill>
          <a:blip r:embed="rId4"/>
          <a:stretch>
            <a:fillRect/>
          </a:stretch>
        </p:blipFill>
        <p:spPr>
          <a:xfrm>
            <a:off x="914400" y="1847312"/>
            <a:ext cx="10193173" cy="4753638"/>
          </a:xfrm>
          <a:prstGeom prst="rect">
            <a:avLst/>
          </a:prstGeom>
        </p:spPr>
      </p:pic>
    </p:spTree>
    <p:extLst>
      <p:ext uri="{BB962C8B-B14F-4D97-AF65-F5344CB8AC3E}">
        <p14:creationId xmlns:p14="http://schemas.microsoft.com/office/powerpoint/2010/main" val="2513731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60731-133C-14EA-9DF9-745E54393674}"/>
              </a:ext>
            </a:extLst>
          </p:cNvPr>
          <p:cNvSpPr>
            <a:spLocks noGrp="1"/>
          </p:cNvSpPr>
          <p:nvPr>
            <p:ph type="body" sz="quarter" idx="11"/>
          </p:nvPr>
        </p:nvSpPr>
        <p:spPr/>
        <p:txBody>
          <a:bodyPr/>
          <a:lstStyle/>
          <a:p>
            <a:r>
              <a:rPr lang="en-US" sz="4000">
                <a:ea typeface="Roboto"/>
                <a:cs typeface="Roboto"/>
              </a:rPr>
              <a:t>Invoking Intune Management Extension</a:t>
            </a:r>
            <a:endParaRPr lang="en-US"/>
          </a:p>
          <a:p>
            <a:endParaRPr lang="en-US"/>
          </a:p>
        </p:txBody>
      </p:sp>
      <p:sp>
        <p:nvSpPr>
          <p:cNvPr id="3" name="Text Placeholder 2">
            <a:extLst>
              <a:ext uri="{FF2B5EF4-FFF2-40B4-BE49-F238E27FC236}">
                <a16:creationId xmlns:a16="http://schemas.microsoft.com/office/drawing/2014/main" id="{808F3688-6FF5-ED77-82E9-A74BEB4F0CD8}"/>
              </a:ext>
            </a:extLst>
          </p:cNvPr>
          <p:cNvSpPr>
            <a:spLocks noGrp="1"/>
          </p:cNvSpPr>
          <p:nvPr>
            <p:ph type="body" sz="quarter" idx="12"/>
          </p:nvPr>
        </p:nvSpPr>
        <p:spPr>
          <a:xfrm>
            <a:off x="410827" y="1302959"/>
            <a:ext cx="9914273" cy="4896215"/>
          </a:xfrm>
        </p:spPr>
        <p:txBody>
          <a:bodyPr/>
          <a:lstStyle/>
          <a:p>
            <a:r>
              <a:rPr lang="en-US"/>
              <a:t>  Restart the IME Windows Service</a:t>
            </a:r>
          </a:p>
        </p:txBody>
      </p:sp>
      <p:pic>
        <p:nvPicPr>
          <p:cNvPr id="4" name="Graphic 3" descr="Badge 3 with solid fill">
            <a:extLst>
              <a:ext uri="{FF2B5EF4-FFF2-40B4-BE49-F238E27FC236}">
                <a16:creationId xmlns:a16="http://schemas.microsoft.com/office/drawing/2014/main" id="{95520AB9-81E8-9A42-C32C-5516C602EE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80599"/>
            <a:ext cx="914400" cy="914400"/>
          </a:xfrm>
          <a:prstGeom prst="rect">
            <a:avLst/>
          </a:prstGeom>
        </p:spPr>
      </p:pic>
      <p:pic>
        <p:nvPicPr>
          <p:cNvPr id="8" name="Picture 7">
            <a:extLst>
              <a:ext uri="{FF2B5EF4-FFF2-40B4-BE49-F238E27FC236}">
                <a16:creationId xmlns:a16="http://schemas.microsoft.com/office/drawing/2014/main" id="{0CED8451-5BB1-DE50-88FA-CE9A32D7EB56}"/>
              </a:ext>
            </a:extLst>
          </p:cNvPr>
          <p:cNvPicPr>
            <a:picLocks noChangeAspect="1"/>
          </p:cNvPicPr>
          <p:nvPr/>
        </p:nvPicPr>
        <p:blipFill>
          <a:blip r:embed="rId4"/>
          <a:stretch>
            <a:fillRect/>
          </a:stretch>
        </p:blipFill>
        <p:spPr>
          <a:xfrm>
            <a:off x="914400" y="1851328"/>
            <a:ext cx="10663088" cy="4790419"/>
          </a:xfrm>
          <a:prstGeom prst="rect">
            <a:avLst/>
          </a:prstGeom>
        </p:spPr>
      </p:pic>
    </p:spTree>
    <p:extLst>
      <p:ext uri="{BB962C8B-B14F-4D97-AF65-F5344CB8AC3E}">
        <p14:creationId xmlns:p14="http://schemas.microsoft.com/office/powerpoint/2010/main" val="352628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99BDC-F37F-92FF-4C43-244F5FDC128C}"/>
              </a:ext>
            </a:extLst>
          </p:cNvPr>
          <p:cNvSpPr>
            <a:spLocks noGrp="1"/>
          </p:cNvSpPr>
          <p:nvPr>
            <p:ph type="body" sz="quarter" idx="11"/>
          </p:nvPr>
        </p:nvSpPr>
        <p:spPr/>
        <p:txBody>
          <a:bodyPr/>
          <a:lstStyle/>
          <a:p>
            <a:r>
              <a:rPr lang="en-US" sz="4000">
                <a:ea typeface="Roboto"/>
                <a:cs typeface="Roboto"/>
              </a:rPr>
              <a:t>Invoking Intune Management Extension</a:t>
            </a:r>
            <a:endParaRPr lang="en-US"/>
          </a:p>
          <a:p>
            <a:endParaRPr lang="en-US"/>
          </a:p>
        </p:txBody>
      </p:sp>
      <p:sp>
        <p:nvSpPr>
          <p:cNvPr id="3" name="Text Placeholder 2">
            <a:extLst>
              <a:ext uri="{FF2B5EF4-FFF2-40B4-BE49-F238E27FC236}">
                <a16:creationId xmlns:a16="http://schemas.microsoft.com/office/drawing/2014/main" id="{B948FDBF-9F64-A978-D24F-164216AE751D}"/>
              </a:ext>
            </a:extLst>
          </p:cNvPr>
          <p:cNvSpPr>
            <a:spLocks noGrp="1"/>
          </p:cNvSpPr>
          <p:nvPr>
            <p:ph type="body" sz="quarter" idx="12"/>
          </p:nvPr>
        </p:nvSpPr>
        <p:spPr/>
        <p:txBody>
          <a:bodyPr/>
          <a:lstStyle/>
          <a:p>
            <a:r>
              <a:rPr lang="en-US"/>
              <a:t>What’s that service running anyway?</a:t>
            </a:r>
          </a:p>
          <a:p>
            <a:endParaRPr lang="en-US"/>
          </a:p>
          <a:p>
            <a:r>
              <a:rPr lang="en-US"/>
              <a:t>Can I just run that thing?</a:t>
            </a:r>
          </a:p>
          <a:p>
            <a:pPr lvl="1"/>
            <a:r>
              <a:rPr lang="en-US"/>
              <a:t>No</a:t>
            </a:r>
          </a:p>
          <a:p>
            <a:pPr lvl="1"/>
            <a:r>
              <a:rPr lang="en-US"/>
              <a:t>But maybe… (cont.)</a:t>
            </a:r>
          </a:p>
        </p:txBody>
      </p:sp>
      <p:pic>
        <p:nvPicPr>
          <p:cNvPr id="5" name="Picture 4">
            <a:extLst>
              <a:ext uri="{FF2B5EF4-FFF2-40B4-BE49-F238E27FC236}">
                <a16:creationId xmlns:a16="http://schemas.microsoft.com/office/drawing/2014/main" id="{EEF1F96E-8D4F-030A-86AD-65ACC542CE99}"/>
              </a:ext>
            </a:extLst>
          </p:cNvPr>
          <p:cNvPicPr>
            <a:picLocks noChangeAspect="1"/>
          </p:cNvPicPr>
          <p:nvPr/>
        </p:nvPicPr>
        <p:blipFill>
          <a:blip r:embed="rId2"/>
          <a:stretch>
            <a:fillRect/>
          </a:stretch>
        </p:blipFill>
        <p:spPr>
          <a:xfrm>
            <a:off x="6096000" y="2018086"/>
            <a:ext cx="3867690" cy="4458322"/>
          </a:xfrm>
          <a:prstGeom prst="rect">
            <a:avLst/>
          </a:prstGeom>
        </p:spPr>
      </p:pic>
    </p:spTree>
    <p:extLst>
      <p:ext uri="{BB962C8B-B14F-4D97-AF65-F5344CB8AC3E}">
        <p14:creationId xmlns:p14="http://schemas.microsoft.com/office/powerpoint/2010/main" val="2600387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24CF3C-9FE4-D85A-0DC2-CD30E8826C50}"/>
              </a:ext>
            </a:extLst>
          </p:cNvPr>
          <p:cNvSpPr>
            <a:spLocks noGrp="1"/>
          </p:cNvSpPr>
          <p:nvPr>
            <p:ph type="body" sz="quarter" idx="11"/>
          </p:nvPr>
        </p:nvSpPr>
        <p:spPr/>
        <p:txBody>
          <a:bodyPr/>
          <a:lstStyle/>
          <a:p>
            <a:r>
              <a:rPr lang="en-US" sz="4000">
                <a:ea typeface="Roboto"/>
                <a:cs typeface="Roboto"/>
              </a:rPr>
              <a:t>Invoking Intune Management Extension</a:t>
            </a:r>
            <a:endParaRPr lang="en-US"/>
          </a:p>
          <a:p>
            <a:endParaRPr lang="en-US"/>
          </a:p>
        </p:txBody>
      </p:sp>
      <p:sp>
        <p:nvSpPr>
          <p:cNvPr id="3" name="Text Placeholder 2">
            <a:extLst>
              <a:ext uri="{FF2B5EF4-FFF2-40B4-BE49-F238E27FC236}">
                <a16:creationId xmlns:a16="http://schemas.microsoft.com/office/drawing/2014/main" id="{99EEA3A0-AAB3-AE8C-7E36-7EDCC9D4BE9F}"/>
              </a:ext>
            </a:extLst>
          </p:cNvPr>
          <p:cNvSpPr>
            <a:spLocks noGrp="1"/>
          </p:cNvSpPr>
          <p:nvPr>
            <p:ph type="body" sz="quarter" idx="12"/>
          </p:nvPr>
        </p:nvSpPr>
        <p:spPr/>
        <p:txBody>
          <a:bodyPr/>
          <a:lstStyle/>
          <a:p>
            <a:r>
              <a:rPr lang="en-US"/>
              <a:t>Strings to the rescue! (</a:t>
            </a:r>
            <a:r>
              <a:rPr lang="en-US" sz="2400">
                <a:hlinkClick r:id="rId2"/>
              </a:rPr>
              <a:t>Strings - </a:t>
            </a:r>
            <a:r>
              <a:rPr lang="en-US" sz="2400" err="1">
                <a:hlinkClick r:id="rId2"/>
              </a:rPr>
              <a:t>Sysinternals</a:t>
            </a:r>
            <a:r>
              <a:rPr lang="en-US" sz="2400">
                <a:hlinkClick r:id="rId2"/>
              </a:rPr>
              <a:t> | Microsoft Learn</a:t>
            </a:r>
            <a:r>
              <a:rPr lang="en-US"/>
              <a:t>)</a:t>
            </a:r>
          </a:p>
          <a:p>
            <a:r>
              <a:rPr lang="en-US" sz="1800"/>
              <a:t>strings "C:\Program Files (x86)\Microsoft Intune Management Extension\Microsoft.Management.Services.IntuneWindowsAgent.exe“ | findstr /i sync</a:t>
            </a:r>
          </a:p>
          <a:p>
            <a:pPr marL="0" indent="0">
              <a:buNone/>
            </a:pPr>
            <a:endParaRPr lang="en-US" sz="1600"/>
          </a:p>
        </p:txBody>
      </p:sp>
      <p:pic>
        <p:nvPicPr>
          <p:cNvPr id="7" name="Picture 6">
            <a:extLst>
              <a:ext uri="{FF2B5EF4-FFF2-40B4-BE49-F238E27FC236}">
                <a16:creationId xmlns:a16="http://schemas.microsoft.com/office/drawing/2014/main" id="{C4160DF7-2318-1FFF-DDDA-F05F8A8F58C1}"/>
              </a:ext>
            </a:extLst>
          </p:cNvPr>
          <p:cNvPicPr>
            <a:picLocks noChangeAspect="1"/>
          </p:cNvPicPr>
          <p:nvPr/>
        </p:nvPicPr>
        <p:blipFill>
          <a:blip r:embed="rId3"/>
          <a:stretch>
            <a:fillRect/>
          </a:stretch>
        </p:blipFill>
        <p:spPr>
          <a:xfrm>
            <a:off x="410827" y="2626192"/>
            <a:ext cx="7596135" cy="2265650"/>
          </a:xfrm>
          <a:prstGeom prst="rect">
            <a:avLst/>
          </a:prstGeom>
        </p:spPr>
      </p:pic>
      <p:pic>
        <p:nvPicPr>
          <p:cNvPr id="11" name="Picture 10">
            <a:extLst>
              <a:ext uri="{FF2B5EF4-FFF2-40B4-BE49-F238E27FC236}">
                <a16:creationId xmlns:a16="http://schemas.microsoft.com/office/drawing/2014/main" id="{D653FAD3-7788-25FE-3BC0-43BFCC5D3EE9}"/>
              </a:ext>
            </a:extLst>
          </p:cNvPr>
          <p:cNvPicPr>
            <a:picLocks noChangeAspect="1"/>
          </p:cNvPicPr>
          <p:nvPr/>
        </p:nvPicPr>
        <p:blipFill>
          <a:blip r:embed="rId4"/>
          <a:stretch>
            <a:fillRect/>
          </a:stretch>
        </p:blipFill>
        <p:spPr>
          <a:xfrm>
            <a:off x="4595864" y="4393530"/>
            <a:ext cx="7596136" cy="2475145"/>
          </a:xfrm>
          <a:prstGeom prst="rect">
            <a:avLst/>
          </a:prstGeom>
        </p:spPr>
      </p:pic>
    </p:spTree>
    <p:extLst>
      <p:ext uri="{BB962C8B-B14F-4D97-AF65-F5344CB8AC3E}">
        <p14:creationId xmlns:p14="http://schemas.microsoft.com/office/powerpoint/2010/main" val="2291068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3F7D4-8832-8414-6632-E53DB8F6524C}"/>
              </a:ext>
            </a:extLst>
          </p:cNvPr>
          <p:cNvSpPr>
            <a:spLocks noGrp="1"/>
          </p:cNvSpPr>
          <p:nvPr>
            <p:ph type="body" sz="quarter" idx="11"/>
          </p:nvPr>
        </p:nvSpPr>
        <p:spPr/>
        <p:txBody>
          <a:bodyPr/>
          <a:lstStyle/>
          <a:p>
            <a:r>
              <a:rPr lang="en-US" sz="4000">
                <a:ea typeface="Roboto"/>
                <a:cs typeface="Roboto"/>
              </a:rPr>
              <a:t>Invoking Intune Management Extension</a:t>
            </a:r>
            <a:endParaRPr lang="en-US"/>
          </a:p>
          <a:p>
            <a:endParaRPr lang="en-US"/>
          </a:p>
        </p:txBody>
      </p:sp>
      <p:sp>
        <p:nvSpPr>
          <p:cNvPr id="3" name="Text Placeholder 2">
            <a:extLst>
              <a:ext uri="{FF2B5EF4-FFF2-40B4-BE49-F238E27FC236}">
                <a16:creationId xmlns:a16="http://schemas.microsoft.com/office/drawing/2014/main" id="{84DB69DA-109D-5178-8DFC-E622780A310A}"/>
              </a:ext>
            </a:extLst>
          </p:cNvPr>
          <p:cNvSpPr>
            <a:spLocks noGrp="1"/>
          </p:cNvSpPr>
          <p:nvPr>
            <p:ph type="body" sz="quarter" idx="12"/>
          </p:nvPr>
        </p:nvSpPr>
        <p:spPr/>
        <p:txBody>
          <a:bodyPr/>
          <a:lstStyle/>
          <a:p>
            <a:r>
              <a:rPr lang="en-US"/>
              <a:t>  Perform a sync from the Start Menu (app policy only)</a:t>
            </a:r>
            <a:br>
              <a:rPr lang="en-US"/>
            </a:br>
            <a:r>
              <a:rPr lang="en-US"/>
              <a:t>	</a:t>
            </a:r>
            <a:r>
              <a:rPr lang="en-US">
                <a:hlinkClick r:id="rId2"/>
              </a:rPr>
              <a:t>URL Moniker</a:t>
            </a:r>
            <a:r>
              <a:rPr lang="en-US"/>
              <a:t>: </a:t>
            </a:r>
            <a:r>
              <a:rPr lang="en-US" b="1">
                <a:solidFill>
                  <a:schemeClr val="accent1"/>
                </a:solidFill>
              </a:rPr>
              <a:t>intunemanagementextension://syncapp</a:t>
            </a:r>
          </a:p>
          <a:p>
            <a:endParaRPr lang="en-US" b="1">
              <a:solidFill>
                <a:schemeClr val="accent1"/>
              </a:solidFill>
            </a:endParaRPr>
          </a:p>
          <a:p>
            <a:endParaRPr lang="en-US" b="1">
              <a:solidFill>
                <a:schemeClr val="accent1"/>
              </a:solidFill>
            </a:endParaRPr>
          </a:p>
          <a:p>
            <a:endParaRPr lang="en-US" b="1">
              <a:solidFill>
                <a:schemeClr val="accent1"/>
              </a:solidFill>
            </a:endParaRPr>
          </a:p>
          <a:p>
            <a:endParaRPr lang="en-US" b="1">
              <a:solidFill>
                <a:schemeClr val="accent1"/>
              </a:solidFill>
            </a:endParaRPr>
          </a:p>
          <a:p>
            <a:endParaRPr lang="en-US" b="1">
              <a:solidFill>
                <a:schemeClr val="accent1"/>
              </a:solidFill>
            </a:endParaRPr>
          </a:p>
          <a:p>
            <a:r>
              <a:rPr lang="en-US"/>
              <a:t>  Trigger a sync from PowerShell (app policy only)</a:t>
            </a:r>
            <a:endParaRPr lang="en-US" b="1">
              <a:solidFill>
                <a:schemeClr val="accent1"/>
              </a:solidFill>
            </a:endParaRPr>
          </a:p>
        </p:txBody>
      </p:sp>
      <p:pic>
        <p:nvPicPr>
          <p:cNvPr id="5" name="Picture 4">
            <a:extLst>
              <a:ext uri="{FF2B5EF4-FFF2-40B4-BE49-F238E27FC236}">
                <a16:creationId xmlns:a16="http://schemas.microsoft.com/office/drawing/2014/main" id="{E0DC943F-291F-8510-6474-1176257BAC11}"/>
              </a:ext>
            </a:extLst>
          </p:cNvPr>
          <p:cNvPicPr>
            <a:picLocks noChangeAspect="1"/>
          </p:cNvPicPr>
          <p:nvPr/>
        </p:nvPicPr>
        <p:blipFill>
          <a:blip r:embed="rId3"/>
          <a:stretch>
            <a:fillRect/>
          </a:stretch>
        </p:blipFill>
        <p:spPr>
          <a:xfrm>
            <a:off x="681020" y="2225310"/>
            <a:ext cx="4158017" cy="2146745"/>
          </a:xfrm>
          <a:prstGeom prst="rect">
            <a:avLst/>
          </a:prstGeom>
        </p:spPr>
      </p:pic>
      <p:pic>
        <p:nvPicPr>
          <p:cNvPr id="6" name="Graphic 5" descr="Badge 4 with solid fill">
            <a:extLst>
              <a:ext uri="{FF2B5EF4-FFF2-40B4-BE49-F238E27FC236}">
                <a16:creationId xmlns:a16="http://schemas.microsoft.com/office/drawing/2014/main" id="{6FA640E9-BD0F-5FFD-72B5-BC7FB3AF76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085524"/>
            <a:ext cx="914400" cy="914400"/>
          </a:xfrm>
          <a:prstGeom prst="rect">
            <a:avLst/>
          </a:prstGeom>
        </p:spPr>
      </p:pic>
      <p:pic>
        <p:nvPicPr>
          <p:cNvPr id="7" name="Graphic 6" descr="Badge 5 with solid fill">
            <a:extLst>
              <a:ext uri="{FF2B5EF4-FFF2-40B4-BE49-F238E27FC236}">
                <a16:creationId xmlns:a16="http://schemas.microsoft.com/office/drawing/2014/main" id="{CA099FFF-EFFB-BC07-F684-69B9363926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4526363"/>
            <a:ext cx="914400" cy="914400"/>
          </a:xfrm>
          <a:prstGeom prst="rect">
            <a:avLst/>
          </a:prstGeom>
        </p:spPr>
      </p:pic>
      <p:pic>
        <p:nvPicPr>
          <p:cNvPr id="8" name="Picture 7">
            <a:extLst>
              <a:ext uri="{FF2B5EF4-FFF2-40B4-BE49-F238E27FC236}">
                <a16:creationId xmlns:a16="http://schemas.microsoft.com/office/drawing/2014/main" id="{16F75840-F98C-FB0E-7167-AAD841AC55F5}"/>
              </a:ext>
            </a:extLst>
          </p:cNvPr>
          <p:cNvPicPr>
            <a:picLocks noChangeAspect="1"/>
          </p:cNvPicPr>
          <p:nvPr/>
        </p:nvPicPr>
        <p:blipFill>
          <a:blip r:embed="rId8"/>
          <a:stretch>
            <a:fillRect/>
          </a:stretch>
        </p:blipFill>
        <p:spPr>
          <a:xfrm>
            <a:off x="681020" y="5547090"/>
            <a:ext cx="9278645" cy="762106"/>
          </a:xfrm>
          <a:prstGeom prst="rect">
            <a:avLst/>
          </a:prstGeom>
        </p:spPr>
      </p:pic>
    </p:spTree>
    <p:extLst>
      <p:ext uri="{BB962C8B-B14F-4D97-AF65-F5344CB8AC3E}">
        <p14:creationId xmlns:p14="http://schemas.microsoft.com/office/powerpoint/2010/main" val="1277349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DC41C-5906-A46B-7693-49DD03B3467A}"/>
              </a:ext>
            </a:extLst>
          </p:cNvPr>
          <p:cNvSpPr>
            <a:spLocks noGrp="1"/>
          </p:cNvSpPr>
          <p:nvPr>
            <p:ph type="body" sz="quarter" idx="11"/>
          </p:nvPr>
        </p:nvSpPr>
        <p:spPr/>
        <p:txBody>
          <a:bodyPr/>
          <a:lstStyle/>
          <a:p>
            <a:r>
              <a:rPr lang="en-US" sz="4000">
                <a:ea typeface="Roboto"/>
                <a:cs typeface="Roboto"/>
              </a:rPr>
              <a:t>Invoking Intune Management Extension</a:t>
            </a:r>
            <a:endParaRPr lang="en-US"/>
          </a:p>
          <a:p>
            <a:endParaRPr lang="en-US"/>
          </a:p>
        </p:txBody>
      </p:sp>
      <p:sp>
        <p:nvSpPr>
          <p:cNvPr id="3" name="Text Placeholder 2">
            <a:extLst>
              <a:ext uri="{FF2B5EF4-FFF2-40B4-BE49-F238E27FC236}">
                <a16:creationId xmlns:a16="http://schemas.microsoft.com/office/drawing/2014/main" id="{31EF30E3-7E8A-2B71-A654-6C0F537DDD46}"/>
              </a:ext>
            </a:extLst>
          </p:cNvPr>
          <p:cNvSpPr>
            <a:spLocks noGrp="1"/>
          </p:cNvSpPr>
          <p:nvPr>
            <p:ph type="body" sz="quarter" idx="12"/>
          </p:nvPr>
        </p:nvSpPr>
        <p:spPr>
          <a:xfrm>
            <a:off x="410827" y="1310910"/>
            <a:ext cx="10013333" cy="4896215"/>
          </a:xfrm>
        </p:spPr>
        <p:txBody>
          <a:bodyPr/>
          <a:lstStyle/>
          <a:p>
            <a:pPr marL="0" indent="0">
              <a:buNone/>
            </a:pPr>
            <a:r>
              <a:rPr lang="en-US">
                <a:latin typeface="Calibri" panose="020F0502020204030204" pitchFamily="34" charset="0"/>
                <a:ea typeface="Calibri" panose="020F0502020204030204" pitchFamily="34" charset="0"/>
                <a:cs typeface="Calibri" panose="020F0502020204030204" pitchFamily="34" charset="0"/>
              </a:rPr>
              <a:t>Q: What if you wanted to invoke a policy evaluation immediately for a failed app?</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ea typeface="Calibri" panose="020F0502020204030204" pitchFamily="34" charset="0"/>
                <a:cs typeface="Calibri" panose="020F0502020204030204" pitchFamily="34" charset="0"/>
              </a:rPr>
              <a:t>A: Wait 24hrs – Ain’t nobody got time for that!</a:t>
            </a:r>
          </a:p>
          <a:p>
            <a:pPr marL="0" indent="0">
              <a:buNone/>
            </a:pPr>
            <a:r>
              <a:rPr lang="en-US" sz="2000">
                <a:solidFill>
                  <a:schemeClr val="accent1"/>
                </a:solidFill>
                <a:latin typeface="Calibri" panose="020F0502020204030204" pitchFamily="34" charset="0"/>
                <a:ea typeface="Calibri" panose="020F0502020204030204" pitchFamily="34" charset="0"/>
                <a:cs typeface="Calibri" panose="020F0502020204030204" pitchFamily="34" charset="0"/>
              </a:rPr>
              <a:t>*Delete the app key </a:t>
            </a:r>
          </a:p>
          <a:p>
            <a:pPr marL="0" indent="0">
              <a:buNone/>
            </a:pPr>
            <a:r>
              <a:rPr lang="en-US" sz="2000">
                <a:solidFill>
                  <a:schemeClr val="accent1"/>
                </a:solidFill>
                <a:latin typeface="Calibri" panose="020F0502020204030204" pitchFamily="34" charset="0"/>
                <a:ea typeface="Calibri" panose="020F0502020204030204" pitchFamily="34" charset="0"/>
                <a:cs typeface="Calibri" panose="020F0502020204030204" pitchFamily="34" charset="0"/>
              </a:rPr>
              <a:t>and the GRS key </a:t>
            </a:r>
          </a:p>
          <a:p>
            <a:pPr marL="0" indent="0">
              <a:buNone/>
            </a:pPr>
            <a:r>
              <a:rPr lang="en-US" sz="2000">
                <a:solidFill>
                  <a:schemeClr val="accent1"/>
                </a:solidFill>
                <a:latin typeface="Calibri" panose="020F0502020204030204" pitchFamily="34" charset="0"/>
                <a:ea typeface="Calibri" panose="020F0502020204030204" pitchFamily="34" charset="0"/>
                <a:cs typeface="Calibri" panose="020F0502020204030204" pitchFamily="34" charset="0"/>
              </a:rPr>
              <a:t>from the registry*</a:t>
            </a:r>
          </a:p>
          <a:p>
            <a:pPr marL="0" indent="0">
              <a:buNone/>
            </a:pPr>
            <a:endParaRPr lang="en-US"/>
          </a:p>
        </p:txBody>
      </p:sp>
      <p:pic>
        <p:nvPicPr>
          <p:cNvPr id="4" name="Picture 2" descr="james cameron aliens GIF">
            <a:extLst>
              <a:ext uri="{FF2B5EF4-FFF2-40B4-BE49-F238E27FC236}">
                <a16:creationId xmlns:a16="http://schemas.microsoft.com/office/drawing/2014/main" id="{DAC9FB9E-98A8-76A2-C085-E6A844D7D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27" y="3995723"/>
            <a:ext cx="23622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9D92B42-604E-EDDD-AB61-DE139DF771F7}"/>
              </a:ext>
            </a:extLst>
          </p:cNvPr>
          <p:cNvPicPr>
            <a:picLocks noChangeAspect="1"/>
          </p:cNvPicPr>
          <p:nvPr/>
        </p:nvPicPr>
        <p:blipFill>
          <a:blip r:embed="rId3"/>
          <a:stretch>
            <a:fillRect/>
          </a:stretch>
        </p:blipFill>
        <p:spPr>
          <a:xfrm>
            <a:off x="2901654" y="2609850"/>
            <a:ext cx="9290346" cy="4248150"/>
          </a:xfrm>
          <a:prstGeom prst="rect">
            <a:avLst/>
          </a:prstGeom>
        </p:spPr>
      </p:pic>
    </p:spTree>
    <p:extLst>
      <p:ext uri="{BB962C8B-B14F-4D97-AF65-F5344CB8AC3E}">
        <p14:creationId xmlns:p14="http://schemas.microsoft.com/office/powerpoint/2010/main" val="1804615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a typeface="Roboto"/>
                <a:cs typeface="Roboto"/>
              </a:rPr>
              <a:t>Invoking Intune Management Extension</a:t>
            </a:r>
            <a:endParaRPr lang="en-US" sz="3600"/>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11045588"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dog with red eyes&#10;&#10;Description automatically generated">
            <a:extLst>
              <a:ext uri="{FF2B5EF4-FFF2-40B4-BE49-F238E27FC236}">
                <a16:creationId xmlns:a16="http://schemas.microsoft.com/office/drawing/2014/main" id="{7A0D10AA-42AA-6749-972B-D3F6C93D6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4083" y="1175072"/>
            <a:ext cx="8407021" cy="5639074"/>
          </a:xfrm>
          <a:prstGeom prst="rect">
            <a:avLst/>
          </a:prstGeom>
        </p:spPr>
      </p:pic>
      <p:pic>
        <p:nvPicPr>
          <p:cNvPr id="11" name="Graphic 10" descr="Test tubes outline">
            <a:extLst>
              <a:ext uri="{FF2B5EF4-FFF2-40B4-BE49-F238E27FC236}">
                <a16:creationId xmlns:a16="http://schemas.microsoft.com/office/drawing/2014/main" id="{8F4A6022-0C23-DCDA-76AD-4A3536959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2548" y="1927747"/>
            <a:ext cx="914400" cy="914400"/>
          </a:xfrm>
          <a:prstGeom prst="rect">
            <a:avLst/>
          </a:prstGeom>
        </p:spPr>
      </p:pic>
      <p:sp>
        <p:nvSpPr>
          <p:cNvPr id="4" name="TextBox 3">
            <a:extLst>
              <a:ext uri="{FF2B5EF4-FFF2-40B4-BE49-F238E27FC236}">
                <a16:creationId xmlns:a16="http://schemas.microsoft.com/office/drawing/2014/main" id="{D50A97EE-C9A1-C97F-29E6-E2D296B42253}"/>
              </a:ext>
            </a:extLst>
          </p:cNvPr>
          <p:cNvSpPr txBox="1"/>
          <p:nvPr/>
        </p:nvSpPr>
        <p:spPr>
          <a:xfrm>
            <a:off x="10031104" y="2808637"/>
            <a:ext cx="2160896" cy="1631216"/>
          </a:xfrm>
          <a:prstGeom prst="rect">
            <a:avLst/>
          </a:prstGeom>
          <a:solidFill>
            <a:schemeClr val="bg1"/>
          </a:solidFill>
        </p:spPr>
        <p:txBody>
          <a:bodyPr wrap="square" rtlCol="0">
            <a:spAutoFit/>
          </a:bodyPr>
          <a:lstStyle/>
          <a:p>
            <a:pPr algn="ctr"/>
            <a:r>
              <a:rPr lang="en-US" sz="2800">
                <a:solidFill>
                  <a:schemeClr val="accent1"/>
                </a:solidFill>
              </a:rPr>
              <a:t>LAB Time</a:t>
            </a:r>
          </a:p>
          <a:p>
            <a:pPr algn="ctr"/>
            <a:endParaRPr lang="en-US" sz="1200">
              <a:cs typeface="Roboto Medium"/>
            </a:endParaRPr>
          </a:p>
          <a:p>
            <a:pPr algn="ctr"/>
            <a:r>
              <a:rPr lang="en-US" sz="1200">
                <a:cs typeface="Roboto Medium"/>
              </a:rPr>
              <a:t>The Ripley Maneuver:</a:t>
            </a:r>
          </a:p>
          <a:p>
            <a:pPr algn="ctr"/>
            <a:endParaRPr lang="en-US" sz="1200">
              <a:cs typeface="Roboto Medium"/>
            </a:endParaRPr>
          </a:p>
          <a:p>
            <a:pPr algn="ctr"/>
            <a:r>
              <a:rPr lang="en-US" sz="1200">
                <a:cs typeface="Roboto Medium"/>
              </a:rPr>
              <a:t> Deleting App and GRS Registry Keys to force a quicker retry</a:t>
            </a:r>
          </a:p>
        </p:txBody>
      </p:sp>
    </p:spTree>
    <p:extLst>
      <p:ext uri="{BB962C8B-B14F-4D97-AF65-F5344CB8AC3E}">
        <p14:creationId xmlns:p14="http://schemas.microsoft.com/office/powerpoint/2010/main" val="2903416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p:txBody>
          <a:bodyPr lIns="91440" tIns="45720" rIns="91440" bIns="45720" anchor="t"/>
          <a:lstStyle/>
          <a:p>
            <a:r>
              <a:rPr lang="en-US">
                <a:latin typeface="Roboto"/>
                <a:ea typeface="Roboto"/>
                <a:cs typeface="Roboto"/>
              </a:rPr>
              <a:t>Inventory</a:t>
            </a:r>
            <a:endParaRPr lang="en-US"/>
          </a:p>
        </p:txBody>
      </p:sp>
    </p:spTree>
    <p:extLst>
      <p:ext uri="{BB962C8B-B14F-4D97-AF65-F5344CB8AC3E}">
        <p14:creationId xmlns:p14="http://schemas.microsoft.com/office/powerpoint/2010/main" val="2110881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14">
            <a:extLst>
              <a:ext uri="{FF2B5EF4-FFF2-40B4-BE49-F238E27FC236}">
                <a16:creationId xmlns:a16="http://schemas.microsoft.com/office/drawing/2014/main" id="{8E700EBB-41CF-7B9F-4940-D87C90D64B34}"/>
              </a:ext>
            </a:extLst>
          </p:cNvPr>
          <p:cNvSpPr txBox="1">
            <a:spLocks/>
          </p:cNvSpPr>
          <p:nvPr/>
        </p:nvSpPr>
        <p:spPr>
          <a:xfrm>
            <a:off x="396230" y="1363591"/>
            <a:ext cx="11399539" cy="931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atin typeface="Calibri" panose="020F0502020204030204" pitchFamily="34" charset="0"/>
                <a:ea typeface="Calibri" panose="020F0502020204030204" pitchFamily="34" charset="0"/>
                <a:cs typeface="Calibri" panose="020F0502020204030204" pitchFamily="34" charset="0"/>
              </a:rPr>
              <a:t>The IME will inventory installed applications. The results are sent to the Intune service and are visible in two endpoints</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F97D99D-FF9D-2EB4-B14B-258136901CA7}"/>
              </a:ext>
            </a:extLst>
          </p:cNvPr>
          <p:cNvPicPr>
            <a:picLocks noChangeAspect="1"/>
          </p:cNvPicPr>
          <p:nvPr/>
        </p:nvPicPr>
        <p:blipFill>
          <a:blip r:embed="rId2"/>
          <a:stretch>
            <a:fillRect/>
          </a:stretch>
        </p:blipFill>
        <p:spPr>
          <a:xfrm>
            <a:off x="522515" y="2424433"/>
            <a:ext cx="10028464" cy="4277113"/>
          </a:xfrm>
          <a:prstGeom prst="rect">
            <a:avLst/>
          </a:prstGeom>
        </p:spPr>
      </p:pic>
    </p:spTree>
    <p:extLst>
      <p:ext uri="{BB962C8B-B14F-4D97-AF65-F5344CB8AC3E}">
        <p14:creationId xmlns:p14="http://schemas.microsoft.com/office/powerpoint/2010/main" val="308144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What is the IME?</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406896"/>
            <a:ext cx="8595173"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IntuneManagementExtension.log</a:t>
            </a:r>
          </a:p>
          <a:p>
            <a:pPr marL="0" marR="0" indent="0">
              <a:spcBef>
                <a:spcPts val="0"/>
              </a:spcBef>
              <a:spcAft>
                <a:spcPts val="0"/>
              </a:spcAft>
              <a:buNone/>
            </a:pPr>
            <a:r>
              <a:rPr lang="en-US" sz="2000">
                <a:latin typeface="Calibri" panose="020F0502020204030204" pitchFamily="34" charset="0"/>
                <a:ea typeface="Calibri" panose="020F0502020204030204" pitchFamily="34" charset="0"/>
                <a:cs typeface="Calibri" panose="020F0502020204030204" pitchFamily="34" charset="0"/>
              </a:rPr>
              <a:t>Contains information about the activities and processes related to the execution of scripts and installation of apps deployed through Microsoft Intune. It provides insights into how the IME is functioning on the device and can be useful for troubleshooting and monitoring purposes</a:t>
            </a:r>
          </a:p>
          <a:p>
            <a:pPr marL="0" marR="0" indent="0">
              <a:spcBef>
                <a:spcPts val="0"/>
              </a:spcBef>
              <a:spcAft>
                <a:spcPts val="0"/>
              </a:spcAft>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AgentExecutor.log</a:t>
            </a:r>
            <a:endParaRPr lang="en-US" sz="140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a:latin typeface="Calibri" panose="020F0502020204030204" pitchFamily="34" charset="0"/>
                <a:ea typeface="Calibri" panose="020F0502020204030204" pitchFamily="34" charset="0"/>
                <a:cs typeface="Calibri" panose="020F0502020204030204" pitchFamily="34" charset="0"/>
              </a:rPr>
              <a:t>Contains information about the execution of scripts deployed through Microsoft Intune</a:t>
            </a:r>
          </a:p>
          <a:p>
            <a:pPr marL="0" marR="0" indent="0">
              <a:spcBef>
                <a:spcPts val="0"/>
              </a:spcBef>
              <a:spcAft>
                <a:spcPts val="0"/>
              </a:spcAft>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HealthScripts.log</a:t>
            </a:r>
          </a:p>
          <a:p>
            <a:pPr marL="0" marR="0" indent="0">
              <a:spcBef>
                <a:spcPts val="0"/>
              </a:spcBef>
              <a:spcAft>
                <a:spcPts val="0"/>
              </a:spcAft>
              <a:buNone/>
            </a:pPr>
            <a:r>
              <a:rPr lang="en-US" sz="2000">
                <a:latin typeface="Calibri" panose="020F0502020204030204" pitchFamily="34" charset="0"/>
                <a:ea typeface="Calibri" panose="020F0502020204030204" pitchFamily="34" charset="0"/>
                <a:cs typeface="Calibri" panose="020F0502020204030204" pitchFamily="34" charset="0"/>
              </a:rPr>
              <a:t>Contains information about proactive remediation scripts deployed through Microsoft Intune</a:t>
            </a:r>
          </a:p>
          <a:p>
            <a:pPr marL="0" marR="0" indent="0">
              <a:spcBef>
                <a:spcPts val="0"/>
              </a:spcBef>
              <a:spcAft>
                <a:spcPts val="0"/>
              </a:spcAft>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ClientHealth.log</a:t>
            </a:r>
          </a:p>
          <a:p>
            <a:pPr marL="0" marR="0" indent="0">
              <a:spcBef>
                <a:spcPts val="0"/>
              </a:spcBef>
              <a:spcAft>
                <a:spcPts val="0"/>
              </a:spcAft>
              <a:buNone/>
            </a:pPr>
            <a:r>
              <a:rPr lang="en-US" sz="2000">
                <a:latin typeface="Calibri" panose="020F0502020204030204" pitchFamily="34" charset="0"/>
                <a:ea typeface="Calibri" panose="020F0502020204030204" pitchFamily="34" charset="0"/>
                <a:cs typeface="Calibri" panose="020F0502020204030204" pitchFamily="34" charset="0"/>
              </a:rPr>
              <a:t>Contains client health activities for the IME (Check service is running, send agent status reports to Intune)</a:t>
            </a:r>
          </a:p>
          <a:p>
            <a:pPr marL="0" marR="0" indent="0">
              <a:spcBef>
                <a:spcPts val="0"/>
              </a:spcBef>
              <a:spcAft>
                <a:spcPts val="0"/>
              </a:spcAft>
              <a:buNone/>
            </a:pPr>
            <a:endParaRPr lang="en-GB" sz="20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C68CD1-34FF-1C3D-7B44-16E0AD34D2CA}"/>
              </a:ext>
            </a:extLst>
          </p:cNvPr>
          <p:cNvSpPr txBox="1"/>
          <p:nvPr/>
        </p:nvSpPr>
        <p:spPr>
          <a:xfrm>
            <a:off x="5402255" y="6343513"/>
            <a:ext cx="6718852" cy="369332"/>
          </a:xfrm>
          <a:prstGeom prst="rect">
            <a:avLst/>
          </a:prstGeom>
          <a:noFill/>
        </p:spPr>
        <p:txBody>
          <a:bodyPr wrap="square">
            <a:spAutoFit/>
          </a:bodyPr>
          <a:lstStyle/>
          <a:p>
            <a:r>
              <a:rPr lang="en-GB">
                <a:solidFill>
                  <a:schemeClr val="accent1"/>
                </a:solidFill>
              </a:rPr>
              <a:t>C:\ProgramData\Microsoft\IntuneManagementExtension\Logs</a:t>
            </a:r>
          </a:p>
        </p:txBody>
      </p:sp>
      <p:pic>
        <p:nvPicPr>
          <p:cNvPr id="5" name="Picture 4">
            <a:extLst>
              <a:ext uri="{FF2B5EF4-FFF2-40B4-BE49-F238E27FC236}">
                <a16:creationId xmlns:a16="http://schemas.microsoft.com/office/drawing/2014/main" id="{3FD9B35D-607A-171B-E9A3-CCC707C9212D}"/>
              </a:ext>
            </a:extLst>
          </p:cNvPr>
          <p:cNvPicPr>
            <a:picLocks noChangeAspect="1"/>
          </p:cNvPicPr>
          <p:nvPr/>
        </p:nvPicPr>
        <p:blipFill>
          <a:blip r:embed="rId2"/>
          <a:stretch>
            <a:fillRect/>
          </a:stretch>
        </p:blipFill>
        <p:spPr>
          <a:xfrm>
            <a:off x="8850846" y="1593458"/>
            <a:ext cx="3142371" cy="4490734"/>
          </a:xfrm>
          <a:prstGeom prst="rect">
            <a:avLst/>
          </a:prstGeom>
        </p:spPr>
      </p:pic>
    </p:spTree>
    <p:extLst>
      <p:ext uri="{BB962C8B-B14F-4D97-AF65-F5344CB8AC3E}">
        <p14:creationId xmlns:p14="http://schemas.microsoft.com/office/powerpoint/2010/main" val="2166915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14">
            <a:extLst>
              <a:ext uri="{FF2B5EF4-FFF2-40B4-BE49-F238E27FC236}">
                <a16:creationId xmlns:a16="http://schemas.microsoft.com/office/drawing/2014/main" id="{8E700EBB-41CF-7B9F-4940-D87C90D64B34}"/>
              </a:ext>
            </a:extLst>
          </p:cNvPr>
          <p:cNvSpPr txBox="1">
            <a:spLocks/>
          </p:cNvSpPr>
          <p:nvPr/>
        </p:nvSpPr>
        <p:spPr>
          <a:xfrm>
            <a:off x="396230" y="1363591"/>
            <a:ext cx="11399539" cy="931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atin typeface="Calibri" panose="020F0502020204030204" pitchFamily="34" charset="0"/>
                <a:ea typeface="Calibri" panose="020F0502020204030204" pitchFamily="34" charset="0"/>
                <a:cs typeface="Calibri" panose="020F0502020204030204" pitchFamily="34" charset="0"/>
              </a:rPr>
              <a:t>Aggregated report for all devices is under </a:t>
            </a:r>
            <a:r>
              <a:rPr lang="en-US">
                <a:solidFill>
                  <a:schemeClr val="accent1"/>
                </a:solidFill>
                <a:latin typeface="Calibri" panose="020F0502020204030204" pitchFamily="34" charset="0"/>
                <a:ea typeface="Calibri" panose="020F0502020204030204" pitchFamily="34" charset="0"/>
                <a:cs typeface="Calibri" panose="020F0502020204030204" pitchFamily="34" charset="0"/>
              </a:rPr>
              <a:t>Apps &gt; Monitor &gt; Discovered Apps</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9A48044-C276-AB66-FBBD-62B0F5F1F7CE}"/>
              </a:ext>
            </a:extLst>
          </p:cNvPr>
          <p:cNvPicPr>
            <a:picLocks noChangeAspect="1"/>
          </p:cNvPicPr>
          <p:nvPr/>
        </p:nvPicPr>
        <p:blipFill rotWithShape="1">
          <a:blip r:embed="rId2"/>
          <a:srcRect b="15036"/>
          <a:stretch/>
        </p:blipFill>
        <p:spPr>
          <a:xfrm>
            <a:off x="411164" y="2061117"/>
            <a:ext cx="10387693" cy="4428939"/>
          </a:xfrm>
          <a:prstGeom prst="rect">
            <a:avLst/>
          </a:prstGeom>
        </p:spPr>
      </p:pic>
    </p:spTree>
    <p:extLst>
      <p:ext uri="{BB962C8B-B14F-4D97-AF65-F5344CB8AC3E}">
        <p14:creationId xmlns:p14="http://schemas.microsoft.com/office/powerpoint/2010/main" val="1907615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14">
            <a:extLst>
              <a:ext uri="{FF2B5EF4-FFF2-40B4-BE49-F238E27FC236}">
                <a16:creationId xmlns:a16="http://schemas.microsoft.com/office/drawing/2014/main" id="{8E700EBB-41CF-7B9F-4940-D87C90D64B34}"/>
              </a:ext>
            </a:extLst>
          </p:cNvPr>
          <p:cNvSpPr txBox="1">
            <a:spLocks/>
          </p:cNvSpPr>
          <p:nvPr/>
        </p:nvSpPr>
        <p:spPr>
          <a:xfrm>
            <a:off x="134973" y="1127748"/>
            <a:ext cx="11795770" cy="931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atin typeface="Calibri" panose="020F0502020204030204" pitchFamily="34" charset="0"/>
                <a:ea typeface="Calibri" panose="020F0502020204030204" pitchFamily="34" charset="0"/>
                <a:cs typeface="Calibri" panose="020F0502020204030204" pitchFamily="34" charset="0"/>
              </a:rPr>
              <a:t>The IME performs a delta inventory every 24hrs and/or when the IME service starts. A full inventory is taken every 7 days and the first time the IME is installed</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B1B739E-36DA-CF19-1F90-419E2767C592}"/>
              </a:ext>
            </a:extLst>
          </p:cNvPr>
          <p:cNvPicPr>
            <a:picLocks noChangeAspect="1"/>
          </p:cNvPicPr>
          <p:nvPr/>
        </p:nvPicPr>
        <p:blipFill>
          <a:blip r:embed="rId2"/>
          <a:stretch>
            <a:fillRect/>
          </a:stretch>
        </p:blipFill>
        <p:spPr>
          <a:xfrm>
            <a:off x="387928" y="2114120"/>
            <a:ext cx="7923316" cy="4703786"/>
          </a:xfrm>
          <a:prstGeom prst="rect">
            <a:avLst/>
          </a:prstGeom>
        </p:spPr>
      </p:pic>
      <p:pic>
        <p:nvPicPr>
          <p:cNvPr id="8" name="Picture 7">
            <a:extLst>
              <a:ext uri="{FF2B5EF4-FFF2-40B4-BE49-F238E27FC236}">
                <a16:creationId xmlns:a16="http://schemas.microsoft.com/office/drawing/2014/main" id="{9030A9C3-628E-AC4D-7E5A-F4DE621FB5F9}"/>
              </a:ext>
            </a:extLst>
          </p:cNvPr>
          <p:cNvPicPr>
            <a:picLocks noChangeAspect="1"/>
          </p:cNvPicPr>
          <p:nvPr/>
        </p:nvPicPr>
        <p:blipFill>
          <a:blip r:embed="rId3"/>
          <a:stretch>
            <a:fillRect/>
          </a:stretch>
        </p:blipFill>
        <p:spPr>
          <a:xfrm>
            <a:off x="5163506" y="4790810"/>
            <a:ext cx="6972904" cy="2027096"/>
          </a:xfrm>
          <a:prstGeom prst="rect">
            <a:avLst/>
          </a:prstGeom>
          <a:ln>
            <a:solidFill>
              <a:schemeClr val="tx1"/>
            </a:solidFill>
          </a:ln>
        </p:spPr>
      </p:pic>
      <p:sp>
        <p:nvSpPr>
          <p:cNvPr id="11" name="TextBox 10">
            <a:extLst>
              <a:ext uri="{FF2B5EF4-FFF2-40B4-BE49-F238E27FC236}">
                <a16:creationId xmlns:a16="http://schemas.microsoft.com/office/drawing/2014/main" id="{236BD9EA-7AE3-51DB-4E20-55ECBF3B78B8}"/>
              </a:ext>
            </a:extLst>
          </p:cNvPr>
          <p:cNvSpPr txBox="1"/>
          <p:nvPr/>
        </p:nvSpPr>
        <p:spPr>
          <a:xfrm>
            <a:off x="9268664" y="3667686"/>
            <a:ext cx="3688216" cy="954107"/>
          </a:xfrm>
          <a:prstGeom prst="rect">
            <a:avLst/>
          </a:prstGeom>
          <a:noFill/>
        </p:spPr>
        <p:txBody>
          <a:bodyPr wrap="square">
            <a:spAutoFit/>
          </a:bodyPr>
          <a:lstStyle/>
          <a:p>
            <a:pPr marL="0" indent="0">
              <a:spcBef>
                <a:spcPts val="0"/>
              </a:spcBef>
              <a:buNone/>
            </a:pPr>
            <a:r>
              <a:rPr lang="en-US" sz="2800">
                <a:solidFill>
                  <a:schemeClr val="accent1"/>
                </a:solidFill>
                <a:latin typeface="Calibri" panose="020F0502020204030204" pitchFamily="34" charset="0"/>
                <a:ea typeface="Calibri" panose="020F0502020204030204" pitchFamily="34" charset="0"/>
                <a:cs typeface="Calibri" panose="020F0502020204030204" pitchFamily="34" charset="0"/>
              </a:rPr>
              <a:t>Remember .NET disassemblers!</a:t>
            </a:r>
          </a:p>
        </p:txBody>
      </p:sp>
    </p:spTree>
    <p:extLst>
      <p:ext uri="{BB962C8B-B14F-4D97-AF65-F5344CB8AC3E}">
        <p14:creationId xmlns:p14="http://schemas.microsoft.com/office/powerpoint/2010/main" val="2501430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14">
            <a:extLst>
              <a:ext uri="{FF2B5EF4-FFF2-40B4-BE49-F238E27FC236}">
                <a16:creationId xmlns:a16="http://schemas.microsoft.com/office/drawing/2014/main" id="{8E700EBB-41CF-7B9F-4940-D87C90D64B34}"/>
              </a:ext>
            </a:extLst>
          </p:cNvPr>
          <p:cNvSpPr txBox="1">
            <a:spLocks/>
          </p:cNvSpPr>
          <p:nvPr/>
        </p:nvSpPr>
        <p:spPr>
          <a:xfrm>
            <a:off x="396230" y="1363590"/>
            <a:ext cx="3522627" cy="3388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atin typeface="Calibri" panose="020F0502020204030204" pitchFamily="34" charset="0"/>
                <a:ea typeface="Calibri" panose="020F0502020204030204" pitchFamily="34" charset="0"/>
                <a:cs typeface="Calibri" panose="020F0502020204030204" pitchFamily="34" charset="0"/>
              </a:rPr>
              <a:t>The IME uses a specific WMI class to query installed software</a:t>
            </a:r>
          </a:p>
          <a:p>
            <a:pPr marL="0" indent="0">
              <a:spcBef>
                <a:spcPts val="0"/>
              </a:spcBef>
              <a:buNone/>
            </a:pP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a:solidFill>
                  <a:schemeClr val="accent1"/>
                </a:solidFill>
                <a:latin typeface="Calibri" panose="020F0502020204030204" pitchFamily="34" charset="0"/>
                <a:ea typeface="Calibri" panose="020F0502020204030204" pitchFamily="34" charset="0"/>
                <a:cs typeface="Calibri" panose="020F0502020204030204" pitchFamily="34" charset="0"/>
              </a:rPr>
              <a:t>Remember .NET disassemblers!</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146" name="Picture 2">
            <a:extLst>
              <a:ext uri="{FF2B5EF4-FFF2-40B4-BE49-F238E27FC236}">
                <a16:creationId xmlns:a16="http://schemas.microsoft.com/office/drawing/2014/main" id="{84EC6225-E4BC-BF5A-25BF-6A3BA541B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734" y="1439888"/>
            <a:ext cx="7517266" cy="5181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CC78CA-E9EA-6E99-F67E-132202598461}"/>
              </a:ext>
            </a:extLst>
          </p:cNvPr>
          <p:cNvSpPr txBox="1"/>
          <p:nvPr/>
        </p:nvSpPr>
        <p:spPr>
          <a:xfrm>
            <a:off x="528304" y="3980771"/>
            <a:ext cx="2657822" cy="646331"/>
          </a:xfrm>
          <a:prstGeom prst="rect">
            <a:avLst/>
          </a:prstGeom>
          <a:noFill/>
        </p:spPr>
        <p:txBody>
          <a:bodyPr wrap="square" rtlCol="0">
            <a:spAutoFit/>
          </a:bodyPr>
          <a:lstStyle/>
          <a:p>
            <a:r>
              <a:rPr lang="en-US" b="1">
                <a:solidFill>
                  <a:schemeClr val="accent1"/>
                </a:solidFill>
              </a:rPr>
              <a:t>Win32_</a:t>
            </a:r>
            <a:br>
              <a:rPr lang="en-US" b="1">
                <a:solidFill>
                  <a:schemeClr val="accent1"/>
                </a:solidFill>
              </a:rPr>
            </a:br>
            <a:r>
              <a:rPr lang="en-US" b="1">
                <a:solidFill>
                  <a:schemeClr val="accent1"/>
                </a:solidFill>
              </a:rPr>
              <a:t>InstalledWin32Program</a:t>
            </a:r>
            <a:endParaRPr lang="en-GB" b="1">
              <a:solidFill>
                <a:schemeClr val="accent1"/>
              </a:solidFill>
            </a:endParaRPr>
          </a:p>
        </p:txBody>
      </p:sp>
    </p:spTree>
    <p:extLst>
      <p:ext uri="{BB962C8B-B14F-4D97-AF65-F5344CB8AC3E}">
        <p14:creationId xmlns:p14="http://schemas.microsoft.com/office/powerpoint/2010/main" val="3061885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8A83BBC-3DD7-5E15-D02E-1BB926CD354D}"/>
              </a:ext>
            </a:extLst>
          </p:cNvPr>
          <p:cNvPicPr>
            <a:picLocks noChangeAspect="1"/>
          </p:cNvPicPr>
          <p:nvPr/>
        </p:nvPicPr>
        <p:blipFill>
          <a:blip r:embed="rId2"/>
          <a:stretch>
            <a:fillRect/>
          </a:stretch>
        </p:blipFill>
        <p:spPr>
          <a:xfrm>
            <a:off x="1162168" y="1195356"/>
            <a:ext cx="9400043" cy="5570830"/>
          </a:xfrm>
          <a:prstGeom prst="rect">
            <a:avLst/>
          </a:prstGeom>
        </p:spPr>
      </p:pic>
    </p:spTree>
    <p:extLst>
      <p:ext uri="{BB962C8B-B14F-4D97-AF65-F5344CB8AC3E}">
        <p14:creationId xmlns:p14="http://schemas.microsoft.com/office/powerpoint/2010/main" val="3696223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14">
            <a:extLst>
              <a:ext uri="{FF2B5EF4-FFF2-40B4-BE49-F238E27FC236}">
                <a16:creationId xmlns:a16="http://schemas.microsoft.com/office/drawing/2014/main" id="{F9E12DA0-E5EB-32BC-124D-B5B0ED0C88C9}"/>
              </a:ext>
            </a:extLst>
          </p:cNvPr>
          <p:cNvSpPr txBox="1">
            <a:spLocks/>
          </p:cNvSpPr>
          <p:nvPr/>
        </p:nvSpPr>
        <p:spPr>
          <a:xfrm>
            <a:off x="198783" y="1363591"/>
            <a:ext cx="11795770" cy="931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atin typeface="Calibri" panose="020F0502020204030204" pitchFamily="34" charset="0"/>
                <a:ea typeface="Calibri" panose="020F0502020204030204" pitchFamily="34" charset="0"/>
                <a:cs typeface="Calibri" panose="020F0502020204030204" pitchFamily="34" charset="0"/>
              </a:rPr>
              <a:t>Inventory is saved in the registry so a delta can be performed on the next scan</a:t>
            </a: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0C11C5D-E304-8A6F-B98A-3C97B73BB127}"/>
              </a:ext>
            </a:extLst>
          </p:cNvPr>
          <p:cNvPicPr>
            <a:picLocks noChangeAspect="1"/>
          </p:cNvPicPr>
          <p:nvPr/>
        </p:nvPicPr>
        <p:blipFill>
          <a:blip r:embed="rId2"/>
          <a:stretch>
            <a:fillRect/>
          </a:stretch>
        </p:blipFill>
        <p:spPr>
          <a:xfrm>
            <a:off x="327001" y="1943768"/>
            <a:ext cx="11653397" cy="3718876"/>
          </a:xfrm>
          <a:prstGeom prst="rect">
            <a:avLst/>
          </a:prstGeom>
        </p:spPr>
      </p:pic>
      <p:sp>
        <p:nvSpPr>
          <p:cNvPr id="10" name="TextBox 9">
            <a:extLst>
              <a:ext uri="{FF2B5EF4-FFF2-40B4-BE49-F238E27FC236}">
                <a16:creationId xmlns:a16="http://schemas.microsoft.com/office/drawing/2014/main" id="{14461CFB-646F-ECC7-010E-10DE2968CF3A}"/>
              </a:ext>
            </a:extLst>
          </p:cNvPr>
          <p:cNvSpPr txBox="1"/>
          <p:nvPr/>
        </p:nvSpPr>
        <p:spPr>
          <a:xfrm>
            <a:off x="198783" y="5873489"/>
            <a:ext cx="11364256" cy="369332"/>
          </a:xfrm>
          <a:prstGeom prst="rect">
            <a:avLst/>
          </a:prstGeom>
          <a:noFill/>
        </p:spPr>
        <p:txBody>
          <a:bodyPr wrap="square">
            <a:spAutoFit/>
          </a:bodyPr>
          <a:lstStyle/>
          <a:p>
            <a:r>
              <a:rPr lang="en-GB">
                <a:solidFill>
                  <a:schemeClr val="accent1"/>
                </a:solidFill>
              </a:rPr>
              <a:t>HKEY_LOCAL_MACHINE\SOFTWARE\Microsoft\</a:t>
            </a:r>
            <a:r>
              <a:rPr lang="en-GB" err="1">
                <a:solidFill>
                  <a:schemeClr val="accent1"/>
                </a:solidFill>
              </a:rPr>
              <a:t>IntuneManagementExtension</a:t>
            </a:r>
            <a:r>
              <a:rPr lang="en-GB">
                <a:solidFill>
                  <a:schemeClr val="accent1"/>
                </a:solidFill>
              </a:rPr>
              <a:t>\Inventories</a:t>
            </a:r>
          </a:p>
        </p:txBody>
      </p:sp>
    </p:spTree>
    <p:extLst>
      <p:ext uri="{BB962C8B-B14F-4D97-AF65-F5344CB8AC3E}">
        <p14:creationId xmlns:p14="http://schemas.microsoft.com/office/powerpoint/2010/main" val="2679957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Digging into win32app policy event state messages</a:t>
            </a:r>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41028" y="1434761"/>
            <a:ext cx="11045588" cy="4988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GB">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dog with red eyes&#10;&#10;Description automatically generated">
            <a:extLst>
              <a:ext uri="{FF2B5EF4-FFF2-40B4-BE49-F238E27FC236}">
                <a16:creationId xmlns:a16="http://schemas.microsoft.com/office/drawing/2014/main" id="{7A0D10AA-42AA-6749-972B-D3F6C93D6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4083" y="1175072"/>
            <a:ext cx="8407021" cy="5639074"/>
          </a:xfrm>
          <a:prstGeom prst="rect">
            <a:avLst/>
          </a:prstGeom>
        </p:spPr>
      </p:pic>
      <p:pic>
        <p:nvPicPr>
          <p:cNvPr id="11" name="Graphic 10" descr="Test tubes outline">
            <a:extLst>
              <a:ext uri="{FF2B5EF4-FFF2-40B4-BE49-F238E27FC236}">
                <a16:creationId xmlns:a16="http://schemas.microsoft.com/office/drawing/2014/main" id="{8F4A6022-0C23-DCDA-76AD-4A3536959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2548" y="1927747"/>
            <a:ext cx="914400" cy="914400"/>
          </a:xfrm>
          <a:prstGeom prst="rect">
            <a:avLst/>
          </a:prstGeom>
        </p:spPr>
      </p:pic>
      <p:sp>
        <p:nvSpPr>
          <p:cNvPr id="4" name="TextBox 3">
            <a:extLst>
              <a:ext uri="{FF2B5EF4-FFF2-40B4-BE49-F238E27FC236}">
                <a16:creationId xmlns:a16="http://schemas.microsoft.com/office/drawing/2014/main" id="{D50A97EE-C9A1-C97F-29E6-E2D296B42253}"/>
              </a:ext>
            </a:extLst>
          </p:cNvPr>
          <p:cNvSpPr txBox="1"/>
          <p:nvPr/>
        </p:nvSpPr>
        <p:spPr>
          <a:xfrm>
            <a:off x="10031104" y="2808637"/>
            <a:ext cx="2160896" cy="1477328"/>
          </a:xfrm>
          <a:prstGeom prst="rect">
            <a:avLst/>
          </a:prstGeom>
          <a:solidFill>
            <a:schemeClr val="bg1"/>
          </a:solidFill>
        </p:spPr>
        <p:txBody>
          <a:bodyPr wrap="square" rtlCol="0">
            <a:spAutoFit/>
          </a:bodyPr>
          <a:lstStyle/>
          <a:p>
            <a:pPr algn="ctr"/>
            <a:r>
              <a:rPr lang="en-US" sz="2800">
                <a:solidFill>
                  <a:schemeClr val="accent1"/>
                </a:solidFill>
              </a:rPr>
              <a:t>LAB Time</a:t>
            </a:r>
          </a:p>
          <a:p>
            <a:pPr algn="ctr"/>
            <a:r>
              <a:rPr lang="en-US" sz="1200">
                <a:solidFill>
                  <a:schemeClr val="accent1"/>
                </a:solidFill>
              </a:rPr>
              <a:t>BB-W10-5</a:t>
            </a:r>
          </a:p>
          <a:p>
            <a:pPr algn="ctr"/>
            <a:endParaRPr lang="en-US" sz="1200">
              <a:solidFill>
                <a:schemeClr val="accent1"/>
              </a:solidFill>
            </a:endParaRPr>
          </a:p>
          <a:p>
            <a:pPr algn="ctr"/>
            <a:r>
              <a:rPr lang="en-US" sz="1200">
                <a:solidFill>
                  <a:schemeClr val="accent1"/>
                </a:solidFill>
              </a:rPr>
              <a:t>Force Delta Inventory and Full Inventory</a:t>
            </a:r>
            <a:br>
              <a:rPr lang="en-US" sz="1400">
                <a:solidFill>
                  <a:schemeClr val="accent1"/>
                </a:solidFill>
              </a:rPr>
            </a:br>
            <a:endParaRPr lang="en-GB" sz="1400">
              <a:solidFill>
                <a:srgbClr val="C00000"/>
              </a:solidFill>
            </a:endParaRPr>
          </a:p>
        </p:txBody>
      </p:sp>
    </p:spTree>
    <p:extLst>
      <p:ext uri="{BB962C8B-B14F-4D97-AF65-F5344CB8AC3E}">
        <p14:creationId xmlns:p14="http://schemas.microsoft.com/office/powerpoint/2010/main" val="3283503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sz="3600">
                <a:effectLst/>
                <a:latin typeface="Calibri" panose="020F0502020204030204" pitchFamily="34" charset="0"/>
              </a:rPr>
              <a:t>Inventory</a:t>
            </a:r>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195356"/>
            <a:ext cx="4775826"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14">
            <a:extLst>
              <a:ext uri="{FF2B5EF4-FFF2-40B4-BE49-F238E27FC236}">
                <a16:creationId xmlns:a16="http://schemas.microsoft.com/office/drawing/2014/main" id="{F9E12DA0-E5EB-32BC-124D-B5B0ED0C88C9}"/>
              </a:ext>
            </a:extLst>
          </p:cNvPr>
          <p:cNvSpPr txBox="1">
            <a:spLocks/>
          </p:cNvSpPr>
          <p:nvPr/>
        </p:nvSpPr>
        <p:spPr>
          <a:xfrm>
            <a:off x="198783" y="1363591"/>
            <a:ext cx="11795770" cy="50062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solidFill>
                  <a:schemeClr val="accent1"/>
                </a:solidFill>
                <a:latin typeface="Calibri" panose="020F0502020204030204" pitchFamily="34" charset="0"/>
                <a:ea typeface="Calibri" panose="020F0502020204030204" pitchFamily="34" charset="0"/>
                <a:cs typeface="Calibri" panose="020F0502020204030204" pitchFamily="34" charset="0"/>
              </a:rPr>
              <a:t>Inventory Summary</a:t>
            </a:r>
          </a:p>
          <a:p>
            <a:pPr>
              <a:spcBef>
                <a:spcPts val="0"/>
              </a:spcBef>
            </a:pPr>
            <a:endParaRPr lang="en-US">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US">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New apps appear in Intune reports fairly quickly</a:t>
            </a: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It can take up to 7 days for delta changes (removes) to be reflected in Intune reports</a:t>
            </a: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Inventory is run every 24 hours</a:t>
            </a: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A full inventory is run the first time and every 7 days, a delta inventory occurs subsequent runs</a:t>
            </a:r>
          </a:p>
          <a:p>
            <a:pPr marL="514350" indent="-514350">
              <a:spcBef>
                <a:spcPts val="0"/>
              </a:spcBef>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Delete </a:t>
            </a:r>
            <a:r>
              <a:rPr lang="en-US" err="1">
                <a:latin typeface="Calibri" panose="020F0502020204030204" pitchFamily="34" charset="0"/>
                <a:ea typeface="Calibri" panose="020F0502020204030204" pitchFamily="34" charset="0"/>
                <a:cs typeface="Calibri" panose="020F0502020204030204" pitchFamily="34" charset="0"/>
              </a:rPr>
              <a:t>FirstTimeRun</a:t>
            </a:r>
            <a:r>
              <a:rPr lang="en-US">
                <a:latin typeface="Calibri" panose="020F0502020204030204" pitchFamily="34" charset="0"/>
                <a:ea typeface="Calibri" panose="020F0502020204030204" pitchFamily="34" charset="0"/>
                <a:cs typeface="Calibri" panose="020F0502020204030204" pitchFamily="34" charset="0"/>
              </a:rPr>
              <a:t> key to force a full inventory</a:t>
            </a:r>
          </a:p>
          <a:p>
            <a:pPr marL="0" indent="0">
              <a:spcBef>
                <a:spcPts val="0"/>
              </a:spcBef>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9031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A8DC10-A932-943B-CCCF-6510B972E60F}"/>
              </a:ext>
            </a:extLst>
          </p:cNvPr>
          <p:cNvSpPr>
            <a:spLocks noGrp="1"/>
          </p:cNvSpPr>
          <p:nvPr>
            <p:ph type="body" sz="quarter" idx="10"/>
          </p:nvPr>
        </p:nvSpPr>
        <p:spPr>
          <a:xfrm>
            <a:off x="2215055" y="5029200"/>
            <a:ext cx="9510220" cy="685800"/>
          </a:xfrm>
        </p:spPr>
        <p:txBody>
          <a:bodyPr lIns="91440" tIns="45720" rIns="91440" bIns="45720" anchor="t"/>
          <a:lstStyle/>
          <a:p>
            <a:r>
              <a:rPr lang="en-US">
                <a:latin typeface="Roboto"/>
                <a:ea typeface="Roboto"/>
                <a:cs typeface="Roboto"/>
              </a:rPr>
              <a:t>Questions and Answers from the Crowd</a:t>
            </a:r>
            <a:endParaRPr lang="en-US"/>
          </a:p>
        </p:txBody>
      </p:sp>
    </p:spTree>
    <p:extLst>
      <p:ext uri="{BB962C8B-B14F-4D97-AF65-F5344CB8AC3E}">
        <p14:creationId xmlns:p14="http://schemas.microsoft.com/office/powerpoint/2010/main" val="2594383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5DECB1-7405-F3FF-FBF3-B84EBCC17482}"/>
              </a:ext>
            </a:extLst>
          </p:cNvPr>
          <p:cNvSpPr/>
          <p:nvPr/>
        </p:nvSpPr>
        <p:spPr>
          <a:xfrm>
            <a:off x="2927705" y="5564221"/>
            <a:ext cx="6336590" cy="758551"/>
          </a:xfrm>
          <a:prstGeom prst="rect">
            <a:avLst/>
          </a:prstGeom>
          <a:solidFill>
            <a:srgbClr val="6DBA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ea typeface="Roboto"/>
                <a:cs typeface="Roboto"/>
              </a:rPr>
              <a:t>Thank you for attending!</a:t>
            </a:r>
          </a:p>
        </p:txBody>
      </p:sp>
    </p:spTree>
    <p:extLst>
      <p:ext uri="{BB962C8B-B14F-4D97-AF65-F5344CB8AC3E}">
        <p14:creationId xmlns:p14="http://schemas.microsoft.com/office/powerpoint/2010/main" val="96969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What is the IME?</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406896"/>
            <a:ext cx="11424098"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Clienthealth.log</a:t>
            </a:r>
          </a:p>
          <a:p>
            <a:pPr marL="0" marR="0" indent="0">
              <a:spcBef>
                <a:spcPts val="0"/>
              </a:spcBef>
              <a:spcAft>
                <a:spcPts val="0"/>
              </a:spcAft>
              <a:buNone/>
            </a:pPr>
            <a:r>
              <a:rPr lang="en-US" sz="2000">
                <a:latin typeface="Calibri" panose="020F0502020204030204" pitchFamily="34" charset="0"/>
                <a:ea typeface="Calibri" panose="020F0502020204030204" pitchFamily="34" charset="0"/>
                <a:cs typeface="Calibri" panose="020F0502020204030204" pitchFamily="34" charset="0"/>
              </a:rPr>
              <a:t>"C:\Program Files (x86)\Microsoft Intune Management Extension\HealthCheck.xml"</a:t>
            </a:r>
          </a:p>
          <a:p>
            <a:pPr marL="0" marR="0" indent="0">
              <a:spcBef>
                <a:spcPts val="0"/>
              </a:spcBef>
              <a:spcAft>
                <a:spcPts val="0"/>
              </a:spcAft>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GB" sz="20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0FEA448-1E0E-B178-A297-4D01CB6DF881}"/>
              </a:ext>
            </a:extLst>
          </p:cNvPr>
          <p:cNvPicPr>
            <a:picLocks noChangeAspect="1"/>
          </p:cNvPicPr>
          <p:nvPr/>
        </p:nvPicPr>
        <p:blipFill>
          <a:blip r:embed="rId2"/>
          <a:stretch>
            <a:fillRect/>
          </a:stretch>
        </p:blipFill>
        <p:spPr>
          <a:xfrm>
            <a:off x="257175" y="2320421"/>
            <a:ext cx="9665494" cy="4472771"/>
          </a:xfrm>
          <a:prstGeom prst="rect">
            <a:avLst/>
          </a:prstGeom>
        </p:spPr>
      </p:pic>
      <p:pic>
        <p:nvPicPr>
          <p:cNvPr id="6" name="Picture 5">
            <a:extLst>
              <a:ext uri="{FF2B5EF4-FFF2-40B4-BE49-F238E27FC236}">
                <a16:creationId xmlns:a16="http://schemas.microsoft.com/office/drawing/2014/main" id="{5110B6A6-BBB8-9CFB-48E7-C98425A8C75B}"/>
              </a:ext>
            </a:extLst>
          </p:cNvPr>
          <p:cNvPicPr>
            <a:picLocks noChangeAspect="1"/>
          </p:cNvPicPr>
          <p:nvPr/>
        </p:nvPicPr>
        <p:blipFill>
          <a:blip r:embed="rId3"/>
          <a:stretch>
            <a:fillRect/>
          </a:stretch>
        </p:blipFill>
        <p:spPr>
          <a:xfrm>
            <a:off x="4956412" y="4643638"/>
            <a:ext cx="7131851" cy="2149325"/>
          </a:xfrm>
          <a:prstGeom prst="rect">
            <a:avLst/>
          </a:prstGeom>
          <a:ln w="28575">
            <a:solidFill>
              <a:schemeClr val="accent2"/>
            </a:solidFill>
          </a:ln>
        </p:spPr>
      </p:pic>
    </p:spTree>
    <p:extLst>
      <p:ext uri="{BB962C8B-B14F-4D97-AF65-F5344CB8AC3E}">
        <p14:creationId xmlns:p14="http://schemas.microsoft.com/office/powerpoint/2010/main" val="263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5C0F-9A1D-1B5E-B882-FB0A9B8D432C}"/>
              </a:ext>
            </a:extLst>
          </p:cNvPr>
          <p:cNvSpPr>
            <a:spLocks noGrp="1"/>
          </p:cNvSpPr>
          <p:nvPr>
            <p:ph type="body" sz="quarter" idx="11"/>
          </p:nvPr>
        </p:nvSpPr>
        <p:spPr>
          <a:xfrm>
            <a:off x="411164" y="367944"/>
            <a:ext cx="9914274" cy="597545"/>
          </a:xfrm>
        </p:spPr>
        <p:txBody>
          <a:bodyPr lIns="91440" tIns="45720" rIns="91440" bIns="45720" anchor="t"/>
          <a:lstStyle/>
          <a:p>
            <a:r>
              <a:rPr lang="en-US">
                <a:effectLst/>
                <a:latin typeface="Calibri" panose="020F0502020204030204" pitchFamily="34" charset="0"/>
              </a:rPr>
              <a:t>What is the IME?</a:t>
            </a:r>
          </a:p>
          <a:p>
            <a:endParaRPr lang="en-US"/>
          </a:p>
        </p:txBody>
      </p:sp>
      <p:sp>
        <p:nvSpPr>
          <p:cNvPr id="15" name="Content Placeholder 14">
            <a:extLst>
              <a:ext uri="{FF2B5EF4-FFF2-40B4-BE49-F238E27FC236}">
                <a16:creationId xmlns:a16="http://schemas.microsoft.com/office/drawing/2014/main" id="{C77FE9E1-23F9-66BA-39B1-04C443E122D4}"/>
              </a:ext>
            </a:extLst>
          </p:cNvPr>
          <p:cNvSpPr txBox="1">
            <a:spLocks/>
          </p:cNvSpPr>
          <p:nvPr/>
        </p:nvSpPr>
        <p:spPr>
          <a:xfrm>
            <a:off x="327001" y="1593458"/>
            <a:ext cx="8125511" cy="4934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endParaRPr lang="en-US">
              <a:effectLst/>
              <a:latin typeface="Calibri" panose="020F0502020204030204" pitchFamily="34" charset="0"/>
            </a:endParaRPr>
          </a:p>
        </p:txBody>
      </p:sp>
      <p:sp>
        <p:nvSpPr>
          <p:cNvPr id="2" name="Content Placeholder 14">
            <a:extLst>
              <a:ext uri="{FF2B5EF4-FFF2-40B4-BE49-F238E27FC236}">
                <a16:creationId xmlns:a16="http://schemas.microsoft.com/office/drawing/2014/main" id="{BD7D0B91-5F74-B405-8F1A-991F420BBD64}"/>
              </a:ext>
            </a:extLst>
          </p:cNvPr>
          <p:cNvSpPr txBox="1">
            <a:spLocks/>
          </p:cNvSpPr>
          <p:nvPr/>
        </p:nvSpPr>
        <p:spPr>
          <a:xfrm>
            <a:off x="198783" y="1406896"/>
            <a:ext cx="11424098" cy="4944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Logs rolling over? No problem</a:t>
            </a:r>
          </a:p>
          <a:p>
            <a:pPr marL="0" marR="0" indent="0">
              <a:spcBef>
                <a:spcPts val="0"/>
              </a:spcBef>
              <a:spcAft>
                <a:spcPts val="0"/>
              </a:spcAft>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GB" sz="20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46FF23C-4027-1BB7-C3DF-4600E36DCCF3}"/>
              </a:ext>
            </a:extLst>
          </p:cNvPr>
          <p:cNvPicPr>
            <a:picLocks noChangeAspect="1"/>
          </p:cNvPicPr>
          <p:nvPr/>
        </p:nvPicPr>
        <p:blipFill>
          <a:blip r:embed="rId2"/>
          <a:stretch>
            <a:fillRect/>
          </a:stretch>
        </p:blipFill>
        <p:spPr>
          <a:xfrm>
            <a:off x="8797143" y="3779044"/>
            <a:ext cx="2292392" cy="2292392"/>
          </a:xfrm>
          <a:prstGeom prst="rect">
            <a:avLst/>
          </a:prstGeom>
        </p:spPr>
      </p:pic>
      <p:pic>
        <p:nvPicPr>
          <p:cNvPr id="8" name="Picture 7">
            <a:extLst>
              <a:ext uri="{FF2B5EF4-FFF2-40B4-BE49-F238E27FC236}">
                <a16:creationId xmlns:a16="http://schemas.microsoft.com/office/drawing/2014/main" id="{EA1D3162-05ED-CAA6-BE33-64595C938220}"/>
              </a:ext>
            </a:extLst>
          </p:cNvPr>
          <p:cNvPicPr>
            <a:picLocks noChangeAspect="1"/>
          </p:cNvPicPr>
          <p:nvPr/>
        </p:nvPicPr>
        <p:blipFill>
          <a:blip r:embed="rId3"/>
          <a:stretch>
            <a:fillRect/>
          </a:stretch>
        </p:blipFill>
        <p:spPr>
          <a:xfrm>
            <a:off x="269851" y="2074279"/>
            <a:ext cx="7459687" cy="4490511"/>
          </a:xfrm>
          <a:prstGeom prst="rect">
            <a:avLst/>
          </a:prstGeom>
        </p:spPr>
      </p:pic>
      <p:pic>
        <p:nvPicPr>
          <p:cNvPr id="10" name="Picture 9">
            <a:extLst>
              <a:ext uri="{FF2B5EF4-FFF2-40B4-BE49-F238E27FC236}">
                <a16:creationId xmlns:a16="http://schemas.microsoft.com/office/drawing/2014/main" id="{53B7CE2F-5915-0068-65C1-B0D7C2543477}"/>
              </a:ext>
            </a:extLst>
          </p:cNvPr>
          <p:cNvPicPr>
            <a:picLocks noChangeAspect="1"/>
          </p:cNvPicPr>
          <p:nvPr/>
        </p:nvPicPr>
        <p:blipFill>
          <a:blip r:embed="rId4"/>
          <a:stretch>
            <a:fillRect/>
          </a:stretch>
        </p:blipFill>
        <p:spPr>
          <a:xfrm>
            <a:off x="5729288" y="1499673"/>
            <a:ext cx="6135711" cy="1523445"/>
          </a:xfrm>
          <a:prstGeom prst="rect">
            <a:avLst/>
          </a:prstGeom>
          <a:ln>
            <a:solidFill>
              <a:schemeClr val="accent2">
                <a:lumMod val="75000"/>
              </a:schemeClr>
            </a:solidFill>
          </a:ln>
        </p:spPr>
      </p:pic>
    </p:spTree>
    <p:extLst>
      <p:ext uri="{BB962C8B-B14F-4D97-AF65-F5344CB8AC3E}">
        <p14:creationId xmlns:p14="http://schemas.microsoft.com/office/powerpoint/2010/main" val="81389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CA2B7-F6F0-6C52-3E32-20F8B1FB77CD}"/>
              </a:ext>
            </a:extLst>
          </p:cNvPr>
          <p:cNvSpPr>
            <a:spLocks noGrp="1"/>
          </p:cNvSpPr>
          <p:nvPr>
            <p:ph type="body" sz="quarter" idx="10"/>
          </p:nvPr>
        </p:nvSpPr>
        <p:spPr/>
        <p:txBody>
          <a:bodyPr lIns="91440" tIns="45720" rIns="91440" bIns="45720" anchor="t"/>
          <a:lstStyle/>
          <a:p>
            <a:r>
              <a:rPr lang="en-US">
                <a:latin typeface="Roboto"/>
                <a:ea typeface="Roboto"/>
                <a:cs typeface="Roboto"/>
              </a:rPr>
              <a:t>How is the IME installed?</a:t>
            </a:r>
            <a:endParaRPr lang="en-US"/>
          </a:p>
        </p:txBody>
      </p:sp>
    </p:spTree>
    <p:extLst>
      <p:ext uri="{BB962C8B-B14F-4D97-AF65-F5344CB8AC3E}">
        <p14:creationId xmlns:p14="http://schemas.microsoft.com/office/powerpoint/2010/main" val="973589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DDCD65B-E828-4564-8959-A1410E46D803}" vid="{609E9630-3571-4F57-85AD-14C12360A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61bd70-1a5b-4652-a17b-a939cc9edbe9">
      <Terms xmlns="http://schemas.microsoft.com/office/infopath/2007/PartnerControls"/>
    </lcf76f155ced4ddcb4097134ff3c332f>
    <TaxCatchAll xmlns="0fa9997c-3467-448a-b6fe-f760340603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58E7DC1199A34C87353E17100E33FF" ma:contentTypeVersion="23" ma:contentTypeDescription="Create a new document." ma:contentTypeScope="" ma:versionID="5bb4eb37787b2775e822f4c0aa419b30">
  <xsd:schema xmlns:xsd="http://www.w3.org/2001/XMLSchema" xmlns:xs="http://www.w3.org/2001/XMLSchema" xmlns:p="http://schemas.microsoft.com/office/2006/metadata/properties" xmlns:ns2="4461bd70-1a5b-4652-a17b-a939cc9edbe9" xmlns:ns3="0fa9997c-3467-448a-b6fe-f7603406030e" targetNamespace="http://schemas.microsoft.com/office/2006/metadata/properties" ma:root="true" ma:fieldsID="6b86b4eb5f5f377b41e786b8a7ee220f" ns2:_="" ns3:_="">
    <xsd:import namespace="4461bd70-1a5b-4652-a17b-a939cc9edbe9"/>
    <xsd:import namespace="0fa9997c-3467-448a-b6fe-f760340603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3:TaxCatchAll"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1bd70-1a5b-4652-a17b-a939cc9e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c4aeea-e14e-44be-ac4f-94ac1a061e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a9997c-3467-448a-b6fe-f760340603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0822f8b-dc39-4b5a-971e-6dee9e7a0df6}" ma:internalName="TaxCatchAll" ma:showField="CatchAllData" ma:web="0fa9997c-3467-448a-b6fe-f760340603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BAC17A-4136-492D-8FE3-1FA03489F51A}">
  <ds:schemaRefs>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http://schemas.microsoft.com/office/2006/metadata/properties"/>
    <ds:schemaRef ds:uri="0fa9997c-3467-448a-b6fe-f7603406030e"/>
    <ds:schemaRef ds:uri="4461bd70-1a5b-4652-a17b-a939cc9edbe9"/>
    <ds:schemaRef ds:uri="http://purl.org/dc/dcmitype/"/>
  </ds:schemaRefs>
</ds:datastoreItem>
</file>

<file path=customXml/itemProps2.xml><?xml version="1.0" encoding="utf-8"?>
<ds:datastoreItem xmlns:ds="http://schemas.openxmlformats.org/officeDocument/2006/customXml" ds:itemID="{A55D4676-3D81-434B-BC8A-4CB711DE2310}">
  <ds:schemaRefs>
    <ds:schemaRef ds:uri="http://schemas.microsoft.com/sharepoint/v3/contenttype/forms"/>
  </ds:schemaRefs>
</ds:datastoreItem>
</file>

<file path=customXml/itemProps3.xml><?xml version="1.0" encoding="utf-8"?>
<ds:datastoreItem xmlns:ds="http://schemas.openxmlformats.org/officeDocument/2006/customXml" ds:itemID="{BE92D319-220B-43FA-9FE0-DAD340B8B005}">
  <ds:schemaRefs>
    <ds:schemaRef ds:uri="0fa9997c-3467-448a-b6fe-f7603406030e"/>
    <ds:schemaRef ds:uri="4461bd70-1a5b-4652-a17b-a939cc9edb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PowerPoint-Template</Template>
  <TotalTime>0</TotalTime>
  <Words>3307</Words>
  <Application>Microsoft Macintosh PowerPoint</Application>
  <PresentationFormat>Widescreen</PresentationFormat>
  <Paragraphs>421</Paragraphs>
  <Slides>68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Consolas</vt:lpstr>
      <vt:lpstr>Roboto</vt:lpstr>
      <vt:lpstr>Roboto Medium</vt:lpstr>
      <vt:lpstr>Segoe Print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Mathis</dc:creator>
  <cp:lastModifiedBy>Cory Mathis</cp:lastModifiedBy>
  <cp:revision>1</cp:revision>
  <dcterms:created xsi:type="dcterms:W3CDTF">2022-09-16T18:43:21Z</dcterms:created>
  <dcterms:modified xsi:type="dcterms:W3CDTF">2023-12-12T18:54:39Z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0x010100B458E7DC1199A34C87353E17100E33FF</vt:lpwstr>
  </property>
</Properties>
</file>