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57" r:id="rId5"/>
    <p:sldId id="265" r:id="rId6"/>
    <p:sldId id="312" r:id="rId7"/>
    <p:sldId id="299" r:id="rId8"/>
    <p:sldId id="306" r:id="rId9"/>
    <p:sldId id="289" r:id="rId10"/>
    <p:sldId id="307" r:id="rId11"/>
    <p:sldId id="287" r:id="rId12"/>
    <p:sldId id="301" r:id="rId13"/>
    <p:sldId id="285" r:id="rId14"/>
    <p:sldId id="286" r:id="rId15"/>
    <p:sldId id="290" r:id="rId16"/>
    <p:sldId id="291" r:id="rId17"/>
    <p:sldId id="292" r:id="rId18"/>
    <p:sldId id="294" r:id="rId19"/>
    <p:sldId id="302" r:id="rId20"/>
    <p:sldId id="304" r:id="rId21"/>
    <p:sldId id="303" r:id="rId22"/>
    <p:sldId id="305" r:id="rId23"/>
    <p:sldId id="295" r:id="rId24"/>
    <p:sldId id="308" r:id="rId25"/>
    <p:sldId id="309" r:id="rId26"/>
    <p:sldId id="310" r:id="rId27"/>
    <p:sldId id="311" r:id="rId28"/>
    <p:sldId id="26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91F601-0207-47EE-BCE1-F9A7985084AC}" v="3" vWet="5" dt="2023-06-28T14:28:22.477"/>
    <p1510:client id="{60C917B7-B33C-C1F8-C6FD-5FA6DA506E8A}" v="9" dt="2023-06-28T14:55:23.930"/>
    <p1510:client id="{61FAE358-F465-9EA6-781B-99499AE7B1BF}" v="3" dt="2023-06-28T14:46:54.933"/>
    <p1510:client id="{8DF9CE3A-EA66-0C40-928B-408259DFF898}" v="14" dt="2023-06-29T13:29:29.124"/>
    <p1510:client id="{93A94638-3C9D-41BD-B971-D2B1FF9BBEA5}" v="119" dt="2023-06-28T14:13:23.956"/>
    <p1510:client id="{9505A625-8DC8-45B3-8D7E-26B39E165F97}" v="993" dt="2023-06-28T15:15:32.525"/>
    <p1510:client id="{99576BCE-8966-4270-A760-4566A1378967}" v="172" dt="2023-06-28T15:00:44.221"/>
    <p1510:client id="{A0D4554A-A02B-4054-B77C-275180D2F736}" v="9" dt="2023-06-28T14:22:54.138"/>
    <p1510:client id="{A982EE85-ED7E-4B53-BDAA-1B80DED5EA76}" v="364" dt="2023-06-28T14:58:35.649"/>
    <p1510:client id="{B6DD8966-2641-C48A-F4B4-8530B65337C5}" v="636" dt="2023-06-28T14:55:33.277"/>
    <p1510:client id="{EF37C6C4-D553-D23B-4204-C90E79649824}" v="221" dt="2023-06-28T14:46:27.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Chalfant" userId="50ec0e3f-3c8c-40d6-b729-b52deacaac3c" providerId="ADAL" clId="{A5929F79-F92E-4955-98F2-E6CB5D53ED91}"/>
    <pc:docChg chg="undo custSel addSld delSld modSld sldOrd">
      <pc:chgData name="Justin Chalfant" userId="50ec0e3f-3c8c-40d6-b729-b52deacaac3c" providerId="ADAL" clId="{A5929F79-F92E-4955-98F2-E6CB5D53ED91}" dt="2022-10-27T16:27:17.811" v="1370" actId="2696"/>
      <pc:docMkLst>
        <pc:docMk/>
      </pc:docMkLst>
      <pc:sldChg chg="modSp mod">
        <pc:chgData name="Justin Chalfant" userId="50ec0e3f-3c8c-40d6-b729-b52deacaac3c" providerId="ADAL" clId="{A5929F79-F92E-4955-98F2-E6CB5D53ED91}" dt="2022-10-27T14:04:43.305" v="81" actId="20577"/>
        <pc:sldMkLst>
          <pc:docMk/>
          <pc:sldMk cId="3394490888" sldId="257"/>
        </pc:sldMkLst>
        <pc:spChg chg="mod">
          <ac:chgData name="Justin Chalfant" userId="50ec0e3f-3c8c-40d6-b729-b52deacaac3c" providerId="ADAL" clId="{A5929F79-F92E-4955-98F2-E6CB5D53ED91}" dt="2022-10-27T14:04:22.785" v="56" actId="20577"/>
          <ac:spMkLst>
            <pc:docMk/>
            <pc:sldMk cId="3394490888" sldId="257"/>
            <ac:spMk id="2" creationId="{CCE4558C-2481-EA22-24BA-2250934235D9}"/>
          </ac:spMkLst>
        </pc:spChg>
        <pc:spChg chg="mod">
          <ac:chgData name="Justin Chalfant" userId="50ec0e3f-3c8c-40d6-b729-b52deacaac3c" providerId="ADAL" clId="{A5929F79-F92E-4955-98F2-E6CB5D53ED91}" dt="2022-10-27T14:04:43.305" v="81" actId="20577"/>
          <ac:spMkLst>
            <pc:docMk/>
            <pc:sldMk cId="3394490888" sldId="257"/>
            <ac:spMk id="3" creationId="{5DD21CE8-243A-0B67-2142-10C542909BD1}"/>
          </ac:spMkLst>
        </pc:spChg>
      </pc:sldChg>
      <pc:sldChg chg="del">
        <pc:chgData name="Justin Chalfant" userId="50ec0e3f-3c8c-40d6-b729-b52deacaac3c" providerId="ADAL" clId="{A5929F79-F92E-4955-98F2-E6CB5D53ED91}" dt="2022-10-27T14:01:17.711" v="39" actId="47"/>
        <pc:sldMkLst>
          <pc:docMk/>
          <pc:sldMk cId="1836072527" sldId="258"/>
        </pc:sldMkLst>
      </pc:sldChg>
      <pc:sldChg chg="del">
        <pc:chgData name="Justin Chalfant" userId="50ec0e3f-3c8c-40d6-b729-b52deacaac3c" providerId="ADAL" clId="{A5929F79-F92E-4955-98F2-E6CB5D53ED91}" dt="2022-10-27T14:00:30.493" v="0" actId="47"/>
        <pc:sldMkLst>
          <pc:docMk/>
          <pc:sldMk cId="431394609" sldId="259"/>
        </pc:sldMkLst>
      </pc:sldChg>
      <pc:sldChg chg="modSp mod">
        <pc:chgData name="Justin Chalfant" userId="50ec0e3f-3c8c-40d6-b729-b52deacaac3c" providerId="ADAL" clId="{A5929F79-F92E-4955-98F2-E6CB5D53ED91}" dt="2022-10-27T14:11:05.097" v="287" actId="14100"/>
        <pc:sldMkLst>
          <pc:docMk/>
          <pc:sldMk cId="1724674474" sldId="261"/>
        </pc:sldMkLst>
        <pc:spChg chg="mod">
          <ac:chgData name="Justin Chalfant" userId="50ec0e3f-3c8c-40d6-b729-b52deacaac3c" providerId="ADAL" clId="{A5929F79-F92E-4955-98F2-E6CB5D53ED91}" dt="2022-10-27T14:10:45.418" v="258" actId="403"/>
          <ac:spMkLst>
            <pc:docMk/>
            <pc:sldMk cId="1724674474" sldId="261"/>
            <ac:spMk id="5" creationId="{53C1CF2F-B93C-BF18-0634-80D5466E346B}"/>
          </ac:spMkLst>
        </pc:spChg>
        <pc:spChg chg="mod">
          <ac:chgData name="Justin Chalfant" userId="50ec0e3f-3c8c-40d6-b729-b52deacaac3c" providerId="ADAL" clId="{A5929F79-F92E-4955-98F2-E6CB5D53ED91}" dt="2022-10-27T14:11:05.097" v="287" actId="14100"/>
          <ac:spMkLst>
            <pc:docMk/>
            <pc:sldMk cId="1724674474" sldId="261"/>
            <ac:spMk id="6" creationId="{C8FAE86F-1CFD-F5C7-E83C-DA5C3300E767}"/>
          </ac:spMkLst>
        </pc:spChg>
      </pc:sldChg>
      <pc:sldChg chg="del">
        <pc:chgData name="Justin Chalfant" userId="50ec0e3f-3c8c-40d6-b729-b52deacaac3c" providerId="ADAL" clId="{A5929F79-F92E-4955-98F2-E6CB5D53ED91}" dt="2022-10-27T14:01:15.940" v="38" actId="47"/>
        <pc:sldMkLst>
          <pc:docMk/>
          <pc:sldMk cId="3456342618" sldId="263"/>
        </pc:sldMkLst>
      </pc:sldChg>
      <pc:sldChg chg="addSp delSp modSp mod">
        <pc:chgData name="Justin Chalfant" userId="50ec0e3f-3c8c-40d6-b729-b52deacaac3c" providerId="ADAL" clId="{A5929F79-F92E-4955-98F2-E6CB5D53ED91}" dt="2022-10-27T14:53:08.571" v="1249" actId="1076"/>
        <pc:sldMkLst>
          <pc:docMk/>
          <pc:sldMk cId="4268942145" sldId="264"/>
        </pc:sldMkLst>
        <pc:spChg chg="add mod">
          <ac:chgData name="Justin Chalfant" userId="50ec0e3f-3c8c-40d6-b729-b52deacaac3c" providerId="ADAL" clId="{A5929F79-F92E-4955-98F2-E6CB5D53ED91}" dt="2022-10-27T14:16:57.968" v="532" actId="1076"/>
          <ac:spMkLst>
            <pc:docMk/>
            <pc:sldMk cId="4268942145" sldId="264"/>
            <ac:spMk id="4" creationId="{98B64D51-FFE0-8631-340D-5177817D6C27}"/>
          </ac:spMkLst>
        </pc:spChg>
        <pc:spChg chg="mod">
          <ac:chgData name="Justin Chalfant" userId="50ec0e3f-3c8c-40d6-b729-b52deacaac3c" providerId="ADAL" clId="{A5929F79-F92E-4955-98F2-E6CB5D53ED91}" dt="2022-10-27T14:15:08.615" v="364" actId="6549"/>
          <ac:spMkLst>
            <pc:docMk/>
            <pc:sldMk cId="4268942145" sldId="264"/>
            <ac:spMk id="12" creationId="{30C21A27-CB51-1C69-E0FB-2EEDCD2E7C8F}"/>
          </ac:spMkLst>
        </pc:spChg>
        <pc:spChg chg="del mod">
          <ac:chgData name="Justin Chalfant" userId="50ec0e3f-3c8c-40d6-b729-b52deacaac3c" providerId="ADAL" clId="{A5929F79-F92E-4955-98F2-E6CB5D53ED91}" dt="2022-10-27T14:15:23.046" v="368"/>
          <ac:spMkLst>
            <pc:docMk/>
            <pc:sldMk cId="4268942145" sldId="264"/>
            <ac:spMk id="20" creationId="{DFF0C3AC-74B0-5559-8F12-E6C540E16826}"/>
          </ac:spMkLst>
        </pc:spChg>
        <pc:spChg chg="del">
          <ac:chgData name="Justin Chalfant" userId="50ec0e3f-3c8c-40d6-b729-b52deacaac3c" providerId="ADAL" clId="{A5929F79-F92E-4955-98F2-E6CB5D53ED91}" dt="2022-10-27T14:08:17.987" v="86" actId="478"/>
          <ac:spMkLst>
            <pc:docMk/>
            <pc:sldMk cId="4268942145" sldId="264"/>
            <ac:spMk id="23" creationId="{90DA51CE-BCF3-8416-4E7C-2C0BE0781F09}"/>
          </ac:spMkLst>
        </pc:spChg>
        <pc:spChg chg="del">
          <ac:chgData name="Justin Chalfant" userId="50ec0e3f-3c8c-40d6-b729-b52deacaac3c" providerId="ADAL" clId="{A5929F79-F92E-4955-98F2-E6CB5D53ED91}" dt="2022-10-27T14:08:11.987" v="85" actId="478"/>
          <ac:spMkLst>
            <pc:docMk/>
            <pc:sldMk cId="4268942145" sldId="264"/>
            <ac:spMk id="24" creationId="{02493CC7-9B43-75B1-5355-BBE3E68DF5FA}"/>
          </ac:spMkLst>
        </pc:spChg>
        <pc:spChg chg="del">
          <ac:chgData name="Justin Chalfant" userId="50ec0e3f-3c8c-40d6-b729-b52deacaac3c" providerId="ADAL" clId="{A5929F79-F92E-4955-98F2-E6CB5D53ED91}" dt="2022-10-27T14:08:10.834" v="84" actId="478"/>
          <ac:spMkLst>
            <pc:docMk/>
            <pc:sldMk cId="4268942145" sldId="264"/>
            <ac:spMk id="25" creationId="{4B6B13BC-5462-8486-3CE0-A257BCC56FEE}"/>
          </ac:spMkLst>
        </pc:spChg>
        <pc:spChg chg="del">
          <ac:chgData name="Justin Chalfant" userId="50ec0e3f-3c8c-40d6-b729-b52deacaac3c" providerId="ADAL" clId="{A5929F79-F92E-4955-98F2-E6CB5D53ED91}" dt="2022-10-27T14:08:09.421" v="83" actId="478"/>
          <ac:spMkLst>
            <pc:docMk/>
            <pc:sldMk cId="4268942145" sldId="264"/>
            <ac:spMk id="26" creationId="{AB9FF2E7-78E8-0CDF-0835-8761EEEEDD83}"/>
          </ac:spMkLst>
        </pc:spChg>
        <pc:picChg chg="add mod">
          <ac:chgData name="Justin Chalfant" userId="50ec0e3f-3c8c-40d6-b729-b52deacaac3c" providerId="ADAL" clId="{A5929F79-F92E-4955-98F2-E6CB5D53ED91}" dt="2022-10-27T14:17:01.897" v="533" actId="1076"/>
          <ac:picMkLst>
            <pc:docMk/>
            <pc:sldMk cId="4268942145" sldId="264"/>
            <ac:picMk id="3" creationId="{24B5C6DA-80AA-63AC-79AF-6C29669D74D2}"/>
          </ac:picMkLst>
        </pc:picChg>
        <pc:picChg chg="add mod">
          <ac:chgData name="Justin Chalfant" userId="50ec0e3f-3c8c-40d6-b729-b52deacaac3c" providerId="ADAL" clId="{A5929F79-F92E-4955-98F2-E6CB5D53ED91}" dt="2022-10-27T14:53:08.571" v="1249" actId="1076"/>
          <ac:picMkLst>
            <pc:docMk/>
            <pc:sldMk cId="4268942145" sldId="264"/>
            <ac:picMk id="6" creationId="{9654B073-748D-22DD-8529-45C34A8BF6FA}"/>
          </ac:picMkLst>
        </pc:picChg>
        <pc:picChg chg="del">
          <ac:chgData name="Justin Chalfant" userId="50ec0e3f-3c8c-40d6-b729-b52deacaac3c" providerId="ADAL" clId="{A5929F79-F92E-4955-98F2-E6CB5D53ED91}" dt="2022-10-27T14:06:19.100" v="82" actId="478"/>
          <ac:picMkLst>
            <pc:docMk/>
            <pc:sldMk cId="4268942145" sldId="264"/>
            <ac:picMk id="18" creationId="{2284DB7D-E90D-C162-9D34-765341B92F34}"/>
          </ac:picMkLst>
        </pc:picChg>
        <pc:picChg chg="del">
          <ac:chgData name="Justin Chalfant" userId="50ec0e3f-3c8c-40d6-b729-b52deacaac3c" providerId="ADAL" clId="{A5929F79-F92E-4955-98F2-E6CB5D53ED91}" dt="2022-10-27T14:08:37.921" v="136" actId="478"/>
          <ac:picMkLst>
            <pc:docMk/>
            <pc:sldMk cId="4268942145" sldId="264"/>
            <ac:picMk id="28" creationId="{12F34D38-1209-BBA4-E42C-3EDD0E1F5DF5}"/>
          </ac:picMkLst>
        </pc:picChg>
      </pc:sldChg>
      <pc:sldChg chg="modSp mod ord">
        <pc:chgData name="Justin Chalfant" userId="50ec0e3f-3c8c-40d6-b729-b52deacaac3c" providerId="ADAL" clId="{A5929F79-F92E-4955-98F2-E6CB5D53ED91}" dt="2022-10-27T14:45:20.138" v="1083" actId="20577"/>
        <pc:sldMkLst>
          <pc:docMk/>
          <pc:sldMk cId="2586188219" sldId="265"/>
        </pc:sldMkLst>
        <pc:spChg chg="mod">
          <ac:chgData name="Justin Chalfant" userId="50ec0e3f-3c8c-40d6-b729-b52deacaac3c" providerId="ADAL" clId="{A5929F79-F92E-4955-98F2-E6CB5D53ED91}" dt="2022-10-27T14:45:20.138" v="1083" actId="20577"/>
          <ac:spMkLst>
            <pc:docMk/>
            <pc:sldMk cId="2586188219" sldId="265"/>
            <ac:spMk id="5" creationId="{53C1CF2F-B93C-BF18-0634-80D5466E346B}"/>
          </ac:spMkLst>
        </pc:spChg>
        <pc:spChg chg="mod">
          <ac:chgData name="Justin Chalfant" userId="50ec0e3f-3c8c-40d6-b729-b52deacaac3c" providerId="ADAL" clId="{A5929F79-F92E-4955-98F2-E6CB5D53ED91}" dt="2022-10-27T14:12:14.454" v="298"/>
          <ac:spMkLst>
            <pc:docMk/>
            <pc:sldMk cId="2586188219" sldId="265"/>
            <ac:spMk id="6" creationId="{C8FAE86F-1CFD-F5C7-E83C-DA5C3300E767}"/>
          </ac:spMkLst>
        </pc:spChg>
      </pc:sldChg>
      <pc:sldChg chg="modSp mod">
        <pc:chgData name="Justin Chalfant" userId="50ec0e3f-3c8c-40d6-b729-b52deacaac3c" providerId="ADAL" clId="{A5929F79-F92E-4955-98F2-E6CB5D53ED91}" dt="2022-10-27T14:31:58.320" v="711" actId="20577"/>
        <pc:sldMkLst>
          <pc:docMk/>
          <pc:sldMk cId="2751893475" sldId="266"/>
        </pc:sldMkLst>
        <pc:spChg chg="mod">
          <ac:chgData name="Justin Chalfant" userId="50ec0e3f-3c8c-40d6-b729-b52deacaac3c" providerId="ADAL" clId="{A5929F79-F92E-4955-98F2-E6CB5D53ED91}" dt="2022-10-27T14:31:58.320" v="711" actId="20577"/>
          <ac:spMkLst>
            <pc:docMk/>
            <pc:sldMk cId="2751893475" sldId="266"/>
            <ac:spMk id="5" creationId="{53C1CF2F-B93C-BF18-0634-80D5466E346B}"/>
          </ac:spMkLst>
        </pc:spChg>
        <pc:spChg chg="mod">
          <ac:chgData name="Justin Chalfant" userId="50ec0e3f-3c8c-40d6-b729-b52deacaac3c" providerId="ADAL" clId="{A5929F79-F92E-4955-98F2-E6CB5D53ED91}" dt="2022-10-27T14:12:33.399" v="305"/>
          <ac:spMkLst>
            <pc:docMk/>
            <pc:sldMk cId="2751893475" sldId="266"/>
            <ac:spMk id="6" creationId="{C8FAE86F-1CFD-F5C7-E83C-DA5C3300E767}"/>
          </ac:spMkLst>
        </pc:spChg>
      </pc:sldChg>
      <pc:sldChg chg="delSp modSp mod">
        <pc:chgData name="Justin Chalfant" userId="50ec0e3f-3c8c-40d6-b729-b52deacaac3c" providerId="ADAL" clId="{A5929F79-F92E-4955-98F2-E6CB5D53ED91}" dt="2022-10-27T14:32:15.556" v="718" actId="20577"/>
        <pc:sldMkLst>
          <pc:docMk/>
          <pc:sldMk cId="412807619" sldId="267"/>
        </pc:sldMkLst>
        <pc:spChg chg="mod">
          <ac:chgData name="Justin Chalfant" userId="50ec0e3f-3c8c-40d6-b729-b52deacaac3c" providerId="ADAL" clId="{A5929F79-F92E-4955-98F2-E6CB5D53ED91}" dt="2022-10-27T14:32:15.556" v="718" actId="20577"/>
          <ac:spMkLst>
            <pc:docMk/>
            <pc:sldMk cId="412807619" sldId="267"/>
            <ac:spMk id="5" creationId="{53C1CF2F-B93C-BF18-0634-80D5466E346B}"/>
          </ac:spMkLst>
        </pc:spChg>
        <pc:spChg chg="mod">
          <ac:chgData name="Justin Chalfant" userId="50ec0e3f-3c8c-40d6-b729-b52deacaac3c" providerId="ADAL" clId="{A5929F79-F92E-4955-98F2-E6CB5D53ED91}" dt="2022-10-27T14:12:53.443" v="312"/>
          <ac:spMkLst>
            <pc:docMk/>
            <pc:sldMk cId="412807619" sldId="267"/>
            <ac:spMk id="6" creationId="{C8FAE86F-1CFD-F5C7-E83C-DA5C3300E767}"/>
          </ac:spMkLst>
        </pc:spChg>
        <pc:spChg chg="del">
          <ac:chgData name="Justin Chalfant" userId="50ec0e3f-3c8c-40d6-b729-b52deacaac3c" providerId="ADAL" clId="{A5929F79-F92E-4955-98F2-E6CB5D53ED91}" dt="2022-10-27T14:32:11.145" v="716" actId="478"/>
          <ac:spMkLst>
            <pc:docMk/>
            <pc:sldMk cId="412807619" sldId="267"/>
            <ac:spMk id="7" creationId="{F19A9586-5BF0-B577-04F3-DD7EA36725DB}"/>
          </ac:spMkLst>
        </pc:spChg>
      </pc:sldChg>
      <pc:sldChg chg="delSp modSp mod">
        <pc:chgData name="Justin Chalfant" userId="50ec0e3f-3c8c-40d6-b729-b52deacaac3c" providerId="ADAL" clId="{A5929F79-F92E-4955-98F2-E6CB5D53ED91}" dt="2022-10-27T14:45:11.527" v="1080" actId="20577"/>
        <pc:sldMkLst>
          <pc:docMk/>
          <pc:sldMk cId="3222538100" sldId="268"/>
        </pc:sldMkLst>
        <pc:spChg chg="mod">
          <ac:chgData name="Justin Chalfant" userId="50ec0e3f-3c8c-40d6-b729-b52deacaac3c" providerId="ADAL" clId="{A5929F79-F92E-4955-98F2-E6CB5D53ED91}" dt="2022-10-27T14:45:11.527" v="1080" actId="20577"/>
          <ac:spMkLst>
            <pc:docMk/>
            <pc:sldMk cId="3222538100" sldId="268"/>
            <ac:spMk id="5" creationId="{53C1CF2F-B93C-BF18-0634-80D5466E346B}"/>
          </ac:spMkLst>
        </pc:spChg>
        <pc:spChg chg="del">
          <ac:chgData name="Justin Chalfant" userId="50ec0e3f-3c8c-40d6-b729-b52deacaac3c" providerId="ADAL" clId="{A5929F79-F92E-4955-98F2-E6CB5D53ED91}" dt="2022-10-27T14:32:30.060" v="725" actId="478"/>
          <ac:spMkLst>
            <pc:docMk/>
            <pc:sldMk cId="3222538100" sldId="268"/>
            <ac:spMk id="7" creationId="{F19A9586-5BF0-B577-04F3-DD7EA36725DB}"/>
          </ac:spMkLst>
        </pc:spChg>
      </pc:sldChg>
      <pc:sldChg chg="modSp mod ord">
        <pc:chgData name="Justin Chalfant" userId="50ec0e3f-3c8c-40d6-b729-b52deacaac3c" providerId="ADAL" clId="{A5929F79-F92E-4955-98F2-E6CB5D53ED91}" dt="2022-10-27T14:33:30.376" v="770" actId="20577"/>
        <pc:sldMkLst>
          <pc:docMk/>
          <pc:sldMk cId="1163861099" sldId="269"/>
        </pc:sldMkLst>
        <pc:spChg chg="mod">
          <ac:chgData name="Justin Chalfant" userId="50ec0e3f-3c8c-40d6-b729-b52deacaac3c" providerId="ADAL" clId="{A5929F79-F92E-4955-98F2-E6CB5D53ED91}" dt="2022-10-27T14:33:30.376" v="770" actId="20577"/>
          <ac:spMkLst>
            <pc:docMk/>
            <pc:sldMk cId="1163861099" sldId="269"/>
            <ac:spMk id="5" creationId="{53C1CF2F-B93C-BF18-0634-80D5466E346B}"/>
          </ac:spMkLst>
        </pc:spChg>
        <pc:spChg chg="mod">
          <ac:chgData name="Justin Chalfant" userId="50ec0e3f-3c8c-40d6-b729-b52deacaac3c" providerId="ADAL" clId="{A5929F79-F92E-4955-98F2-E6CB5D53ED91}" dt="2022-10-27T14:12:10.962" v="297"/>
          <ac:spMkLst>
            <pc:docMk/>
            <pc:sldMk cId="1163861099" sldId="269"/>
            <ac:spMk id="6" creationId="{C8FAE86F-1CFD-F5C7-E83C-DA5C3300E767}"/>
          </ac:spMkLst>
        </pc:spChg>
      </pc:sldChg>
      <pc:sldChg chg="delSp modSp mod">
        <pc:chgData name="Justin Chalfant" userId="50ec0e3f-3c8c-40d6-b729-b52deacaac3c" providerId="ADAL" clId="{A5929F79-F92E-4955-98F2-E6CB5D53ED91}" dt="2022-10-27T14:45:06.788" v="1076" actId="20577"/>
        <pc:sldMkLst>
          <pc:docMk/>
          <pc:sldMk cId="3348279635" sldId="270"/>
        </pc:sldMkLst>
        <pc:spChg chg="mod">
          <ac:chgData name="Justin Chalfant" userId="50ec0e3f-3c8c-40d6-b729-b52deacaac3c" providerId="ADAL" clId="{A5929F79-F92E-4955-98F2-E6CB5D53ED91}" dt="2022-10-27T14:45:06.788" v="1076" actId="20577"/>
          <ac:spMkLst>
            <pc:docMk/>
            <pc:sldMk cId="3348279635" sldId="270"/>
            <ac:spMk id="5" creationId="{53C1CF2F-B93C-BF18-0634-80D5466E346B}"/>
          </ac:spMkLst>
        </pc:spChg>
        <pc:spChg chg="del">
          <ac:chgData name="Justin Chalfant" userId="50ec0e3f-3c8c-40d6-b729-b52deacaac3c" providerId="ADAL" clId="{A5929F79-F92E-4955-98F2-E6CB5D53ED91}" dt="2022-10-27T14:34:18.707" v="796" actId="478"/>
          <ac:spMkLst>
            <pc:docMk/>
            <pc:sldMk cId="3348279635" sldId="270"/>
            <ac:spMk id="7" creationId="{F19A9586-5BF0-B577-04F3-DD7EA36725DB}"/>
          </ac:spMkLst>
        </pc:spChg>
      </pc:sldChg>
      <pc:sldChg chg="delSp mod">
        <pc:chgData name="Justin Chalfant" userId="50ec0e3f-3c8c-40d6-b729-b52deacaac3c" providerId="ADAL" clId="{A5929F79-F92E-4955-98F2-E6CB5D53ED91}" dt="2022-10-27T14:34:15.031" v="795" actId="478"/>
        <pc:sldMkLst>
          <pc:docMk/>
          <pc:sldMk cId="1327086936" sldId="271"/>
        </pc:sldMkLst>
        <pc:spChg chg="del">
          <ac:chgData name="Justin Chalfant" userId="50ec0e3f-3c8c-40d6-b729-b52deacaac3c" providerId="ADAL" clId="{A5929F79-F92E-4955-98F2-E6CB5D53ED91}" dt="2022-10-27T14:34:15.031" v="795" actId="478"/>
          <ac:spMkLst>
            <pc:docMk/>
            <pc:sldMk cId="1327086936" sldId="271"/>
            <ac:spMk id="7" creationId="{F19A9586-5BF0-B577-04F3-DD7EA36725DB}"/>
          </ac:spMkLst>
        </pc:spChg>
      </pc:sldChg>
      <pc:sldChg chg="delSp modSp mod">
        <pc:chgData name="Justin Chalfant" userId="50ec0e3f-3c8c-40d6-b729-b52deacaac3c" providerId="ADAL" clId="{A5929F79-F92E-4955-98F2-E6CB5D53ED91}" dt="2022-10-27T14:34:10.906" v="794" actId="478"/>
        <pc:sldMkLst>
          <pc:docMk/>
          <pc:sldMk cId="1690695588" sldId="272"/>
        </pc:sldMkLst>
        <pc:spChg chg="mod">
          <ac:chgData name="Justin Chalfant" userId="50ec0e3f-3c8c-40d6-b729-b52deacaac3c" providerId="ADAL" clId="{A5929F79-F92E-4955-98F2-E6CB5D53ED91}" dt="2022-10-27T14:34:07.966" v="793" actId="20577"/>
          <ac:spMkLst>
            <pc:docMk/>
            <pc:sldMk cId="1690695588" sldId="272"/>
            <ac:spMk id="5" creationId="{53C1CF2F-B93C-BF18-0634-80D5466E346B}"/>
          </ac:spMkLst>
        </pc:spChg>
        <pc:spChg chg="del">
          <ac:chgData name="Justin Chalfant" userId="50ec0e3f-3c8c-40d6-b729-b52deacaac3c" providerId="ADAL" clId="{A5929F79-F92E-4955-98F2-E6CB5D53ED91}" dt="2022-10-27T14:34:10.906" v="794" actId="478"/>
          <ac:spMkLst>
            <pc:docMk/>
            <pc:sldMk cId="1690695588" sldId="272"/>
            <ac:spMk id="7" creationId="{F19A9586-5BF0-B577-04F3-DD7EA36725DB}"/>
          </ac:spMkLst>
        </pc:spChg>
      </pc:sldChg>
      <pc:sldChg chg="delSp add del mod ord">
        <pc:chgData name="Justin Chalfant" userId="50ec0e3f-3c8c-40d6-b729-b52deacaac3c" providerId="ADAL" clId="{A5929F79-F92E-4955-98F2-E6CB5D53ED91}" dt="2022-10-27T16:27:17.811" v="1370" actId="2696"/>
        <pc:sldMkLst>
          <pc:docMk/>
          <pc:sldMk cId="2043643952" sldId="273"/>
        </pc:sldMkLst>
        <pc:spChg chg="del">
          <ac:chgData name="Justin Chalfant" userId="50ec0e3f-3c8c-40d6-b729-b52deacaac3c" providerId="ADAL" clId="{A5929F79-F92E-4955-98F2-E6CB5D53ED91}" dt="2022-10-27T14:34:40.576" v="802" actId="478"/>
          <ac:spMkLst>
            <pc:docMk/>
            <pc:sldMk cId="2043643952" sldId="273"/>
            <ac:spMk id="7" creationId="{F19A9586-5BF0-B577-04F3-DD7EA36725DB}"/>
          </ac:spMkLst>
        </pc:spChg>
      </pc:sldChg>
      <pc:sldChg chg="delSp modSp mod">
        <pc:chgData name="Justin Chalfant" userId="50ec0e3f-3c8c-40d6-b729-b52deacaac3c" providerId="ADAL" clId="{A5929F79-F92E-4955-98F2-E6CB5D53ED91}" dt="2022-10-27T14:44:50.077" v="1073" actId="20577"/>
        <pc:sldMkLst>
          <pc:docMk/>
          <pc:sldMk cId="362688119" sldId="274"/>
        </pc:sldMkLst>
        <pc:spChg chg="mod">
          <ac:chgData name="Justin Chalfant" userId="50ec0e3f-3c8c-40d6-b729-b52deacaac3c" providerId="ADAL" clId="{A5929F79-F92E-4955-98F2-E6CB5D53ED91}" dt="2022-10-27T14:44:50.077" v="1073" actId="20577"/>
          <ac:spMkLst>
            <pc:docMk/>
            <pc:sldMk cId="362688119" sldId="274"/>
            <ac:spMk id="5" creationId="{53C1CF2F-B93C-BF18-0634-80D5466E346B}"/>
          </ac:spMkLst>
        </pc:spChg>
        <pc:spChg chg="del">
          <ac:chgData name="Justin Chalfant" userId="50ec0e3f-3c8c-40d6-b729-b52deacaac3c" providerId="ADAL" clId="{A5929F79-F92E-4955-98F2-E6CB5D53ED91}" dt="2022-10-27T14:34:37.502" v="801" actId="478"/>
          <ac:spMkLst>
            <pc:docMk/>
            <pc:sldMk cId="362688119" sldId="274"/>
            <ac:spMk id="7" creationId="{F19A9586-5BF0-B577-04F3-DD7EA36725DB}"/>
          </ac:spMkLst>
        </pc:spChg>
      </pc:sldChg>
      <pc:sldChg chg="delSp modSp mod">
        <pc:chgData name="Justin Chalfant" userId="50ec0e3f-3c8c-40d6-b729-b52deacaac3c" providerId="ADAL" clId="{A5929F79-F92E-4955-98F2-E6CB5D53ED91}" dt="2022-10-27T14:44:47.167" v="1070" actId="5793"/>
        <pc:sldMkLst>
          <pc:docMk/>
          <pc:sldMk cId="1296181440" sldId="275"/>
        </pc:sldMkLst>
        <pc:spChg chg="mod">
          <ac:chgData name="Justin Chalfant" userId="50ec0e3f-3c8c-40d6-b729-b52deacaac3c" providerId="ADAL" clId="{A5929F79-F92E-4955-98F2-E6CB5D53ED91}" dt="2022-10-27T14:44:47.167" v="1070" actId="5793"/>
          <ac:spMkLst>
            <pc:docMk/>
            <pc:sldMk cId="1296181440" sldId="275"/>
            <ac:spMk id="5" creationId="{53C1CF2F-B93C-BF18-0634-80D5466E346B}"/>
          </ac:spMkLst>
        </pc:spChg>
        <pc:spChg chg="del">
          <ac:chgData name="Justin Chalfant" userId="50ec0e3f-3c8c-40d6-b729-b52deacaac3c" providerId="ADAL" clId="{A5929F79-F92E-4955-98F2-E6CB5D53ED91}" dt="2022-10-27T14:34:34.037" v="800" actId="478"/>
          <ac:spMkLst>
            <pc:docMk/>
            <pc:sldMk cId="1296181440" sldId="275"/>
            <ac:spMk id="7" creationId="{F19A9586-5BF0-B577-04F3-DD7EA36725DB}"/>
          </ac:spMkLst>
        </pc:spChg>
      </pc:sldChg>
      <pc:sldChg chg="delSp modSp mod">
        <pc:chgData name="Justin Chalfant" userId="50ec0e3f-3c8c-40d6-b729-b52deacaac3c" providerId="ADAL" clId="{A5929F79-F92E-4955-98F2-E6CB5D53ED91}" dt="2022-10-27T14:44:38.452" v="1059" actId="20577"/>
        <pc:sldMkLst>
          <pc:docMk/>
          <pc:sldMk cId="1080610181" sldId="276"/>
        </pc:sldMkLst>
        <pc:spChg chg="mod">
          <ac:chgData name="Justin Chalfant" userId="50ec0e3f-3c8c-40d6-b729-b52deacaac3c" providerId="ADAL" clId="{A5929F79-F92E-4955-98F2-E6CB5D53ED91}" dt="2022-10-27T14:44:38.452" v="1059" actId="20577"/>
          <ac:spMkLst>
            <pc:docMk/>
            <pc:sldMk cId="1080610181" sldId="276"/>
            <ac:spMk id="5" creationId="{53C1CF2F-B93C-BF18-0634-80D5466E346B}"/>
          </ac:spMkLst>
        </pc:spChg>
        <pc:spChg chg="del">
          <ac:chgData name="Justin Chalfant" userId="50ec0e3f-3c8c-40d6-b729-b52deacaac3c" providerId="ADAL" clId="{A5929F79-F92E-4955-98F2-E6CB5D53ED91}" dt="2022-10-27T14:34:30.361" v="799" actId="478"/>
          <ac:spMkLst>
            <pc:docMk/>
            <pc:sldMk cId="1080610181" sldId="276"/>
            <ac:spMk id="7" creationId="{F19A9586-5BF0-B577-04F3-DD7EA36725DB}"/>
          </ac:spMkLst>
        </pc:spChg>
      </pc:sldChg>
      <pc:sldChg chg="delSp modSp mod">
        <pc:chgData name="Justin Chalfant" userId="50ec0e3f-3c8c-40d6-b729-b52deacaac3c" providerId="ADAL" clId="{A5929F79-F92E-4955-98F2-E6CB5D53ED91}" dt="2022-10-27T14:34:26.822" v="798" actId="478"/>
        <pc:sldMkLst>
          <pc:docMk/>
          <pc:sldMk cId="1664134531" sldId="277"/>
        </pc:sldMkLst>
        <pc:spChg chg="mod">
          <ac:chgData name="Justin Chalfant" userId="50ec0e3f-3c8c-40d6-b729-b52deacaac3c" providerId="ADAL" clId="{A5929F79-F92E-4955-98F2-E6CB5D53ED91}" dt="2022-10-27T14:29:56.878" v="669" actId="5793"/>
          <ac:spMkLst>
            <pc:docMk/>
            <pc:sldMk cId="1664134531" sldId="277"/>
            <ac:spMk id="5" creationId="{53C1CF2F-B93C-BF18-0634-80D5466E346B}"/>
          </ac:spMkLst>
        </pc:spChg>
        <pc:spChg chg="del">
          <ac:chgData name="Justin Chalfant" userId="50ec0e3f-3c8c-40d6-b729-b52deacaac3c" providerId="ADAL" clId="{A5929F79-F92E-4955-98F2-E6CB5D53ED91}" dt="2022-10-27T14:34:26.822" v="798" actId="478"/>
          <ac:spMkLst>
            <pc:docMk/>
            <pc:sldMk cId="1664134531" sldId="277"/>
            <ac:spMk id="7" creationId="{F19A9586-5BF0-B577-04F3-DD7EA36725DB}"/>
          </ac:spMkLst>
        </pc:spChg>
      </pc:sldChg>
      <pc:sldChg chg="delSp mod">
        <pc:chgData name="Justin Chalfant" userId="50ec0e3f-3c8c-40d6-b729-b52deacaac3c" providerId="ADAL" clId="{A5929F79-F92E-4955-98F2-E6CB5D53ED91}" dt="2022-10-27T14:34:23.926" v="797" actId="478"/>
        <pc:sldMkLst>
          <pc:docMk/>
          <pc:sldMk cId="2513046823" sldId="278"/>
        </pc:sldMkLst>
        <pc:spChg chg="del">
          <ac:chgData name="Justin Chalfant" userId="50ec0e3f-3c8c-40d6-b729-b52deacaac3c" providerId="ADAL" clId="{A5929F79-F92E-4955-98F2-E6CB5D53ED91}" dt="2022-10-27T14:34:23.926" v="797" actId="478"/>
          <ac:spMkLst>
            <pc:docMk/>
            <pc:sldMk cId="2513046823" sldId="278"/>
            <ac:spMk id="7" creationId="{F19A9586-5BF0-B577-04F3-DD7EA36725DB}"/>
          </ac:spMkLst>
        </pc:spChg>
      </pc:sldChg>
      <pc:sldChg chg="delSp modSp mod">
        <pc:chgData name="Justin Chalfant" userId="50ec0e3f-3c8c-40d6-b729-b52deacaac3c" providerId="ADAL" clId="{A5929F79-F92E-4955-98F2-E6CB5D53ED91}" dt="2022-10-27T16:24:26.670" v="1368" actId="20577"/>
        <pc:sldMkLst>
          <pc:docMk/>
          <pc:sldMk cId="4068543817" sldId="279"/>
        </pc:sldMkLst>
        <pc:spChg chg="mod">
          <ac:chgData name="Justin Chalfant" userId="50ec0e3f-3c8c-40d6-b729-b52deacaac3c" providerId="ADAL" clId="{A5929F79-F92E-4955-98F2-E6CB5D53ED91}" dt="2022-10-27T16:24:26.670" v="1368" actId="20577"/>
          <ac:spMkLst>
            <pc:docMk/>
            <pc:sldMk cId="4068543817" sldId="279"/>
            <ac:spMk id="5" creationId="{53C1CF2F-B93C-BF18-0634-80D5466E346B}"/>
          </ac:spMkLst>
        </pc:spChg>
        <pc:spChg chg="del">
          <ac:chgData name="Justin Chalfant" userId="50ec0e3f-3c8c-40d6-b729-b52deacaac3c" providerId="ADAL" clId="{A5929F79-F92E-4955-98F2-E6CB5D53ED91}" dt="2022-10-27T14:34:48.468" v="803" actId="478"/>
          <ac:spMkLst>
            <pc:docMk/>
            <pc:sldMk cId="4068543817" sldId="279"/>
            <ac:spMk id="7" creationId="{F19A9586-5BF0-B577-04F3-DD7EA36725DB}"/>
          </ac:spMkLst>
        </pc:spChg>
        <pc:picChg chg="mod">
          <ac:chgData name="Justin Chalfant" userId="50ec0e3f-3c8c-40d6-b729-b52deacaac3c" providerId="ADAL" clId="{A5929F79-F92E-4955-98F2-E6CB5D53ED91}" dt="2022-10-27T14:35:01.166" v="806" actId="1076"/>
          <ac:picMkLst>
            <pc:docMk/>
            <pc:sldMk cId="4068543817" sldId="279"/>
            <ac:picMk id="2" creationId="{EE53CC72-884D-B8CE-0AB0-492682C31E14}"/>
          </ac:picMkLst>
        </pc:picChg>
      </pc:sldChg>
      <pc:sldChg chg="delSp mod">
        <pc:chgData name="Justin Chalfant" userId="50ec0e3f-3c8c-40d6-b729-b52deacaac3c" providerId="ADAL" clId="{A5929F79-F92E-4955-98F2-E6CB5D53ED91}" dt="2022-10-27T14:34:53.358" v="804" actId="478"/>
        <pc:sldMkLst>
          <pc:docMk/>
          <pc:sldMk cId="1565215137" sldId="280"/>
        </pc:sldMkLst>
        <pc:spChg chg="del">
          <ac:chgData name="Justin Chalfant" userId="50ec0e3f-3c8c-40d6-b729-b52deacaac3c" providerId="ADAL" clId="{A5929F79-F92E-4955-98F2-E6CB5D53ED91}" dt="2022-10-27T14:34:53.358" v="804" actId="478"/>
          <ac:spMkLst>
            <pc:docMk/>
            <pc:sldMk cId="1565215137" sldId="280"/>
            <ac:spMk id="7" creationId="{F19A9586-5BF0-B577-04F3-DD7EA36725DB}"/>
          </ac:spMkLst>
        </pc:spChg>
      </pc:sldChg>
      <pc:sldChg chg="delSp modSp mod">
        <pc:chgData name="Justin Chalfant" userId="50ec0e3f-3c8c-40d6-b729-b52deacaac3c" providerId="ADAL" clId="{A5929F79-F92E-4955-98F2-E6CB5D53ED91}" dt="2022-10-27T14:45:31.553" v="1090" actId="20577"/>
        <pc:sldMkLst>
          <pc:docMk/>
          <pc:sldMk cId="1290121963" sldId="281"/>
        </pc:sldMkLst>
        <pc:spChg chg="mod">
          <ac:chgData name="Justin Chalfant" userId="50ec0e3f-3c8c-40d6-b729-b52deacaac3c" providerId="ADAL" clId="{A5929F79-F92E-4955-98F2-E6CB5D53ED91}" dt="2022-10-27T14:45:31.553" v="1090" actId="20577"/>
          <ac:spMkLst>
            <pc:docMk/>
            <pc:sldMk cId="1290121963" sldId="281"/>
            <ac:spMk id="5" creationId="{53C1CF2F-B93C-BF18-0634-80D5466E346B}"/>
          </ac:spMkLst>
        </pc:spChg>
        <pc:spChg chg="del">
          <ac:chgData name="Justin Chalfant" userId="50ec0e3f-3c8c-40d6-b729-b52deacaac3c" providerId="ADAL" clId="{A5929F79-F92E-4955-98F2-E6CB5D53ED91}" dt="2022-10-27T14:34:57.212" v="805" actId="478"/>
          <ac:spMkLst>
            <pc:docMk/>
            <pc:sldMk cId="1290121963" sldId="281"/>
            <ac:spMk id="7" creationId="{F19A9586-5BF0-B577-04F3-DD7EA36725DB}"/>
          </ac:spMkLst>
        </pc:spChg>
      </pc:sldChg>
      <pc:sldChg chg="addSp delSp modSp new mod modClrScheme chgLayout">
        <pc:chgData name="Justin Chalfant" userId="50ec0e3f-3c8c-40d6-b729-b52deacaac3c" providerId="ADAL" clId="{A5929F79-F92E-4955-98F2-E6CB5D53ED91}" dt="2022-10-27T14:55:18.313" v="1362" actId="20577"/>
        <pc:sldMkLst>
          <pc:docMk/>
          <pc:sldMk cId="3410931074" sldId="283"/>
        </pc:sldMkLst>
        <pc:spChg chg="del mod ord">
          <ac:chgData name="Justin Chalfant" userId="50ec0e3f-3c8c-40d6-b729-b52deacaac3c" providerId="ADAL" clId="{A5929F79-F92E-4955-98F2-E6CB5D53ED91}" dt="2022-10-27T14:54:53.969" v="1251" actId="700"/>
          <ac:spMkLst>
            <pc:docMk/>
            <pc:sldMk cId="3410931074" sldId="283"/>
            <ac:spMk id="2" creationId="{B94CE9A9-5196-F9B6-FC03-D6B3283915D8}"/>
          </ac:spMkLst>
        </pc:spChg>
        <pc:spChg chg="del mod ord">
          <ac:chgData name="Justin Chalfant" userId="50ec0e3f-3c8c-40d6-b729-b52deacaac3c" providerId="ADAL" clId="{A5929F79-F92E-4955-98F2-E6CB5D53ED91}" dt="2022-10-27T14:54:53.969" v="1251" actId="700"/>
          <ac:spMkLst>
            <pc:docMk/>
            <pc:sldMk cId="3410931074" sldId="283"/>
            <ac:spMk id="3" creationId="{2F90A92D-5D3E-8CF0-A3EA-684828926FE5}"/>
          </ac:spMkLst>
        </pc:spChg>
        <pc:spChg chg="add mod ord">
          <ac:chgData name="Justin Chalfant" userId="50ec0e3f-3c8c-40d6-b729-b52deacaac3c" providerId="ADAL" clId="{A5929F79-F92E-4955-98F2-E6CB5D53ED91}" dt="2022-10-27T14:54:57.193" v="1265" actId="20577"/>
          <ac:spMkLst>
            <pc:docMk/>
            <pc:sldMk cId="3410931074" sldId="283"/>
            <ac:spMk id="4" creationId="{08552D00-39EC-1841-2F83-913855EF0943}"/>
          </ac:spMkLst>
        </pc:spChg>
        <pc:spChg chg="add mod ord">
          <ac:chgData name="Justin Chalfant" userId="50ec0e3f-3c8c-40d6-b729-b52deacaac3c" providerId="ADAL" clId="{A5929F79-F92E-4955-98F2-E6CB5D53ED91}" dt="2022-10-27T14:55:18.313" v="1362" actId="20577"/>
          <ac:spMkLst>
            <pc:docMk/>
            <pc:sldMk cId="3410931074" sldId="283"/>
            <ac:spMk id="5" creationId="{D458398D-0A7A-6C0D-5E2C-5E46B0B636EA}"/>
          </ac:spMkLst>
        </pc:spChg>
      </pc:sldChg>
    </pc:docChg>
  </pc:docChgLst>
  <pc:docChgLst>
    <pc:chgData name="Justin Chalfant" userId="50ec0e3f-3c8c-40d6-b729-b52deacaac3c" providerId="ADAL" clId="{A982EE85-ED7E-4B53-BDAA-1B80DED5EA76}"/>
    <pc:docChg chg="undo custSel addSld delSld modSld sldOrd">
      <pc:chgData name="Justin Chalfant" userId="50ec0e3f-3c8c-40d6-b729-b52deacaac3c" providerId="ADAL" clId="{A982EE85-ED7E-4B53-BDAA-1B80DED5EA76}" dt="2023-06-28T14:58:08.605" v="363" actId="20577"/>
      <pc:docMkLst>
        <pc:docMk/>
      </pc:docMkLst>
      <pc:sldChg chg="modSp mod">
        <pc:chgData name="Justin Chalfant" userId="50ec0e3f-3c8c-40d6-b729-b52deacaac3c" providerId="ADAL" clId="{A982EE85-ED7E-4B53-BDAA-1B80DED5EA76}" dt="2023-06-28T14:41:09.211" v="214" actId="20577"/>
        <pc:sldMkLst>
          <pc:docMk/>
          <pc:sldMk cId="3456342618" sldId="263"/>
        </pc:sldMkLst>
        <pc:spChg chg="mod">
          <ac:chgData name="Justin Chalfant" userId="50ec0e3f-3c8c-40d6-b729-b52deacaac3c" providerId="ADAL" clId="{A982EE85-ED7E-4B53-BDAA-1B80DED5EA76}" dt="2023-06-28T14:41:09.211" v="214" actId="20577"/>
          <ac:spMkLst>
            <pc:docMk/>
            <pc:sldMk cId="3456342618" sldId="263"/>
            <ac:spMk id="10" creationId="{6312DF50-04EA-E462-251A-40966E29480E}"/>
          </ac:spMkLst>
        </pc:spChg>
      </pc:sldChg>
      <pc:sldChg chg="delSp modSp mod">
        <pc:chgData name="Justin Chalfant" userId="50ec0e3f-3c8c-40d6-b729-b52deacaac3c" providerId="ADAL" clId="{A982EE85-ED7E-4B53-BDAA-1B80DED5EA76}" dt="2023-06-28T14:22:25.445" v="150" actId="20577"/>
        <pc:sldMkLst>
          <pc:docMk/>
          <pc:sldMk cId="2586188219" sldId="265"/>
        </pc:sldMkLst>
        <pc:spChg chg="mod">
          <ac:chgData name="Justin Chalfant" userId="50ec0e3f-3c8c-40d6-b729-b52deacaac3c" providerId="ADAL" clId="{A982EE85-ED7E-4B53-BDAA-1B80DED5EA76}" dt="2023-06-28T14:22:25.445" v="150" actId="20577"/>
          <ac:spMkLst>
            <pc:docMk/>
            <pc:sldMk cId="2586188219" sldId="265"/>
            <ac:spMk id="5" creationId="{53C1CF2F-B93C-BF18-0634-80D5466E346B}"/>
          </ac:spMkLst>
        </pc:spChg>
        <pc:spChg chg="del">
          <ac:chgData name="Justin Chalfant" userId="50ec0e3f-3c8c-40d6-b729-b52deacaac3c" providerId="ADAL" clId="{A982EE85-ED7E-4B53-BDAA-1B80DED5EA76}" dt="2023-06-28T14:16:28.116" v="64" actId="478"/>
          <ac:spMkLst>
            <pc:docMk/>
            <pc:sldMk cId="2586188219" sldId="265"/>
            <ac:spMk id="7" creationId="{F19A9586-5BF0-B577-04F3-DD7EA36725DB}"/>
          </ac:spMkLst>
        </pc:spChg>
      </pc:sldChg>
      <pc:sldChg chg="mod modShow">
        <pc:chgData name="Justin Chalfant" userId="50ec0e3f-3c8c-40d6-b729-b52deacaac3c" providerId="ADAL" clId="{A982EE85-ED7E-4B53-BDAA-1B80DED5EA76}" dt="2023-06-28T14:42:04.188" v="215" actId="729"/>
        <pc:sldMkLst>
          <pc:docMk/>
          <pc:sldMk cId="3410931074" sldId="283"/>
        </pc:sldMkLst>
      </pc:sldChg>
      <pc:sldChg chg="addSp delSp modSp mod">
        <pc:chgData name="Justin Chalfant" userId="50ec0e3f-3c8c-40d6-b729-b52deacaac3c" providerId="ADAL" clId="{A982EE85-ED7E-4B53-BDAA-1B80DED5EA76}" dt="2023-06-28T14:22:34.641" v="157" actId="20577"/>
        <pc:sldMkLst>
          <pc:docMk/>
          <pc:sldMk cId="533729642" sldId="284"/>
        </pc:sldMkLst>
        <pc:spChg chg="mod">
          <ac:chgData name="Justin Chalfant" userId="50ec0e3f-3c8c-40d6-b729-b52deacaac3c" providerId="ADAL" clId="{A982EE85-ED7E-4B53-BDAA-1B80DED5EA76}" dt="2023-06-28T14:22:34.641" v="157" actId="20577"/>
          <ac:spMkLst>
            <pc:docMk/>
            <pc:sldMk cId="533729642" sldId="284"/>
            <ac:spMk id="5" creationId="{53C1CF2F-B93C-BF18-0634-80D5466E346B}"/>
          </ac:spMkLst>
        </pc:spChg>
        <pc:spChg chg="del">
          <ac:chgData name="Justin Chalfant" userId="50ec0e3f-3c8c-40d6-b729-b52deacaac3c" providerId="ADAL" clId="{A982EE85-ED7E-4B53-BDAA-1B80DED5EA76}" dt="2023-06-28T14:16:31.144" v="65" actId="478"/>
          <ac:spMkLst>
            <pc:docMk/>
            <pc:sldMk cId="533729642" sldId="284"/>
            <ac:spMk id="7" creationId="{F19A9586-5BF0-B577-04F3-DD7EA36725DB}"/>
          </ac:spMkLst>
        </pc:spChg>
        <pc:graphicFrameChg chg="add del mod">
          <ac:chgData name="Justin Chalfant" userId="50ec0e3f-3c8c-40d6-b729-b52deacaac3c" providerId="ADAL" clId="{A982EE85-ED7E-4B53-BDAA-1B80DED5EA76}" dt="2023-06-28T14:05:44.812" v="2"/>
          <ac:graphicFrameMkLst>
            <pc:docMk/>
            <pc:sldMk cId="533729642" sldId="284"/>
            <ac:graphicFrameMk id="2" creationId="{27489FDB-5ABC-6470-C784-6FCC2A6BAC6C}"/>
          </ac:graphicFrameMkLst>
        </pc:graphicFrameChg>
        <pc:graphicFrameChg chg="add del mod">
          <ac:chgData name="Justin Chalfant" userId="50ec0e3f-3c8c-40d6-b729-b52deacaac3c" providerId="ADAL" clId="{A982EE85-ED7E-4B53-BDAA-1B80DED5EA76}" dt="2023-06-28T14:05:47.031" v="4"/>
          <ac:graphicFrameMkLst>
            <pc:docMk/>
            <pc:sldMk cId="533729642" sldId="284"/>
            <ac:graphicFrameMk id="3" creationId="{5A1ADADC-604B-EA92-405B-BDB05B65BC97}"/>
          </ac:graphicFrameMkLst>
        </pc:graphicFrameChg>
      </pc:sldChg>
      <pc:sldChg chg="delSp modSp mod">
        <pc:chgData name="Justin Chalfant" userId="50ec0e3f-3c8c-40d6-b729-b52deacaac3c" providerId="ADAL" clId="{A982EE85-ED7E-4B53-BDAA-1B80DED5EA76}" dt="2023-06-28T14:58:08.605" v="363" actId="20577"/>
        <pc:sldMkLst>
          <pc:docMk/>
          <pc:sldMk cId="1193516844" sldId="285"/>
        </pc:sldMkLst>
        <pc:spChg chg="mod">
          <ac:chgData name="Justin Chalfant" userId="50ec0e3f-3c8c-40d6-b729-b52deacaac3c" providerId="ADAL" clId="{A982EE85-ED7E-4B53-BDAA-1B80DED5EA76}" dt="2023-06-28T14:58:08.605" v="363" actId="20577"/>
          <ac:spMkLst>
            <pc:docMk/>
            <pc:sldMk cId="1193516844" sldId="285"/>
            <ac:spMk id="5" creationId="{53C1CF2F-B93C-BF18-0634-80D5466E346B}"/>
          </ac:spMkLst>
        </pc:spChg>
        <pc:spChg chg="del">
          <ac:chgData name="Justin Chalfant" userId="50ec0e3f-3c8c-40d6-b729-b52deacaac3c" providerId="ADAL" clId="{A982EE85-ED7E-4B53-BDAA-1B80DED5EA76}" dt="2023-06-28T14:16:53.194" v="71" actId="478"/>
          <ac:spMkLst>
            <pc:docMk/>
            <pc:sldMk cId="1193516844" sldId="285"/>
            <ac:spMk id="7" creationId="{F19A9586-5BF0-B577-04F3-DD7EA36725DB}"/>
          </ac:spMkLst>
        </pc:spChg>
      </pc:sldChg>
      <pc:sldChg chg="delSp mod">
        <pc:chgData name="Justin Chalfant" userId="50ec0e3f-3c8c-40d6-b729-b52deacaac3c" providerId="ADAL" clId="{A982EE85-ED7E-4B53-BDAA-1B80DED5EA76}" dt="2023-06-28T14:16:57.064" v="72" actId="478"/>
        <pc:sldMkLst>
          <pc:docMk/>
          <pc:sldMk cId="1327809566" sldId="286"/>
        </pc:sldMkLst>
        <pc:spChg chg="del">
          <ac:chgData name="Justin Chalfant" userId="50ec0e3f-3c8c-40d6-b729-b52deacaac3c" providerId="ADAL" clId="{A982EE85-ED7E-4B53-BDAA-1B80DED5EA76}" dt="2023-06-28T14:16:57.064" v="72" actId="478"/>
          <ac:spMkLst>
            <pc:docMk/>
            <pc:sldMk cId="1327809566" sldId="286"/>
            <ac:spMk id="7" creationId="{F19A9586-5BF0-B577-04F3-DD7EA36725DB}"/>
          </ac:spMkLst>
        </pc:spChg>
      </pc:sldChg>
      <pc:sldChg chg="delSp modSp mod ord">
        <pc:chgData name="Justin Chalfant" userId="50ec0e3f-3c8c-40d6-b729-b52deacaac3c" providerId="ADAL" clId="{A982EE85-ED7E-4B53-BDAA-1B80DED5EA76}" dt="2023-06-28T14:55:33.086" v="324" actId="20577"/>
        <pc:sldMkLst>
          <pc:docMk/>
          <pc:sldMk cId="3773509608" sldId="287"/>
        </pc:sldMkLst>
        <pc:spChg chg="mod">
          <ac:chgData name="Justin Chalfant" userId="50ec0e3f-3c8c-40d6-b729-b52deacaac3c" providerId="ADAL" clId="{A982EE85-ED7E-4B53-BDAA-1B80DED5EA76}" dt="2023-06-28T14:55:33.086" v="324" actId="20577"/>
          <ac:spMkLst>
            <pc:docMk/>
            <pc:sldMk cId="3773509608" sldId="287"/>
            <ac:spMk id="5" creationId="{53C1CF2F-B93C-BF18-0634-80D5466E346B}"/>
          </ac:spMkLst>
        </pc:spChg>
        <pc:spChg chg="del">
          <ac:chgData name="Justin Chalfant" userId="50ec0e3f-3c8c-40d6-b729-b52deacaac3c" providerId="ADAL" clId="{A982EE85-ED7E-4B53-BDAA-1B80DED5EA76}" dt="2023-06-28T14:16:59.615" v="73" actId="478"/>
          <ac:spMkLst>
            <pc:docMk/>
            <pc:sldMk cId="3773509608" sldId="287"/>
            <ac:spMk id="7" creationId="{F19A9586-5BF0-B577-04F3-DD7EA36725DB}"/>
          </ac:spMkLst>
        </pc:spChg>
      </pc:sldChg>
      <pc:sldChg chg="delSp modSp del mod">
        <pc:chgData name="Justin Chalfant" userId="50ec0e3f-3c8c-40d6-b729-b52deacaac3c" providerId="ADAL" clId="{A982EE85-ED7E-4B53-BDAA-1B80DED5EA76}" dt="2023-06-28T14:21:37.895" v="110" actId="47"/>
        <pc:sldMkLst>
          <pc:docMk/>
          <pc:sldMk cId="1129374248" sldId="288"/>
        </pc:sldMkLst>
        <pc:spChg chg="mod">
          <ac:chgData name="Justin Chalfant" userId="50ec0e3f-3c8c-40d6-b729-b52deacaac3c" providerId="ADAL" clId="{A982EE85-ED7E-4B53-BDAA-1B80DED5EA76}" dt="2023-06-28T14:20:05.060" v="101" actId="1076"/>
          <ac:spMkLst>
            <pc:docMk/>
            <pc:sldMk cId="1129374248" sldId="288"/>
            <ac:spMk id="5" creationId="{53C1CF2F-B93C-BF18-0634-80D5466E346B}"/>
          </ac:spMkLst>
        </pc:spChg>
        <pc:spChg chg="del">
          <ac:chgData name="Justin Chalfant" userId="50ec0e3f-3c8c-40d6-b729-b52deacaac3c" providerId="ADAL" clId="{A982EE85-ED7E-4B53-BDAA-1B80DED5EA76}" dt="2023-06-28T14:17:02.917" v="74" actId="478"/>
          <ac:spMkLst>
            <pc:docMk/>
            <pc:sldMk cId="1129374248" sldId="288"/>
            <ac:spMk id="7" creationId="{F19A9586-5BF0-B577-04F3-DD7EA36725DB}"/>
          </ac:spMkLst>
        </pc:spChg>
      </pc:sldChg>
      <pc:sldChg chg="delSp modSp mod ord">
        <pc:chgData name="Justin Chalfant" userId="50ec0e3f-3c8c-40d6-b729-b52deacaac3c" providerId="ADAL" clId="{A982EE85-ED7E-4B53-BDAA-1B80DED5EA76}" dt="2023-06-28T14:54:52.780" v="283" actId="20577"/>
        <pc:sldMkLst>
          <pc:docMk/>
          <pc:sldMk cId="3484742782" sldId="289"/>
        </pc:sldMkLst>
        <pc:spChg chg="mod">
          <ac:chgData name="Justin Chalfant" userId="50ec0e3f-3c8c-40d6-b729-b52deacaac3c" providerId="ADAL" clId="{A982EE85-ED7E-4B53-BDAA-1B80DED5EA76}" dt="2023-06-28T14:54:52.780" v="283" actId="20577"/>
          <ac:spMkLst>
            <pc:docMk/>
            <pc:sldMk cId="3484742782" sldId="289"/>
            <ac:spMk id="5" creationId="{53C1CF2F-B93C-BF18-0634-80D5466E346B}"/>
          </ac:spMkLst>
        </pc:spChg>
        <pc:spChg chg="del mod">
          <ac:chgData name="Justin Chalfant" userId="50ec0e3f-3c8c-40d6-b729-b52deacaac3c" providerId="ADAL" clId="{A982EE85-ED7E-4B53-BDAA-1B80DED5EA76}" dt="2023-06-28T14:16:37.670" v="68" actId="478"/>
          <ac:spMkLst>
            <pc:docMk/>
            <pc:sldMk cId="3484742782" sldId="289"/>
            <ac:spMk id="7" creationId="{F19A9586-5BF0-B577-04F3-DD7EA36725DB}"/>
          </ac:spMkLst>
        </pc:spChg>
      </pc:sldChg>
      <pc:sldChg chg="delSp modSp mod">
        <pc:chgData name="Justin Chalfant" userId="50ec0e3f-3c8c-40d6-b729-b52deacaac3c" providerId="ADAL" clId="{A982EE85-ED7E-4B53-BDAA-1B80DED5EA76}" dt="2023-06-28T14:48:14.695" v="256" actId="20577"/>
        <pc:sldMkLst>
          <pc:docMk/>
          <pc:sldMk cId="3006645157" sldId="290"/>
        </pc:sldMkLst>
        <pc:spChg chg="mod">
          <ac:chgData name="Justin Chalfant" userId="50ec0e3f-3c8c-40d6-b729-b52deacaac3c" providerId="ADAL" clId="{A982EE85-ED7E-4B53-BDAA-1B80DED5EA76}" dt="2023-06-28T14:48:14.695" v="256" actId="20577"/>
          <ac:spMkLst>
            <pc:docMk/>
            <pc:sldMk cId="3006645157" sldId="290"/>
            <ac:spMk id="5" creationId="{53C1CF2F-B93C-BF18-0634-80D5466E346B}"/>
          </ac:spMkLst>
        </pc:spChg>
        <pc:spChg chg="del">
          <ac:chgData name="Justin Chalfant" userId="50ec0e3f-3c8c-40d6-b729-b52deacaac3c" providerId="ADAL" clId="{A982EE85-ED7E-4B53-BDAA-1B80DED5EA76}" dt="2023-06-28T14:17:07.115" v="75" actId="478"/>
          <ac:spMkLst>
            <pc:docMk/>
            <pc:sldMk cId="3006645157" sldId="290"/>
            <ac:spMk id="7" creationId="{F19A9586-5BF0-B577-04F3-DD7EA36725DB}"/>
          </ac:spMkLst>
        </pc:spChg>
      </pc:sldChg>
      <pc:sldChg chg="delSp modSp mod">
        <pc:chgData name="Justin Chalfant" userId="50ec0e3f-3c8c-40d6-b729-b52deacaac3c" providerId="ADAL" clId="{A982EE85-ED7E-4B53-BDAA-1B80DED5EA76}" dt="2023-06-28T14:56:11.741" v="341" actId="20577"/>
        <pc:sldMkLst>
          <pc:docMk/>
          <pc:sldMk cId="353935317" sldId="291"/>
        </pc:sldMkLst>
        <pc:spChg chg="mod">
          <ac:chgData name="Justin Chalfant" userId="50ec0e3f-3c8c-40d6-b729-b52deacaac3c" providerId="ADAL" clId="{A982EE85-ED7E-4B53-BDAA-1B80DED5EA76}" dt="2023-06-28T14:56:11.741" v="341" actId="20577"/>
          <ac:spMkLst>
            <pc:docMk/>
            <pc:sldMk cId="353935317" sldId="291"/>
            <ac:spMk id="5" creationId="{53C1CF2F-B93C-BF18-0634-80D5466E346B}"/>
          </ac:spMkLst>
        </pc:spChg>
        <pc:spChg chg="del">
          <ac:chgData name="Justin Chalfant" userId="50ec0e3f-3c8c-40d6-b729-b52deacaac3c" providerId="ADAL" clId="{A982EE85-ED7E-4B53-BDAA-1B80DED5EA76}" dt="2023-06-28T14:17:10.189" v="76" actId="478"/>
          <ac:spMkLst>
            <pc:docMk/>
            <pc:sldMk cId="353935317" sldId="291"/>
            <ac:spMk id="7" creationId="{F19A9586-5BF0-B577-04F3-DD7EA36725DB}"/>
          </ac:spMkLst>
        </pc:spChg>
      </pc:sldChg>
      <pc:sldChg chg="delSp modSp mod">
        <pc:chgData name="Justin Chalfant" userId="50ec0e3f-3c8c-40d6-b729-b52deacaac3c" providerId="ADAL" clId="{A982EE85-ED7E-4B53-BDAA-1B80DED5EA76}" dt="2023-06-28T14:56:07.810" v="340" actId="20577"/>
        <pc:sldMkLst>
          <pc:docMk/>
          <pc:sldMk cId="2410895586" sldId="292"/>
        </pc:sldMkLst>
        <pc:spChg chg="mod">
          <ac:chgData name="Justin Chalfant" userId="50ec0e3f-3c8c-40d6-b729-b52deacaac3c" providerId="ADAL" clId="{A982EE85-ED7E-4B53-BDAA-1B80DED5EA76}" dt="2023-06-28T14:56:07.810" v="340" actId="20577"/>
          <ac:spMkLst>
            <pc:docMk/>
            <pc:sldMk cId="2410895586" sldId="292"/>
            <ac:spMk id="5" creationId="{53C1CF2F-B93C-BF18-0634-80D5466E346B}"/>
          </ac:spMkLst>
        </pc:spChg>
        <pc:spChg chg="del">
          <ac:chgData name="Justin Chalfant" userId="50ec0e3f-3c8c-40d6-b729-b52deacaac3c" providerId="ADAL" clId="{A982EE85-ED7E-4B53-BDAA-1B80DED5EA76}" dt="2023-06-28T14:17:13.385" v="77" actId="478"/>
          <ac:spMkLst>
            <pc:docMk/>
            <pc:sldMk cId="2410895586" sldId="292"/>
            <ac:spMk id="7" creationId="{F19A9586-5BF0-B577-04F3-DD7EA36725DB}"/>
          </ac:spMkLst>
        </pc:spChg>
      </pc:sldChg>
      <pc:sldChg chg="delSp modSp mod">
        <pc:chgData name="Justin Chalfant" userId="50ec0e3f-3c8c-40d6-b729-b52deacaac3c" providerId="ADAL" clId="{A982EE85-ED7E-4B53-BDAA-1B80DED5EA76}" dt="2023-06-28T14:18:38.349" v="93" actId="20577"/>
        <pc:sldMkLst>
          <pc:docMk/>
          <pc:sldMk cId="1877546517" sldId="293"/>
        </pc:sldMkLst>
        <pc:spChg chg="mod">
          <ac:chgData name="Justin Chalfant" userId="50ec0e3f-3c8c-40d6-b729-b52deacaac3c" providerId="ADAL" clId="{A982EE85-ED7E-4B53-BDAA-1B80DED5EA76}" dt="2023-06-28T14:18:38.349" v="93" actId="20577"/>
          <ac:spMkLst>
            <pc:docMk/>
            <pc:sldMk cId="1877546517" sldId="293"/>
            <ac:spMk id="5" creationId="{53C1CF2F-B93C-BF18-0634-80D5466E346B}"/>
          </ac:spMkLst>
        </pc:spChg>
        <pc:spChg chg="del">
          <ac:chgData name="Justin Chalfant" userId="50ec0e3f-3c8c-40d6-b729-b52deacaac3c" providerId="ADAL" clId="{A982EE85-ED7E-4B53-BDAA-1B80DED5EA76}" dt="2023-06-28T14:17:16.744" v="78" actId="478"/>
          <ac:spMkLst>
            <pc:docMk/>
            <pc:sldMk cId="1877546517" sldId="293"/>
            <ac:spMk id="7" creationId="{F19A9586-5BF0-B577-04F3-DD7EA36725DB}"/>
          </ac:spMkLst>
        </pc:spChg>
      </pc:sldChg>
      <pc:sldChg chg="delSp modSp mod ord">
        <pc:chgData name="Justin Chalfant" userId="50ec0e3f-3c8c-40d6-b729-b52deacaac3c" providerId="ADAL" clId="{A982EE85-ED7E-4B53-BDAA-1B80DED5EA76}" dt="2023-06-28T14:35:56.601" v="201" actId="20577"/>
        <pc:sldMkLst>
          <pc:docMk/>
          <pc:sldMk cId="2294632561" sldId="294"/>
        </pc:sldMkLst>
        <pc:spChg chg="mod">
          <ac:chgData name="Justin Chalfant" userId="50ec0e3f-3c8c-40d6-b729-b52deacaac3c" providerId="ADAL" clId="{A982EE85-ED7E-4B53-BDAA-1B80DED5EA76}" dt="2023-06-28T14:35:56.601" v="201" actId="20577"/>
          <ac:spMkLst>
            <pc:docMk/>
            <pc:sldMk cId="2294632561" sldId="294"/>
            <ac:spMk id="5" creationId="{53C1CF2F-B93C-BF18-0634-80D5466E346B}"/>
          </ac:spMkLst>
        </pc:spChg>
        <pc:spChg chg="del">
          <ac:chgData name="Justin Chalfant" userId="50ec0e3f-3c8c-40d6-b729-b52deacaac3c" providerId="ADAL" clId="{A982EE85-ED7E-4B53-BDAA-1B80DED5EA76}" dt="2023-06-28T14:17:36.665" v="84" actId="478"/>
          <ac:spMkLst>
            <pc:docMk/>
            <pc:sldMk cId="2294632561" sldId="294"/>
            <ac:spMk id="7" creationId="{F19A9586-5BF0-B577-04F3-DD7EA36725DB}"/>
          </ac:spMkLst>
        </pc:spChg>
      </pc:sldChg>
      <pc:sldChg chg="delSp mod">
        <pc:chgData name="Justin Chalfant" userId="50ec0e3f-3c8c-40d6-b729-b52deacaac3c" providerId="ADAL" clId="{A982EE85-ED7E-4B53-BDAA-1B80DED5EA76}" dt="2023-06-28T14:17:39.575" v="85" actId="478"/>
        <pc:sldMkLst>
          <pc:docMk/>
          <pc:sldMk cId="1916116613" sldId="295"/>
        </pc:sldMkLst>
        <pc:spChg chg="del">
          <ac:chgData name="Justin Chalfant" userId="50ec0e3f-3c8c-40d6-b729-b52deacaac3c" providerId="ADAL" clId="{A982EE85-ED7E-4B53-BDAA-1B80DED5EA76}" dt="2023-06-28T14:17:39.575" v="85" actId="478"/>
          <ac:spMkLst>
            <pc:docMk/>
            <pc:sldMk cId="1916116613" sldId="295"/>
            <ac:spMk id="7" creationId="{F19A9586-5BF0-B577-04F3-DD7EA36725DB}"/>
          </ac:spMkLst>
        </pc:spChg>
      </pc:sldChg>
      <pc:sldChg chg="delSp del mod">
        <pc:chgData name="Justin Chalfant" userId="50ec0e3f-3c8c-40d6-b729-b52deacaac3c" providerId="ADAL" clId="{A982EE85-ED7E-4B53-BDAA-1B80DED5EA76}" dt="2023-06-28T14:36:53.180" v="212" actId="47"/>
        <pc:sldMkLst>
          <pc:docMk/>
          <pc:sldMk cId="621974900" sldId="298"/>
        </pc:sldMkLst>
        <pc:spChg chg="del">
          <ac:chgData name="Justin Chalfant" userId="50ec0e3f-3c8c-40d6-b729-b52deacaac3c" providerId="ADAL" clId="{A982EE85-ED7E-4B53-BDAA-1B80DED5EA76}" dt="2023-06-28T14:16:49.159" v="70" actId="478"/>
          <ac:spMkLst>
            <pc:docMk/>
            <pc:sldMk cId="621974900" sldId="298"/>
            <ac:spMk id="7" creationId="{F19A9586-5BF0-B577-04F3-DD7EA36725DB}"/>
          </ac:spMkLst>
        </pc:spChg>
      </pc:sldChg>
      <pc:sldChg chg="addSp delSp modSp mod">
        <pc:chgData name="Justin Chalfant" userId="50ec0e3f-3c8c-40d6-b729-b52deacaac3c" providerId="ADAL" clId="{A982EE85-ED7E-4B53-BDAA-1B80DED5EA76}" dt="2023-06-28T14:23:22.543" v="162" actId="1076"/>
        <pc:sldMkLst>
          <pc:docMk/>
          <pc:sldMk cId="121236897" sldId="299"/>
        </pc:sldMkLst>
        <pc:spChg chg="del">
          <ac:chgData name="Justin Chalfant" userId="50ec0e3f-3c8c-40d6-b729-b52deacaac3c" providerId="ADAL" clId="{A982EE85-ED7E-4B53-BDAA-1B80DED5EA76}" dt="2023-06-28T14:16:34.280" v="66" actId="478"/>
          <ac:spMkLst>
            <pc:docMk/>
            <pc:sldMk cId="121236897" sldId="299"/>
            <ac:spMk id="7" creationId="{F19A9586-5BF0-B577-04F3-DD7EA36725DB}"/>
          </ac:spMkLst>
        </pc:spChg>
        <pc:picChg chg="del">
          <ac:chgData name="Justin Chalfant" userId="50ec0e3f-3c8c-40d6-b729-b52deacaac3c" providerId="ADAL" clId="{A982EE85-ED7E-4B53-BDAA-1B80DED5EA76}" dt="2023-06-28T14:23:15.664" v="159" actId="478"/>
          <ac:picMkLst>
            <pc:docMk/>
            <pc:sldMk cId="121236897" sldId="299"/>
            <ac:picMk id="2" creationId="{782BD338-BA96-2460-D207-E59E0029A748}"/>
          </ac:picMkLst>
        </pc:picChg>
        <pc:picChg chg="add del">
          <ac:chgData name="Justin Chalfant" userId="50ec0e3f-3c8c-40d6-b729-b52deacaac3c" providerId="ADAL" clId="{A982EE85-ED7E-4B53-BDAA-1B80DED5EA76}" dt="2023-06-28T14:23:15.664" v="159" actId="478"/>
          <ac:picMkLst>
            <pc:docMk/>
            <pc:sldMk cId="121236897" sldId="299"/>
            <ac:picMk id="2050" creationId="{724035F4-E9C1-4117-B48A-A6F3420728FB}"/>
          </ac:picMkLst>
        </pc:picChg>
        <pc:picChg chg="add mod">
          <ac:chgData name="Justin Chalfant" userId="50ec0e3f-3c8c-40d6-b729-b52deacaac3c" providerId="ADAL" clId="{A982EE85-ED7E-4B53-BDAA-1B80DED5EA76}" dt="2023-06-28T14:23:22.543" v="162" actId="1076"/>
          <ac:picMkLst>
            <pc:docMk/>
            <pc:sldMk cId="121236897" sldId="299"/>
            <ac:picMk id="2052" creationId="{BA99AEDF-9B15-8572-413C-E9F7BBF73EF6}"/>
          </ac:picMkLst>
        </pc:picChg>
      </pc:sldChg>
      <pc:sldChg chg="delSp mod">
        <pc:chgData name="Justin Chalfant" userId="50ec0e3f-3c8c-40d6-b729-b52deacaac3c" providerId="ADAL" clId="{A982EE85-ED7E-4B53-BDAA-1B80DED5EA76}" dt="2023-06-28T14:16:41.930" v="69" actId="478"/>
        <pc:sldMkLst>
          <pc:docMk/>
          <pc:sldMk cId="952560166" sldId="300"/>
        </pc:sldMkLst>
        <pc:spChg chg="del">
          <ac:chgData name="Justin Chalfant" userId="50ec0e3f-3c8c-40d6-b729-b52deacaac3c" providerId="ADAL" clId="{A982EE85-ED7E-4B53-BDAA-1B80DED5EA76}" dt="2023-06-28T14:16:41.930" v="69" actId="478"/>
          <ac:spMkLst>
            <pc:docMk/>
            <pc:sldMk cId="952560166" sldId="300"/>
            <ac:spMk id="7" creationId="{F19A9586-5BF0-B577-04F3-DD7EA36725DB}"/>
          </ac:spMkLst>
        </pc:spChg>
      </pc:sldChg>
      <pc:sldChg chg="delSp modSp add mod ord">
        <pc:chgData name="Justin Chalfant" userId="50ec0e3f-3c8c-40d6-b729-b52deacaac3c" providerId="ADAL" clId="{A982EE85-ED7E-4B53-BDAA-1B80DED5EA76}" dt="2023-06-28T14:55:39.776" v="325" actId="20577"/>
        <pc:sldMkLst>
          <pc:docMk/>
          <pc:sldMk cId="738638424" sldId="301"/>
        </pc:sldMkLst>
        <pc:spChg chg="mod">
          <ac:chgData name="Justin Chalfant" userId="50ec0e3f-3c8c-40d6-b729-b52deacaac3c" providerId="ADAL" clId="{A982EE85-ED7E-4B53-BDAA-1B80DED5EA76}" dt="2023-06-28T14:55:39.776" v="325" actId="20577"/>
          <ac:spMkLst>
            <pc:docMk/>
            <pc:sldMk cId="738638424" sldId="301"/>
            <ac:spMk id="5" creationId="{53C1CF2F-B93C-BF18-0634-80D5466E346B}"/>
          </ac:spMkLst>
        </pc:spChg>
        <pc:spChg chg="del">
          <ac:chgData name="Justin Chalfant" userId="50ec0e3f-3c8c-40d6-b729-b52deacaac3c" providerId="ADAL" clId="{A982EE85-ED7E-4B53-BDAA-1B80DED5EA76}" dt="2023-06-28T14:17:19.369" v="79" actId="478"/>
          <ac:spMkLst>
            <pc:docMk/>
            <pc:sldMk cId="738638424" sldId="301"/>
            <ac:spMk id="7" creationId="{F19A9586-5BF0-B577-04F3-DD7EA36725DB}"/>
          </ac:spMkLst>
        </pc:spChg>
      </pc:sldChg>
      <pc:sldChg chg="delSp add mod">
        <pc:chgData name="Justin Chalfant" userId="50ec0e3f-3c8c-40d6-b729-b52deacaac3c" providerId="ADAL" clId="{A982EE85-ED7E-4B53-BDAA-1B80DED5EA76}" dt="2023-06-28T14:17:22.399" v="80" actId="478"/>
        <pc:sldMkLst>
          <pc:docMk/>
          <pc:sldMk cId="1377801026" sldId="302"/>
        </pc:sldMkLst>
        <pc:spChg chg="del">
          <ac:chgData name="Justin Chalfant" userId="50ec0e3f-3c8c-40d6-b729-b52deacaac3c" providerId="ADAL" clId="{A982EE85-ED7E-4B53-BDAA-1B80DED5EA76}" dt="2023-06-28T14:17:22.399" v="80" actId="478"/>
          <ac:spMkLst>
            <pc:docMk/>
            <pc:sldMk cId="1377801026" sldId="302"/>
            <ac:spMk id="7" creationId="{F19A9586-5BF0-B577-04F3-DD7EA36725DB}"/>
          </ac:spMkLst>
        </pc:spChg>
      </pc:sldChg>
      <pc:sldChg chg="delSp add mod">
        <pc:chgData name="Justin Chalfant" userId="50ec0e3f-3c8c-40d6-b729-b52deacaac3c" providerId="ADAL" clId="{A982EE85-ED7E-4B53-BDAA-1B80DED5EA76}" dt="2023-06-28T14:17:26.104" v="81" actId="478"/>
        <pc:sldMkLst>
          <pc:docMk/>
          <pc:sldMk cId="610408573" sldId="303"/>
        </pc:sldMkLst>
        <pc:spChg chg="del">
          <ac:chgData name="Justin Chalfant" userId="50ec0e3f-3c8c-40d6-b729-b52deacaac3c" providerId="ADAL" clId="{A982EE85-ED7E-4B53-BDAA-1B80DED5EA76}" dt="2023-06-28T14:17:26.104" v="81" actId="478"/>
          <ac:spMkLst>
            <pc:docMk/>
            <pc:sldMk cId="610408573" sldId="303"/>
            <ac:spMk id="7" creationId="{F19A9586-5BF0-B577-04F3-DD7EA36725DB}"/>
          </ac:spMkLst>
        </pc:spChg>
      </pc:sldChg>
      <pc:sldChg chg="delSp modSp add mod">
        <pc:chgData name="Justin Chalfant" userId="50ec0e3f-3c8c-40d6-b729-b52deacaac3c" providerId="ADAL" clId="{A982EE85-ED7E-4B53-BDAA-1B80DED5EA76}" dt="2023-06-28T14:32:20.494" v="198" actId="20577"/>
        <pc:sldMkLst>
          <pc:docMk/>
          <pc:sldMk cId="2326162713" sldId="304"/>
        </pc:sldMkLst>
        <pc:spChg chg="mod">
          <ac:chgData name="Justin Chalfant" userId="50ec0e3f-3c8c-40d6-b729-b52deacaac3c" providerId="ADAL" clId="{A982EE85-ED7E-4B53-BDAA-1B80DED5EA76}" dt="2023-06-28T14:32:20.494" v="198" actId="20577"/>
          <ac:spMkLst>
            <pc:docMk/>
            <pc:sldMk cId="2326162713" sldId="304"/>
            <ac:spMk id="5" creationId="{53C1CF2F-B93C-BF18-0634-80D5466E346B}"/>
          </ac:spMkLst>
        </pc:spChg>
        <pc:spChg chg="del">
          <ac:chgData name="Justin Chalfant" userId="50ec0e3f-3c8c-40d6-b729-b52deacaac3c" providerId="ADAL" clId="{A982EE85-ED7E-4B53-BDAA-1B80DED5EA76}" dt="2023-06-28T14:17:29.974" v="82" actId="478"/>
          <ac:spMkLst>
            <pc:docMk/>
            <pc:sldMk cId="2326162713" sldId="304"/>
            <ac:spMk id="7" creationId="{F19A9586-5BF0-B577-04F3-DD7EA36725DB}"/>
          </ac:spMkLst>
        </pc:spChg>
      </pc:sldChg>
      <pc:sldChg chg="addSp delSp modSp add mod">
        <pc:chgData name="Justin Chalfant" userId="50ec0e3f-3c8c-40d6-b729-b52deacaac3c" providerId="ADAL" clId="{A982EE85-ED7E-4B53-BDAA-1B80DED5EA76}" dt="2023-06-28T14:28:56.128" v="197" actId="1076"/>
        <pc:sldMkLst>
          <pc:docMk/>
          <pc:sldMk cId="2049614236" sldId="305"/>
        </pc:sldMkLst>
        <pc:spChg chg="mod">
          <ac:chgData name="Justin Chalfant" userId="50ec0e3f-3c8c-40d6-b729-b52deacaac3c" providerId="ADAL" clId="{A982EE85-ED7E-4B53-BDAA-1B80DED5EA76}" dt="2023-06-28T14:28:49.986" v="194" actId="14100"/>
          <ac:spMkLst>
            <pc:docMk/>
            <pc:sldMk cId="2049614236" sldId="305"/>
            <ac:spMk id="5" creationId="{53C1CF2F-B93C-BF18-0634-80D5466E346B}"/>
          </ac:spMkLst>
        </pc:spChg>
        <pc:spChg chg="del">
          <ac:chgData name="Justin Chalfant" userId="50ec0e3f-3c8c-40d6-b729-b52deacaac3c" providerId="ADAL" clId="{A982EE85-ED7E-4B53-BDAA-1B80DED5EA76}" dt="2023-06-28T14:17:33.560" v="83" actId="478"/>
          <ac:spMkLst>
            <pc:docMk/>
            <pc:sldMk cId="2049614236" sldId="305"/>
            <ac:spMk id="7" creationId="{F19A9586-5BF0-B577-04F3-DD7EA36725DB}"/>
          </ac:spMkLst>
        </pc:spChg>
        <pc:picChg chg="add del">
          <ac:chgData name="Justin Chalfant" userId="50ec0e3f-3c8c-40d6-b729-b52deacaac3c" providerId="ADAL" clId="{A982EE85-ED7E-4B53-BDAA-1B80DED5EA76}" dt="2023-06-28T14:28:48.005" v="193" actId="22"/>
          <ac:picMkLst>
            <pc:docMk/>
            <pc:sldMk cId="2049614236" sldId="305"/>
            <ac:picMk id="3" creationId="{B3B4B0C7-8B6C-3373-35A4-E80065773EB9}"/>
          </ac:picMkLst>
        </pc:picChg>
        <pc:picChg chg="add mod">
          <ac:chgData name="Justin Chalfant" userId="50ec0e3f-3c8c-40d6-b729-b52deacaac3c" providerId="ADAL" clId="{A982EE85-ED7E-4B53-BDAA-1B80DED5EA76}" dt="2023-06-28T14:28:56.128" v="197" actId="1076"/>
          <ac:picMkLst>
            <pc:docMk/>
            <pc:sldMk cId="2049614236" sldId="305"/>
            <ac:picMk id="6" creationId="{0FEF25E7-61DD-0198-79E9-FE5C28F5BA68}"/>
          </ac:picMkLst>
        </pc:picChg>
      </pc:sldChg>
      <pc:sldChg chg="addSp delSp modSp add mod">
        <pc:chgData name="Justin Chalfant" userId="50ec0e3f-3c8c-40d6-b729-b52deacaac3c" providerId="ADAL" clId="{A982EE85-ED7E-4B53-BDAA-1B80DED5EA76}" dt="2023-06-28T14:24:03.920" v="173" actId="1076"/>
        <pc:sldMkLst>
          <pc:docMk/>
          <pc:sldMk cId="425342357" sldId="306"/>
        </pc:sldMkLst>
        <pc:spChg chg="add del mod">
          <ac:chgData name="Justin Chalfant" userId="50ec0e3f-3c8c-40d6-b729-b52deacaac3c" providerId="ADAL" clId="{A982EE85-ED7E-4B53-BDAA-1B80DED5EA76}" dt="2023-06-28T14:23:57.349" v="170" actId="478"/>
          <ac:spMkLst>
            <pc:docMk/>
            <pc:sldMk cId="425342357" sldId="306"/>
            <ac:spMk id="3" creationId="{E7E112E6-8ABB-3B1C-33BD-0C9DF246CE2F}"/>
          </ac:spMkLst>
        </pc:spChg>
        <pc:spChg chg="del">
          <ac:chgData name="Justin Chalfant" userId="50ec0e3f-3c8c-40d6-b729-b52deacaac3c" providerId="ADAL" clId="{A982EE85-ED7E-4B53-BDAA-1B80DED5EA76}" dt="2023-06-28T14:23:55.521" v="169" actId="478"/>
          <ac:spMkLst>
            <pc:docMk/>
            <pc:sldMk cId="425342357" sldId="306"/>
            <ac:spMk id="5" creationId="{53C1CF2F-B93C-BF18-0634-80D5466E346B}"/>
          </ac:spMkLst>
        </pc:spChg>
        <pc:picChg chg="del">
          <ac:chgData name="Justin Chalfant" userId="50ec0e3f-3c8c-40d6-b729-b52deacaac3c" providerId="ADAL" clId="{A982EE85-ED7E-4B53-BDAA-1B80DED5EA76}" dt="2023-06-28T14:23:44.898" v="164" actId="478"/>
          <ac:picMkLst>
            <pc:docMk/>
            <pc:sldMk cId="425342357" sldId="306"/>
            <ac:picMk id="2052" creationId="{BA99AEDF-9B15-8572-413C-E9F7BBF73EF6}"/>
          </ac:picMkLst>
        </pc:picChg>
        <pc:picChg chg="add mod">
          <ac:chgData name="Justin Chalfant" userId="50ec0e3f-3c8c-40d6-b729-b52deacaac3c" providerId="ADAL" clId="{A982EE85-ED7E-4B53-BDAA-1B80DED5EA76}" dt="2023-06-28T14:24:03.920" v="173" actId="1076"/>
          <ac:picMkLst>
            <pc:docMk/>
            <pc:sldMk cId="425342357" sldId="306"/>
            <ac:picMk id="3074" creationId="{043AC3B3-A0E0-FDB7-F2BB-471F72D5EE4B}"/>
          </ac:picMkLst>
        </pc:picChg>
      </pc:sldChg>
      <pc:sldChg chg="modSp mod">
        <pc:chgData name="Justin Chalfant" userId="50ec0e3f-3c8c-40d6-b729-b52deacaac3c" providerId="ADAL" clId="{A982EE85-ED7E-4B53-BDAA-1B80DED5EA76}" dt="2023-06-28T14:48:04.270" v="251" actId="20577"/>
        <pc:sldMkLst>
          <pc:docMk/>
          <pc:sldMk cId="141684201" sldId="307"/>
        </pc:sldMkLst>
        <pc:spChg chg="mod">
          <ac:chgData name="Justin Chalfant" userId="50ec0e3f-3c8c-40d6-b729-b52deacaac3c" providerId="ADAL" clId="{A982EE85-ED7E-4B53-BDAA-1B80DED5EA76}" dt="2023-06-28T14:48:04.270" v="251" actId="20577"/>
          <ac:spMkLst>
            <pc:docMk/>
            <pc:sldMk cId="141684201" sldId="307"/>
            <ac:spMk id="2" creationId="{D249E30B-FD2D-8A6B-57F4-E18ECC46E178}"/>
          </ac:spMkLst>
        </pc:spChg>
      </pc:sldChg>
      <pc:sldChg chg="add">
        <pc:chgData name="Justin Chalfant" userId="50ec0e3f-3c8c-40d6-b729-b52deacaac3c" providerId="ADAL" clId="{A982EE85-ED7E-4B53-BDAA-1B80DED5EA76}" dt="2023-06-28T14:26:39.707" v="175"/>
        <pc:sldMkLst>
          <pc:docMk/>
          <pc:sldMk cId="71259845" sldId="308"/>
        </pc:sldMkLst>
      </pc:sldChg>
      <pc:sldChg chg="add">
        <pc:chgData name="Justin Chalfant" userId="50ec0e3f-3c8c-40d6-b729-b52deacaac3c" providerId="ADAL" clId="{A982EE85-ED7E-4B53-BDAA-1B80DED5EA76}" dt="2023-06-28T14:26:39.873" v="176"/>
        <pc:sldMkLst>
          <pc:docMk/>
          <pc:sldMk cId="2480249680" sldId="309"/>
        </pc:sldMkLst>
      </pc:sldChg>
      <pc:sldChg chg="add">
        <pc:chgData name="Justin Chalfant" userId="50ec0e3f-3c8c-40d6-b729-b52deacaac3c" providerId="ADAL" clId="{A982EE85-ED7E-4B53-BDAA-1B80DED5EA76}" dt="2023-06-28T14:26:40.023" v="177"/>
        <pc:sldMkLst>
          <pc:docMk/>
          <pc:sldMk cId="1074402864" sldId="310"/>
        </pc:sldMkLst>
      </pc:sldChg>
      <pc:sldChg chg="add">
        <pc:chgData name="Justin Chalfant" userId="50ec0e3f-3c8c-40d6-b729-b52deacaac3c" providerId="ADAL" clId="{A982EE85-ED7E-4B53-BDAA-1B80DED5EA76}" dt="2023-06-28T14:26:40.174" v="178"/>
        <pc:sldMkLst>
          <pc:docMk/>
          <pc:sldMk cId="2079331997" sldId="311"/>
        </pc:sldMkLst>
      </pc:sldChg>
    </pc:docChg>
  </pc:docChgLst>
  <pc:docChgLst>
    <pc:chgData name="Adam Cook" userId="3e0a101c-da3d-44fd-8667-86f98373fc4a" providerId="ADAL" clId="{9505A625-8DC8-45B3-8D7E-26B39E165F97}"/>
    <pc:docChg chg="undo custSel modSld sldOrd">
      <pc:chgData name="Adam Cook" userId="3e0a101c-da3d-44fd-8667-86f98373fc4a" providerId="ADAL" clId="{9505A625-8DC8-45B3-8D7E-26B39E165F97}" dt="2023-06-28T15:15:32.525" v="953"/>
      <pc:docMkLst>
        <pc:docMk/>
      </pc:docMkLst>
      <pc:sldChg chg="modSp mod">
        <pc:chgData name="Adam Cook" userId="3e0a101c-da3d-44fd-8667-86f98373fc4a" providerId="ADAL" clId="{9505A625-8DC8-45B3-8D7E-26B39E165F97}" dt="2023-06-28T14:26:06.575" v="15"/>
        <pc:sldMkLst>
          <pc:docMk/>
          <pc:sldMk cId="2586188219" sldId="265"/>
        </pc:sldMkLst>
        <pc:spChg chg="mod">
          <ac:chgData name="Adam Cook" userId="3e0a101c-da3d-44fd-8667-86f98373fc4a" providerId="ADAL" clId="{9505A625-8DC8-45B3-8D7E-26B39E165F97}" dt="2023-06-28T14:26:06.575" v="15"/>
          <ac:spMkLst>
            <pc:docMk/>
            <pc:sldMk cId="2586188219" sldId="265"/>
            <ac:spMk id="5" creationId="{53C1CF2F-B93C-BF18-0634-80D5466E346B}"/>
          </ac:spMkLst>
        </pc:spChg>
      </pc:sldChg>
      <pc:sldChg chg="modSp mod">
        <pc:chgData name="Adam Cook" userId="3e0a101c-da3d-44fd-8667-86f98373fc4a" providerId="ADAL" clId="{9505A625-8DC8-45B3-8D7E-26B39E165F97}" dt="2023-06-28T14:24:10.370" v="12" actId="20577"/>
        <pc:sldMkLst>
          <pc:docMk/>
          <pc:sldMk cId="1877546517" sldId="293"/>
        </pc:sldMkLst>
        <pc:spChg chg="mod">
          <ac:chgData name="Adam Cook" userId="3e0a101c-da3d-44fd-8667-86f98373fc4a" providerId="ADAL" clId="{9505A625-8DC8-45B3-8D7E-26B39E165F97}" dt="2023-06-28T14:24:10.370" v="12" actId="20577"/>
          <ac:spMkLst>
            <pc:docMk/>
            <pc:sldMk cId="1877546517" sldId="293"/>
            <ac:spMk id="5" creationId="{53C1CF2F-B93C-BF18-0634-80D5466E346B}"/>
          </ac:spMkLst>
        </pc:spChg>
      </pc:sldChg>
      <pc:sldChg chg="modSp mod">
        <pc:chgData name="Adam Cook" userId="3e0a101c-da3d-44fd-8667-86f98373fc4a" providerId="ADAL" clId="{9505A625-8DC8-45B3-8D7E-26B39E165F97}" dt="2023-06-28T14:58:49.342" v="707" actId="20577"/>
        <pc:sldMkLst>
          <pc:docMk/>
          <pc:sldMk cId="2294632561" sldId="294"/>
        </pc:sldMkLst>
        <pc:spChg chg="mod">
          <ac:chgData name="Adam Cook" userId="3e0a101c-da3d-44fd-8667-86f98373fc4a" providerId="ADAL" clId="{9505A625-8DC8-45B3-8D7E-26B39E165F97}" dt="2023-06-28T14:58:49.342" v="707" actId="20577"/>
          <ac:spMkLst>
            <pc:docMk/>
            <pc:sldMk cId="2294632561" sldId="294"/>
            <ac:spMk id="5" creationId="{53C1CF2F-B93C-BF18-0634-80D5466E346B}"/>
          </ac:spMkLst>
        </pc:spChg>
      </pc:sldChg>
      <pc:sldChg chg="modSp mod">
        <pc:chgData name="Adam Cook" userId="3e0a101c-da3d-44fd-8667-86f98373fc4a" providerId="ADAL" clId="{9505A625-8DC8-45B3-8D7E-26B39E165F97}" dt="2023-06-28T15:04:02.894" v="951" actId="20577"/>
        <pc:sldMkLst>
          <pc:docMk/>
          <pc:sldMk cId="1377801026" sldId="302"/>
        </pc:sldMkLst>
        <pc:spChg chg="mod">
          <ac:chgData name="Adam Cook" userId="3e0a101c-da3d-44fd-8667-86f98373fc4a" providerId="ADAL" clId="{9505A625-8DC8-45B3-8D7E-26B39E165F97}" dt="2023-06-28T15:04:02.894" v="951" actId="20577"/>
          <ac:spMkLst>
            <pc:docMk/>
            <pc:sldMk cId="1377801026" sldId="302"/>
            <ac:spMk id="5" creationId="{53C1CF2F-B93C-BF18-0634-80D5466E346B}"/>
          </ac:spMkLst>
        </pc:spChg>
      </pc:sldChg>
      <pc:sldChg chg="ord">
        <pc:chgData name="Adam Cook" userId="3e0a101c-da3d-44fd-8667-86f98373fc4a" providerId="ADAL" clId="{9505A625-8DC8-45B3-8D7E-26B39E165F97}" dt="2023-06-28T15:15:32.525" v="953"/>
        <pc:sldMkLst>
          <pc:docMk/>
          <pc:sldMk cId="2326162713" sldId="304"/>
        </pc:sldMkLst>
      </pc:sldChg>
      <pc:sldChg chg="modSp mod">
        <pc:chgData name="Adam Cook" userId="3e0a101c-da3d-44fd-8667-86f98373fc4a" providerId="ADAL" clId="{9505A625-8DC8-45B3-8D7E-26B39E165F97}" dt="2023-06-28T14:29:14.824" v="16"/>
        <pc:sldMkLst>
          <pc:docMk/>
          <pc:sldMk cId="71259845" sldId="308"/>
        </pc:sldMkLst>
        <pc:spChg chg="mod">
          <ac:chgData name="Adam Cook" userId="3e0a101c-da3d-44fd-8667-86f98373fc4a" providerId="ADAL" clId="{9505A625-8DC8-45B3-8D7E-26B39E165F97}" dt="2023-06-28T14:29:14.824" v="16"/>
          <ac:spMkLst>
            <pc:docMk/>
            <pc:sldMk cId="71259845" sldId="308"/>
            <ac:spMk id="5" creationId="{53C1CF2F-B93C-BF18-0634-80D5466E346B}"/>
          </ac:spMkLst>
        </pc:spChg>
      </pc:sldChg>
      <pc:sldChg chg="modSp mod">
        <pc:chgData name="Adam Cook" userId="3e0a101c-da3d-44fd-8667-86f98373fc4a" providerId="ADAL" clId="{9505A625-8DC8-45B3-8D7E-26B39E165F97}" dt="2023-06-28T15:03:29.488" v="893" actId="6549"/>
        <pc:sldMkLst>
          <pc:docMk/>
          <pc:sldMk cId="2480249680" sldId="309"/>
        </pc:sldMkLst>
        <pc:spChg chg="mod">
          <ac:chgData name="Adam Cook" userId="3e0a101c-da3d-44fd-8667-86f98373fc4a" providerId="ADAL" clId="{9505A625-8DC8-45B3-8D7E-26B39E165F97}" dt="2023-06-28T15:03:29.488" v="893" actId="6549"/>
          <ac:spMkLst>
            <pc:docMk/>
            <pc:sldMk cId="2480249680" sldId="309"/>
            <ac:spMk id="5" creationId="{53C1CF2F-B93C-BF18-0634-80D5466E346B}"/>
          </ac:spMkLst>
        </pc:spChg>
      </pc:sldChg>
    </pc:docChg>
  </pc:docChgLst>
  <pc:docChgLst>
    <pc:chgData name="John Quirk" userId="S::john@patchmypc.com::4e277e55-7595-4e1e-941b-133cf09ec9ed" providerId="AD" clId="Web-{A0D4554A-A02B-4054-B77C-275180D2F736}"/>
    <pc:docChg chg="modSld">
      <pc:chgData name="John Quirk" userId="S::john@patchmypc.com::4e277e55-7595-4e1e-941b-133cf09ec9ed" providerId="AD" clId="Web-{A0D4554A-A02B-4054-B77C-275180D2F736}" dt="2023-06-28T14:22:54.138" v="8" actId="1076"/>
      <pc:docMkLst>
        <pc:docMk/>
      </pc:docMkLst>
      <pc:sldChg chg="addSp modSp">
        <pc:chgData name="John Quirk" userId="S::john@patchmypc.com::4e277e55-7595-4e1e-941b-133cf09ec9ed" providerId="AD" clId="Web-{A0D4554A-A02B-4054-B77C-275180D2F736}" dt="2023-06-28T14:22:54.138" v="8" actId="1076"/>
        <pc:sldMkLst>
          <pc:docMk/>
          <pc:sldMk cId="121236897" sldId="299"/>
        </pc:sldMkLst>
        <pc:spChg chg="mod">
          <ac:chgData name="John Quirk" userId="S::john@patchmypc.com::4e277e55-7595-4e1e-941b-133cf09ec9ed" providerId="AD" clId="Web-{A0D4554A-A02B-4054-B77C-275180D2F736}" dt="2023-06-28T14:22:49.091" v="6" actId="20577"/>
          <ac:spMkLst>
            <pc:docMk/>
            <pc:sldMk cId="121236897" sldId="299"/>
            <ac:spMk id="5" creationId="{53C1CF2F-B93C-BF18-0634-80D5466E346B}"/>
          </ac:spMkLst>
        </pc:spChg>
        <pc:picChg chg="add mod">
          <ac:chgData name="John Quirk" userId="S::john@patchmypc.com::4e277e55-7595-4e1e-941b-133cf09ec9ed" providerId="AD" clId="Web-{A0D4554A-A02B-4054-B77C-275180D2F736}" dt="2023-06-28T14:22:54.138" v="8" actId="1076"/>
          <ac:picMkLst>
            <pc:docMk/>
            <pc:sldMk cId="121236897" sldId="299"/>
            <ac:picMk id="2" creationId="{782BD338-BA96-2460-D207-E59E0029A748}"/>
          </ac:picMkLst>
        </pc:picChg>
      </pc:sldChg>
    </pc:docChg>
  </pc:docChgLst>
  <pc:docChgLst>
    <pc:chgData name="Cory Mathis" userId="ec5c9386-3897-4d1b-947e-15bcb21f29d5" providerId="ADAL" clId="{E0EDCF88-2F50-44FB-8849-977CE80972B4}"/>
    <pc:docChg chg="undo custSel addSld delSld modSld sldOrd">
      <pc:chgData name="Cory Mathis" userId="ec5c9386-3897-4d1b-947e-15bcb21f29d5" providerId="ADAL" clId="{E0EDCF88-2F50-44FB-8849-977CE80972B4}" dt="2022-10-06T19:56:56.703" v="910" actId="700"/>
      <pc:docMkLst>
        <pc:docMk/>
      </pc:docMkLst>
      <pc:sldChg chg="modSp mod">
        <pc:chgData name="Cory Mathis" userId="ec5c9386-3897-4d1b-947e-15bcb21f29d5" providerId="ADAL" clId="{E0EDCF88-2F50-44FB-8849-977CE80972B4}" dt="2022-09-21T15:21:43.445" v="41" actId="1076"/>
        <pc:sldMkLst>
          <pc:docMk/>
          <pc:sldMk cId="3394490888" sldId="257"/>
        </pc:sldMkLst>
        <pc:spChg chg="mod">
          <ac:chgData name="Cory Mathis" userId="ec5c9386-3897-4d1b-947e-15bcb21f29d5" providerId="ADAL" clId="{E0EDCF88-2F50-44FB-8849-977CE80972B4}" dt="2022-09-21T15:21:43.445" v="41" actId="1076"/>
          <ac:spMkLst>
            <pc:docMk/>
            <pc:sldMk cId="3394490888" sldId="257"/>
            <ac:spMk id="2" creationId="{CCE4558C-2481-EA22-24BA-2250934235D9}"/>
          </ac:spMkLst>
        </pc:spChg>
        <pc:spChg chg="mod">
          <ac:chgData name="Cory Mathis" userId="ec5c9386-3897-4d1b-947e-15bcb21f29d5" providerId="ADAL" clId="{E0EDCF88-2F50-44FB-8849-977CE80972B4}" dt="2022-09-21T15:21:39.969" v="40" actId="20577"/>
          <ac:spMkLst>
            <pc:docMk/>
            <pc:sldMk cId="3394490888" sldId="257"/>
            <ac:spMk id="3" creationId="{5DD21CE8-243A-0B67-2142-10C542909BD1}"/>
          </ac:spMkLst>
        </pc:spChg>
      </pc:sldChg>
      <pc:sldChg chg="modSp mod">
        <pc:chgData name="Cory Mathis" userId="ec5c9386-3897-4d1b-947e-15bcb21f29d5" providerId="ADAL" clId="{E0EDCF88-2F50-44FB-8849-977CE80972B4}" dt="2022-09-21T16:15:26.687" v="878" actId="11"/>
        <pc:sldMkLst>
          <pc:docMk/>
          <pc:sldMk cId="1836072527" sldId="258"/>
        </pc:sldMkLst>
        <pc:spChg chg="mod">
          <ac:chgData name="Cory Mathis" userId="ec5c9386-3897-4d1b-947e-15bcb21f29d5" providerId="ADAL" clId="{E0EDCF88-2F50-44FB-8849-977CE80972B4}" dt="2022-09-21T16:15:26.687" v="878" actId="11"/>
          <ac:spMkLst>
            <pc:docMk/>
            <pc:sldMk cId="1836072527" sldId="258"/>
            <ac:spMk id="11" creationId="{8769E12F-34FA-F05A-B9D0-B75CA9C70100}"/>
          </ac:spMkLst>
        </pc:spChg>
      </pc:sldChg>
      <pc:sldChg chg="addSp delSp modSp mod modClrScheme chgLayout">
        <pc:chgData name="Cory Mathis" userId="ec5c9386-3897-4d1b-947e-15bcb21f29d5" providerId="ADAL" clId="{E0EDCF88-2F50-44FB-8849-977CE80972B4}" dt="2022-10-06T19:56:56.703" v="910" actId="700"/>
        <pc:sldMkLst>
          <pc:docMk/>
          <pc:sldMk cId="1724674474" sldId="261"/>
        </pc:sldMkLst>
        <pc:spChg chg="add del mod ord">
          <ac:chgData name="Cory Mathis" userId="ec5c9386-3897-4d1b-947e-15bcb21f29d5" providerId="ADAL" clId="{E0EDCF88-2F50-44FB-8849-977CE80972B4}" dt="2022-10-06T19:56:56.703" v="910" actId="700"/>
          <ac:spMkLst>
            <pc:docMk/>
            <pc:sldMk cId="1724674474" sldId="261"/>
            <ac:spMk id="2" creationId="{FC3CB18A-F7A6-774F-BD49-736DCE47736B}"/>
          </ac:spMkLst>
        </pc:spChg>
        <pc:spChg chg="add del mod ord">
          <ac:chgData name="Cory Mathis" userId="ec5c9386-3897-4d1b-947e-15bcb21f29d5" providerId="ADAL" clId="{E0EDCF88-2F50-44FB-8849-977CE80972B4}" dt="2022-10-06T19:56:56.703" v="910" actId="700"/>
          <ac:spMkLst>
            <pc:docMk/>
            <pc:sldMk cId="1724674474" sldId="261"/>
            <ac:spMk id="3" creationId="{A57C4F8D-8025-C866-2A02-770182335BA0}"/>
          </ac:spMkLst>
        </pc:spChg>
        <pc:spChg chg="add del mod ord">
          <ac:chgData name="Cory Mathis" userId="ec5c9386-3897-4d1b-947e-15bcb21f29d5" providerId="ADAL" clId="{E0EDCF88-2F50-44FB-8849-977CE80972B4}" dt="2022-10-06T19:56:56.703" v="910" actId="700"/>
          <ac:spMkLst>
            <pc:docMk/>
            <pc:sldMk cId="1724674474" sldId="261"/>
            <ac:spMk id="4" creationId="{55424458-1A68-1B5B-2A2B-B516D7DE2322}"/>
          </ac:spMkLst>
        </pc:spChg>
        <pc:spChg chg="mod ord">
          <ac:chgData name="Cory Mathis" userId="ec5c9386-3897-4d1b-947e-15bcb21f29d5" providerId="ADAL" clId="{E0EDCF88-2F50-44FB-8849-977CE80972B4}" dt="2022-10-06T19:56:56.703" v="910" actId="700"/>
          <ac:spMkLst>
            <pc:docMk/>
            <pc:sldMk cId="1724674474" sldId="261"/>
            <ac:spMk id="5" creationId="{53C1CF2F-B93C-BF18-0634-80D5466E346B}"/>
          </ac:spMkLst>
        </pc:spChg>
        <pc:spChg chg="mod ord">
          <ac:chgData name="Cory Mathis" userId="ec5c9386-3897-4d1b-947e-15bcb21f29d5" providerId="ADAL" clId="{E0EDCF88-2F50-44FB-8849-977CE80972B4}" dt="2022-10-06T19:56:56.703" v="910" actId="700"/>
          <ac:spMkLst>
            <pc:docMk/>
            <pc:sldMk cId="1724674474" sldId="261"/>
            <ac:spMk id="6" creationId="{C8FAE86F-1CFD-F5C7-E83C-DA5C3300E767}"/>
          </ac:spMkLst>
        </pc:spChg>
        <pc:spChg chg="mod">
          <ac:chgData name="Cory Mathis" userId="ec5c9386-3897-4d1b-947e-15bcb21f29d5" providerId="ADAL" clId="{E0EDCF88-2F50-44FB-8849-977CE80972B4}" dt="2022-09-21T15:36:53.254" v="133" actId="20577"/>
          <ac:spMkLst>
            <pc:docMk/>
            <pc:sldMk cId="1724674474" sldId="261"/>
            <ac:spMk id="7" creationId="{F19A9586-5BF0-B577-04F3-DD7EA36725DB}"/>
          </ac:spMkLst>
        </pc:spChg>
        <pc:spChg chg="add del mod ord">
          <ac:chgData name="Cory Mathis" userId="ec5c9386-3897-4d1b-947e-15bcb21f29d5" providerId="ADAL" clId="{E0EDCF88-2F50-44FB-8849-977CE80972B4}" dt="2022-10-06T19:56:51.100" v="908" actId="700"/>
          <ac:spMkLst>
            <pc:docMk/>
            <pc:sldMk cId="1724674474" sldId="261"/>
            <ac:spMk id="8" creationId="{C617BDDD-5847-8E6E-1A80-CC4713C98CCC}"/>
          </ac:spMkLst>
        </pc:spChg>
      </pc:sldChg>
      <pc:sldChg chg="del">
        <pc:chgData name="Cory Mathis" userId="ec5c9386-3897-4d1b-947e-15bcb21f29d5" providerId="ADAL" clId="{E0EDCF88-2F50-44FB-8849-977CE80972B4}" dt="2022-09-21T15:46:39.056" v="135" actId="2696"/>
        <pc:sldMkLst>
          <pc:docMk/>
          <pc:sldMk cId="2040667400" sldId="262"/>
        </pc:sldMkLst>
      </pc:sldChg>
      <pc:sldChg chg="del">
        <pc:chgData name="Cory Mathis" userId="ec5c9386-3897-4d1b-947e-15bcb21f29d5" providerId="ADAL" clId="{E0EDCF88-2F50-44FB-8849-977CE80972B4}" dt="2022-09-21T15:36:56.398" v="134" actId="2696"/>
        <pc:sldMkLst>
          <pc:docMk/>
          <pc:sldMk cId="1633401547" sldId="264"/>
        </pc:sldMkLst>
      </pc:sldChg>
      <pc:sldChg chg="addSp delSp modSp new mod ord modClrScheme chgLayout">
        <pc:chgData name="Cory Mathis" userId="ec5c9386-3897-4d1b-947e-15bcb21f29d5" providerId="ADAL" clId="{E0EDCF88-2F50-44FB-8849-977CE80972B4}" dt="2022-09-21T16:15:43.601" v="879" actId="11"/>
        <pc:sldMkLst>
          <pc:docMk/>
          <pc:sldMk cId="4268942145" sldId="264"/>
        </pc:sldMkLst>
        <pc:spChg chg="del mod ord">
          <ac:chgData name="Cory Mathis" userId="ec5c9386-3897-4d1b-947e-15bcb21f29d5" providerId="ADAL" clId="{E0EDCF88-2F50-44FB-8849-977CE80972B4}" dt="2022-09-21T15:47:28.062" v="137" actId="700"/>
          <ac:spMkLst>
            <pc:docMk/>
            <pc:sldMk cId="4268942145" sldId="264"/>
            <ac:spMk id="2" creationId="{4741F872-40D2-D9A4-7CCB-DF27A2D4ABC9}"/>
          </ac:spMkLst>
        </pc:spChg>
        <pc:spChg chg="del mod ord">
          <ac:chgData name="Cory Mathis" userId="ec5c9386-3897-4d1b-947e-15bcb21f29d5" providerId="ADAL" clId="{E0EDCF88-2F50-44FB-8849-977CE80972B4}" dt="2022-09-21T15:47:28.062" v="137" actId="700"/>
          <ac:spMkLst>
            <pc:docMk/>
            <pc:sldMk cId="4268942145" sldId="264"/>
            <ac:spMk id="3" creationId="{39CFD2C8-B78B-EDC3-CC18-4C1CC32CB91C}"/>
          </ac:spMkLst>
        </pc:spChg>
        <pc:spChg chg="add del mod ord">
          <ac:chgData name="Cory Mathis" userId="ec5c9386-3897-4d1b-947e-15bcb21f29d5" providerId="ADAL" clId="{E0EDCF88-2F50-44FB-8849-977CE80972B4}" dt="2022-09-21T15:47:37.089" v="138" actId="700"/>
          <ac:spMkLst>
            <pc:docMk/>
            <pc:sldMk cId="4268942145" sldId="264"/>
            <ac:spMk id="4" creationId="{D73A4617-1488-1958-61CC-CFCFB391362B}"/>
          </ac:spMkLst>
        </pc:spChg>
        <pc:spChg chg="add del mod ord">
          <ac:chgData name="Cory Mathis" userId="ec5c9386-3897-4d1b-947e-15bcb21f29d5" providerId="ADAL" clId="{E0EDCF88-2F50-44FB-8849-977CE80972B4}" dt="2022-09-21T15:47:37.089" v="138" actId="700"/>
          <ac:spMkLst>
            <pc:docMk/>
            <pc:sldMk cId="4268942145" sldId="264"/>
            <ac:spMk id="5" creationId="{02094A9C-1D1E-E2E4-258B-C8B58ABD65E1}"/>
          </ac:spMkLst>
        </pc:spChg>
        <pc:spChg chg="add del mod ord">
          <ac:chgData name="Cory Mathis" userId="ec5c9386-3897-4d1b-947e-15bcb21f29d5" providerId="ADAL" clId="{E0EDCF88-2F50-44FB-8849-977CE80972B4}" dt="2022-09-21T15:47:37.089" v="138" actId="700"/>
          <ac:spMkLst>
            <pc:docMk/>
            <pc:sldMk cId="4268942145" sldId="264"/>
            <ac:spMk id="6" creationId="{E984F563-8E08-E6F9-535D-CB4B838B7073}"/>
          </ac:spMkLst>
        </pc:spChg>
        <pc:spChg chg="add del mod ord">
          <ac:chgData name="Cory Mathis" userId="ec5c9386-3897-4d1b-947e-15bcb21f29d5" providerId="ADAL" clId="{E0EDCF88-2F50-44FB-8849-977CE80972B4}" dt="2022-09-21T15:52:01.387" v="139" actId="478"/>
          <ac:spMkLst>
            <pc:docMk/>
            <pc:sldMk cId="4268942145" sldId="264"/>
            <ac:spMk id="7" creationId="{03AD55BA-73A4-21E6-0D3C-FE16C17AC9F0}"/>
          </ac:spMkLst>
        </pc:spChg>
        <pc:spChg chg="add del mod ord">
          <ac:chgData name="Cory Mathis" userId="ec5c9386-3897-4d1b-947e-15bcb21f29d5" providerId="ADAL" clId="{E0EDCF88-2F50-44FB-8849-977CE80972B4}" dt="2022-09-21T15:52:43.243" v="147" actId="700"/>
          <ac:spMkLst>
            <pc:docMk/>
            <pc:sldMk cId="4268942145" sldId="264"/>
            <ac:spMk id="8" creationId="{34C39AEF-3D46-F1E0-FDF3-3B765CAA5D6B}"/>
          </ac:spMkLst>
        </pc:spChg>
        <pc:spChg chg="add del mod ord">
          <ac:chgData name="Cory Mathis" userId="ec5c9386-3897-4d1b-947e-15bcb21f29d5" providerId="ADAL" clId="{E0EDCF88-2F50-44FB-8849-977CE80972B4}" dt="2022-09-21T15:52:43.243" v="147" actId="700"/>
          <ac:spMkLst>
            <pc:docMk/>
            <pc:sldMk cId="4268942145" sldId="264"/>
            <ac:spMk id="9" creationId="{9D164275-A7E0-4E8C-79A8-C5011A8FEDDA}"/>
          </ac:spMkLst>
        </pc:spChg>
        <pc:spChg chg="add mod ord">
          <ac:chgData name="Cory Mathis" userId="ec5c9386-3897-4d1b-947e-15bcb21f29d5" providerId="ADAL" clId="{E0EDCF88-2F50-44FB-8849-977CE80972B4}" dt="2022-09-21T16:14:41.527" v="874" actId="14100"/>
          <ac:spMkLst>
            <pc:docMk/>
            <pc:sldMk cId="4268942145" sldId="264"/>
            <ac:spMk id="12" creationId="{30C21A27-CB51-1C69-E0FB-2EEDCD2E7C8F}"/>
          </ac:spMkLst>
        </pc:spChg>
        <pc:spChg chg="add del mod ord">
          <ac:chgData name="Cory Mathis" userId="ec5c9386-3897-4d1b-947e-15bcb21f29d5" providerId="ADAL" clId="{E0EDCF88-2F50-44FB-8849-977CE80972B4}" dt="2022-09-21T16:00:13.438" v="159" actId="700"/>
          <ac:spMkLst>
            <pc:docMk/>
            <pc:sldMk cId="4268942145" sldId="264"/>
            <ac:spMk id="13" creationId="{42EE8CE4-D1F8-F5ED-0489-2919B5B51E5A}"/>
          </ac:spMkLst>
        </pc:spChg>
        <pc:spChg chg="add del mod ord">
          <ac:chgData name="Cory Mathis" userId="ec5c9386-3897-4d1b-947e-15bcb21f29d5" providerId="ADAL" clId="{E0EDCF88-2F50-44FB-8849-977CE80972B4}" dt="2022-09-21T16:01:17.235" v="160" actId="700"/>
          <ac:spMkLst>
            <pc:docMk/>
            <pc:sldMk cId="4268942145" sldId="264"/>
            <ac:spMk id="14" creationId="{60449B92-535C-C102-EF10-5CD252C50146}"/>
          </ac:spMkLst>
        </pc:spChg>
        <pc:spChg chg="add del mod ord">
          <ac:chgData name="Cory Mathis" userId="ec5c9386-3897-4d1b-947e-15bcb21f29d5" providerId="ADAL" clId="{E0EDCF88-2F50-44FB-8849-977CE80972B4}" dt="2022-09-21T16:02:22.849" v="162" actId="700"/>
          <ac:spMkLst>
            <pc:docMk/>
            <pc:sldMk cId="4268942145" sldId="264"/>
            <ac:spMk id="15" creationId="{FCCFE45D-B1B1-151E-E5A2-5887028D73A3}"/>
          </ac:spMkLst>
        </pc:spChg>
        <pc:spChg chg="add del mod ord">
          <ac:chgData name="Cory Mathis" userId="ec5c9386-3897-4d1b-947e-15bcb21f29d5" providerId="ADAL" clId="{E0EDCF88-2F50-44FB-8849-977CE80972B4}" dt="2022-09-21T16:02:57.694" v="214" actId="478"/>
          <ac:spMkLst>
            <pc:docMk/>
            <pc:sldMk cId="4268942145" sldId="264"/>
            <ac:spMk id="16" creationId="{63880478-0E76-5A77-B87F-CB8028D34D30}"/>
          </ac:spMkLst>
        </pc:spChg>
        <pc:spChg chg="add del mod">
          <ac:chgData name="Cory Mathis" userId="ec5c9386-3897-4d1b-947e-15bcb21f29d5" providerId="ADAL" clId="{E0EDCF88-2F50-44FB-8849-977CE80972B4}" dt="2022-09-21T16:03:44.846" v="228" actId="478"/>
          <ac:spMkLst>
            <pc:docMk/>
            <pc:sldMk cId="4268942145" sldId="264"/>
            <ac:spMk id="19" creationId="{9C9A521B-F8D3-EBE8-83D1-047AD13FF9D2}"/>
          </ac:spMkLst>
        </pc:spChg>
        <pc:spChg chg="add mod">
          <ac:chgData name="Cory Mathis" userId="ec5c9386-3897-4d1b-947e-15bcb21f29d5" providerId="ADAL" clId="{E0EDCF88-2F50-44FB-8849-977CE80972B4}" dt="2022-09-21T16:15:43.601" v="879" actId="11"/>
          <ac:spMkLst>
            <pc:docMk/>
            <pc:sldMk cId="4268942145" sldId="264"/>
            <ac:spMk id="20" creationId="{DFF0C3AC-74B0-5559-8F12-E6C540E16826}"/>
          </ac:spMkLst>
        </pc:spChg>
        <pc:spChg chg="add del">
          <ac:chgData name="Cory Mathis" userId="ec5c9386-3897-4d1b-947e-15bcb21f29d5" providerId="ADAL" clId="{E0EDCF88-2F50-44FB-8849-977CE80972B4}" dt="2022-09-21T16:06:09.448" v="245" actId="478"/>
          <ac:spMkLst>
            <pc:docMk/>
            <pc:sldMk cId="4268942145" sldId="264"/>
            <ac:spMk id="21" creationId="{77F23589-F570-7B0E-E45C-CA216C16B258}"/>
          </ac:spMkLst>
        </pc:spChg>
        <pc:spChg chg="add del mod">
          <ac:chgData name="Cory Mathis" userId="ec5c9386-3897-4d1b-947e-15bcb21f29d5" providerId="ADAL" clId="{E0EDCF88-2F50-44FB-8849-977CE80972B4}" dt="2022-09-21T16:06:31.720" v="248" actId="478"/>
          <ac:spMkLst>
            <pc:docMk/>
            <pc:sldMk cId="4268942145" sldId="264"/>
            <ac:spMk id="22" creationId="{A1F038EB-7E31-EC41-EA5D-A1BD19F140FA}"/>
          </ac:spMkLst>
        </pc:spChg>
        <pc:spChg chg="add mod">
          <ac:chgData name="Cory Mathis" userId="ec5c9386-3897-4d1b-947e-15bcb21f29d5" providerId="ADAL" clId="{E0EDCF88-2F50-44FB-8849-977CE80972B4}" dt="2022-09-21T16:13:37.452" v="787" actId="1076"/>
          <ac:spMkLst>
            <pc:docMk/>
            <pc:sldMk cId="4268942145" sldId="264"/>
            <ac:spMk id="23" creationId="{90DA51CE-BCF3-8416-4E7C-2C0BE0781F09}"/>
          </ac:spMkLst>
        </pc:spChg>
        <pc:spChg chg="add mod">
          <ac:chgData name="Cory Mathis" userId="ec5c9386-3897-4d1b-947e-15bcb21f29d5" providerId="ADAL" clId="{E0EDCF88-2F50-44FB-8849-977CE80972B4}" dt="2022-09-21T16:13:37.452" v="787" actId="1076"/>
          <ac:spMkLst>
            <pc:docMk/>
            <pc:sldMk cId="4268942145" sldId="264"/>
            <ac:spMk id="24" creationId="{02493CC7-9B43-75B1-5355-BBE3E68DF5FA}"/>
          </ac:spMkLst>
        </pc:spChg>
        <pc:spChg chg="add mod">
          <ac:chgData name="Cory Mathis" userId="ec5c9386-3897-4d1b-947e-15bcb21f29d5" providerId="ADAL" clId="{E0EDCF88-2F50-44FB-8849-977CE80972B4}" dt="2022-09-21T16:13:37.452" v="787" actId="1076"/>
          <ac:spMkLst>
            <pc:docMk/>
            <pc:sldMk cId="4268942145" sldId="264"/>
            <ac:spMk id="25" creationId="{4B6B13BC-5462-8486-3CE0-A257BCC56FEE}"/>
          </ac:spMkLst>
        </pc:spChg>
        <pc:spChg chg="add mod">
          <ac:chgData name="Cory Mathis" userId="ec5c9386-3897-4d1b-947e-15bcb21f29d5" providerId="ADAL" clId="{E0EDCF88-2F50-44FB-8849-977CE80972B4}" dt="2022-09-21T16:13:37.452" v="787" actId="1076"/>
          <ac:spMkLst>
            <pc:docMk/>
            <pc:sldMk cId="4268942145" sldId="264"/>
            <ac:spMk id="26" creationId="{AB9FF2E7-78E8-0CDF-0835-8761EEEEDD83}"/>
          </ac:spMkLst>
        </pc:spChg>
        <pc:picChg chg="add del mod">
          <ac:chgData name="Cory Mathis" userId="ec5c9386-3897-4d1b-947e-15bcb21f29d5" providerId="ADAL" clId="{E0EDCF88-2F50-44FB-8849-977CE80972B4}" dt="2022-09-21T15:52:18.365" v="146" actId="478"/>
          <ac:picMkLst>
            <pc:docMk/>
            <pc:sldMk cId="4268942145" sldId="264"/>
            <ac:picMk id="11" creationId="{D06531F4-A7F0-22BB-7E99-D3B0913A05E9}"/>
          </ac:picMkLst>
        </pc:picChg>
        <pc:picChg chg="add mod">
          <ac:chgData name="Cory Mathis" userId="ec5c9386-3897-4d1b-947e-15bcb21f29d5" providerId="ADAL" clId="{E0EDCF88-2F50-44FB-8849-977CE80972B4}" dt="2022-09-21T16:13:37.452" v="787" actId="1076"/>
          <ac:picMkLst>
            <pc:docMk/>
            <pc:sldMk cId="4268942145" sldId="264"/>
            <ac:picMk id="18" creationId="{2284DB7D-E90D-C162-9D34-765341B92F34}"/>
          </ac:picMkLst>
        </pc:picChg>
        <pc:picChg chg="add mod modCrop">
          <ac:chgData name="Cory Mathis" userId="ec5c9386-3897-4d1b-947e-15bcb21f29d5" providerId="ADAL" clId="{E0EDCF88-2F50-44FB-8849-977CE80972B4}" dt="2022-09-21T16:13:50.983" v="789" actId="1076"/>
          <ac:picMkLst>
            <pc:docMk/>
            <pc:sldMk cId="4268942145" sldId="264"/>
            <ac:picMk id="28" creationId="{12F34D38-1209-BBA4-E42C-3EDD0E1F5DF5}"/>
          </ac:picMkLst>
        </pc:picChg>
      </pc:sldChg>
      <pc:sldChg chg="del">
        <pc:chgData name="Cory Mathis" userId="ec5c9386-3897-4d1b-947e-15bcb21f29d5" providerId="ADAL" clId="{E0EDCF88-2F50-44FB-8849-977CE80972B4}" dt="2022-09-21T15:35:50.339" v="42" actId="2696"/>
        <pc:sldMkLst>
          <pc:docMk/>
          <pc:sldMk cId="607584089" sldId="265"/>
        </pc:sldMkLst>
      </pc:sldChg>
    </pc:docChg>
  </pc:docChgLst>
  <pc:docChgLst>
    <pc:chgData name="Jordan Benzing" userId="S::jordan@patchmypc.com::14db2376-275a-451a-89ac-545fdb4e8b5f" providerId="AD" clId="Web-{93A94638-3C9D-41BD-B971-D2B1FF9BBEA5}"/>
    <pc:docChg chg="modSld">
      <pc:chgData name="Jordan Benzing" userId="S::jordan@patchmypc.com::14db2376-275a-451a-89ac-545fdb4e8b5f" providerId="AD" clId="Web-{93A94638-3C9D-41BD-B971-D2B1FF9BBEA5}" dt="2023-06-28T14:13:23.956" v="118" actId="20577"/>
      <pc:docMkLst>
        <pc:docMk/>
      </pc:docMkLst>
      <pc:sldChg chg="addSp delSp modSp">
        <pc:chgData name="Jordan Benzing" userId="S::jordan@patchmypc.com::14db2376-275a-451a-89ac-545fdb4e8b5f" providerId="AD" clId="Web-{93A94638-3C9D-41BD-B971-D2B1FF9BBEA5}" dt="2023-06-28T14:13:23.956" v="118" actId="20577"/>
        <pc:sldMkLst>
          <pc:docMk/>
          <pc:sldMk cId="2294632561" sldId="294"/>
        </pc:sldMkLst>
        <pc:spChg chg="mod">
          <ac:chgData name="Jordan Benzing" userId="S::jordan@patchmypc.com::14db2376-275a-451a-89ac-545fdb4e8b5f" providerId="AD" clId="Web-{93A94638-3C9D-41BD-B971-D2B1FF9BBEA5}" dt="2023-06-28T14:13:23.956" v="118" actId="20577"/>
          <ac:spMkLst>
            <pc:docMk/>
            <pc:sldMk cId="2294632561" sldId="294"/>
            <ac:spMk id="5" creationId="{53C1CF2F-B93C-BF18-0634-80D5466E346B}"/>
          </ac:spMkLst>
        </pc:spChg>
        <pc:graphicFrameChg chg="add del mod">
          <ac:chgData name="Jordan Benzing" userId="S::jordan@patchmypc.com::14db2376-275a-451a-89ac-545fdb4e8b5f" providerId="AD" clId="Web-{93A94638-3C9D-41BD-B971-D2B1FF9BBEA5}" dt="2023-06-28T14:12:19.893" v="1"/>
          <ac:graphicFrameMkLst>
            <pc:docMk/>
            <pc:sldMk cId="2294632561" sldId="294"/>
            <ac:graphicFrameMk id="3" creationId="{E5BE52CB-06F4-DF18-1039-EB6CDE85DFEA}"/>
          </ac:graphicFrameMkLst>
        </pc:graphicFrameChg>
      </pc:sldChg>
    </pc:docChg>
  </pc:docChgLst>
  <pc:docChgLst>
    <pc:chgData name="Justin Chalfant" userId="50ec0e3f-3c8c-40d6-b729-b52deacaac3c" providerId="ADAL" clId="{329BBDD5-AA94-40DF-B0C4-EB4172229592}"/>
    <pc:docChg chg="undo custSel addSld delSld modSld">
      <pc:chgData name="Justin Chalfant" userId="50ec0e3f-3c8c-40d6-b729-b52deacaac3c" providerId="ADAL" clId="{329BBDD5-AA94-40DF-B0C4-EB4172229592}" dt="2022-09-21T13:25:40.698" v="375" actId="20577"/>
      <pc:docMkLst>
        <pc:docMk/>
      </pc:docMkLst>
      <pc:sldChg chg="modSp del mod">
        <pc:chgData name="Justin Chalfant" userId="50ec0e3f-3c8c-40d6-b729-b52deacaac3c" providerId="ADAL" clId="{329BBDD5-AA94-40DF-B0C4-EB4172229592}" dt="2022-09-21T13:07:02.550" v="80" actId="47"/>
        <pc:sldMkLst>
          <pc:docMk/>
          <pc:sldMk cId="143225555" sldId="256"/>
        </pc:sldMkLst>
        <pc:spChg chg="mod">
          <ac:chgData name="Justin Chalfant" userId="50ec0e3f-3c8c-40d6-b729-b52deacaac3c" providerId="ADAL" clId="{329BBDD5-AA94-40DF-B0C4-EB4172229592}" dt="2022-09-21T13:05:27.342" v="8" actId="20577"/>
          <ac:spMkLst>
            <pc:docMk/>
            <pc:sldMk cId="143225555" sldId="256"/>
            <ac:spMk id="2" creationId="{0CB36276-43E9-4C12-9154-60DBF8E7C005}"/>
          </ac:spMkLst>
        </pc:spChg>
      </pc:sldChg>
      <pc:sldChg chg="modSp new mod">
        <pc:chgData name="Justin Chalfant" userId="50ec0e3f-3c8c-40d6-b729-b52deacaac3c" providerId="ADAL" clId="{329BBDD5-AA94-40DF-B0C4-EB4172229592}" dt="2022-09-21T13:06:47.332" v="79" actId="20577"/>
        <pc:sldMkLst>
          <pc:docMk/>
          <pc:sldMk cId="3394490888" sldId="257"/>
        </pc:sldMkLst>
        <pc:spChg chg="mod">
          <ac:chgData name="Justin Chalfant" userId="50ec0e3f-3c8c-40d6-b729-b52deacaac3c" providerId="ADAL" clId="{329BBDD5-AA94-40DF-B0C4-EB4172229592}" dt="2022-09-21T13:05:46.222" v="35" actId="20577"/>
          <ac:spMkLst>
            <pc:docMk/>
            <pc:sldMk cId="3394490888" sldId="257"/>
            <ac:spMk id="2" creationId="{CCE4558C-2481-EA22-24BA-2250934235D9}"/>
          </ac:spMkLst>
        </pc:spChg>
        <pc:spChg chg="mod">
          <ac:chgData name="Justin Chalfant" userId="50ec0e3f-3c8c-40d6-b729-b52deacaac3c" providerId="ADAL" clId="{329BBDD5-AA94-40DF-B0C4-EB4172229592}" dt="2022-09-21T13:06:47.332" v="79" actId="20577"/>
          <ac:spMkLst>
            <pc:docMk/>
            <pc:sldMk cId="3394490888" sldId="257"/>
            <ac:spMk id="3" creationId="{5DD21CE8-243A-0B67-2142-10C542909BD1}"/>
          </ac:spMkLst>
        </pc:spChg>
      </pc:sldChg>
      <pc:sldChg chg="addSp delSp modSp new mod modClrScheme chgLayout">
        <pc:chgData name="Justin Chalfant" userId="50ec0e3f-3c8c-40d6-b729-b52deacaac3c" providerId="ADAL" clId="{329BBDD5-AA94-40DF-B0C4-EB4172229592}" dt="2022-09-21T13:21:37.055" v="341" actId="1076"/>
        <pc:sldMkLst>
          <pc:docMk/>
          <pc:sldMk cId="1836072527" sldId="258"/>
        </pc:sldMkLst>
        <pc:spChg chg="del mod ord">
          <ac:chgData name="Justin Chalfant" userId="50ec0e3f-3c8c-40d6-b729-b52deacaac3c" providerId="ADAL" clId="{329BBDD5-AA94-40DF-B0C4-EB4172229592}" dt="2022-09-21T13:07:38.657" v="82" actId="700"/>
          <ac:spMkLst>
            <pc:docMk/>
            <pc:sldMk cId="1836072527" sldId="258"/>
            <ac:spMk id="2" creationId="{D3CDE4D3-88F0-51CC-72FC-62CCDAE004A6}"/>
          </ac:spMkLst>
        </pc:spChg>
        <pc:spChg chg="del mod ord">
          <ac:chgData name="Justin Chalfant" userId="50ec0e3f-3c8c-40d6-b729-b52deacaac3c" providerId="ADAL" clId="{329BBDD5-AA94-40DF-B0C4-EB4172229592}" dt="2022-09-21T13:07:38.657" v="82" actId="700"/>
          <ac:spMkLst>
            <pc:docMk/>
            <pc:sldMk cId="1836072527" sldId="258"/>
            <ac:spMk id="3" creationId="{612DB8D4-9E78-5280-ED49-0EA11FDABAF2}"/>
          </ac:spMkLst>
        </pc:spChg>
        <pc:spChg chg="add del mod ord">
          <ac:chgData name="Justin Chalfant" userId="50ec0e3f-3c8c-40d6-b729-b52deacaac3c" providerId="ADAL" clId="{329BBDD5-AA94-40DF-B0C4-EB4172229592}" dt="2022-09-21T13:11:28.581" v="108" actId="700"/>
          <ac:spMkLst>
            <pc:docMk/>
            <pc:sldMk cId="1836072527" sldId="258"/>
            <ac:spMk id="4" creationId="{51CC98C5-3A01-0833-B2A8-523A652E87EB}"/>
          </ac:spMkLst>
        </pc:spChg>
        <pc:spChg chg="add mod ord">
          <ac:chgData name="Justin Chalfant" userId="50ec0e3f-3c8c-40d6-b729-b52deacaac3c" providerId="ADAL" clId="{329BBDD5-AA94-40DF-B0C4-EB4172229592}" dt="2022-09-21T13:15:33.294" v="158" actId="403"/>
          <ac:spMkLst>
            <pc:docMk/>
            <pc:sldMk cId="1836072527" sldId="258"/>
            <ac:spMk id="5" creationId="{32331B3B-D8A6-7B44-E23A-AB188395B9B0}"/>
          </ac:spMkLst>
        </pc:spChg>
        <pc:spChg chg="add del mod ord">
          <ac:chgData name="Justin Chalfant" userId="50ec0e3f-3c8c-40d6-b729-b52deacaac3c" providerId="ADAL" clId="{329BBDD5-AA94-40DF-B0C4-EB4172229592}" dt="2022-09-21T13:12:46.932" v="117" actId="478"/>
          <ac:spMkLst>
            <pc:docMk/>
            <pc:sldMk cId="1836072527" sldId="258"/>
            <ac:spMk id="6" creationId="{8880CB71-834E-3D55-0936-E3E7096273BA}"/>
          </ac:spMkLst>
        </pc:spChg>
        <pc:spChg chg="add mod">
          <ac:chgData name="Justin Chalfant" userId="50ec0e3f-3c8c-40d6-b729-b52deacaac3c" providerId="ADAL" clId="{329BBDD5-AA94-40DF-B0C4-EB4172229592}" dt="2022-09-21T13:15:13.014" v="153" actId="403"/>
          <ac:spMkLst>
            <pc:docMk/>
            <pc:sldMk cId="1836072527" sldId="258"/>
            <ac:spMk id="9" creationId="{47E48C54-C451-FE7C-5247-C9256B6A5903}"/>
          </ac:spMkLst>
        </pc:spChg>
        <pc:spChg chg="add mod">
          <ac:chgData name="Justin Chalfant" userId="50ec0e3f-3c8c-40d6-b729-b52deacaac3c" providerId="ADAL" clId="{329BBDD5-AA94-40DF-B0C4-EB4172229592}" dt="2022-09-21T13:21:37.055" v="341" actId="1076"/>
          <ac:spMkLst>
            <pc:docMk/>
            <pc:sldMk cId="1836072527" sldId="258"/>
            <ac:spMk id="10" creationId="{6312DF50-04EA-E462-251A-40966E29480E}"/>
          </ac:spMkLst>
        </pc:spChg>
        <pc:picChg chg="add mod">
          <ac:chgData name="Justin Chalfant" userId="50ec0e3f-3c8c-40d6-b729-b52deacaac3c" providerId="ADAL" clId="{329BBDD5-AA94-40DF-B0C4-EB4172229592}" dt="2022-09-21T13:14:05.130" v="127" actId="1076"/>
          <ac:picMkLst>
            <pc:docMk/>
            <pc:sldMk cId="1836072527" sldId="258"/>
            <ac:picMk id="8" creationId="{B3956EB9-B8A7-852B-F5F6-063BCC2B9121}"/>
          </ac:picMkLst>
        </pc:picChg>
        <pc:picChg chg="add del">
          <ac:chgData name="Justin Chalfant" userId="50ec0e3f-3c8c-40d6-b729-b52deacaac3c" providerId="ADAL" clId="{329BBDD5-AA94-40DF-B0C4-EB4172229592}" dt="2022-09-21T13:09:02.577" v="107"/>
          <ac:picMkLst>
            <pc:docMk/>
            <pc:sldMk cId="1836072527" sldId="258"/>
            <ac:picMk id="1026" creationId="{1B586FA8-C8D2-16F9-8786-5934C4B0DBAA}"/>
          </ac:picMkLst>
        </pc:picChg>
        <pc:picChg chg="add del mod">
          <ac:chgData name="Justin Chalfant" userId="50ec0e3f-3c8c-40d6-b729-b52deacaac3c" providerId="ADAL" clId="{329BBDD5-AA94-40DF-B0C4-EB4172229592}" dt="2022-09-21T13:12:01.168" v="112"/>
          <ac:picMkLst>
            <pc:docMk/>
            <pc:sldMk cId="1836072527" sldId="258"/>
            <ac:picMk id="1028" creationId="{B8B82C06-3C7D-11B0-0D01-FCB4D2B2ACDB}"/>
          </ac:picMkLst>
        </pc:picChg>
        <pc:picChg chg="add del mod">
          <ac:chgData name="Justin Chalfant" userId="50ec0e3f-3c8c-40d6-b729-b52deacaac3c" providerId="ADAL" clId="{329BBDD5-AA94-40DF-B0C4-EB4172229592}" dt="2022-09-21T13:13:59.996" v="125" actId="478"/>
          <ac:picMkLst>
            <pc:docMk/>
            <pc:sldMk cId="1836072527" sldId="258"/>
            <ac:picMk id="1030" creationId="{A70E9471-FF9B-5AB2-21A0-906AB5307A78}"/>
          </ac:picMkLst>
        </pc:picChg>
      </pc:sldChg>
      <pc:sldChg chg="addSp delSp modSp new mod modClrScheme chgLayout">
        <pc:chgData name="Justin Chalfant" userId="50ec0e3f-3c8c-40d6-b729-b52deacaac3c" providerId="ADAL" clId="{329BBDD5-AA94-40DF-B0C4-EB4172229592}" dt="2022-09-21T13:19:35.385" v="232" actId="20577"/>
        <pc:sldMkLst>
          <pc:docMk/>
          <pc:sldMk cId="431394609" sldId="259"/>
        </pc:sldMkLst>
        <pc:spChg chg="del mod ord">
          <ac:chgData name="Justin Chalfant" userId="50ec0e3f-3c8c-40d6-b729-b52deacaac3c" providerId="ADAL" clId="{329BBDD5-AA94-40DF-B0C4-EB4172229592}" dt="2022-09-21T13:19:07.816" v="160" actId="700"/>
          <ac:spMkLst>
            <pc:docMk/>
            <pc:sldMk cId="431394609" sldId="259"/>
            <ac:spMk id="2" creationId="{21BB38C6-B80E-B1C1-DE26-282A887419DE}"/>
          </ac:spMkLst>
        </pc:spChg>
        <pc:spChg chg="del">
          <ac:chgData name="Justin Chalfant" userId="50ec0e3f-3c8c-40d6-b729-b52deacaac3c" providerId="ADAL" clId="{329BBDD5-AA94-40DF-B0C4-EB4172229592}" dt="2022-09-21T13:19:07.816" v="160" actId="700"/>
          <ac:spMkLst>
            <pc:docMk/>
            <pc:sldMk cId="431394609" sldId="259"/>
            <ac:spMk id="3" creationId="{1E72B3D1-82B3-5E97-0810-86FD7CBAFA69}"/>
          </ac:spMkLst>
        </pc:spChg>
        <pc:spChg chg="add mod ord">
          <ac:chgData name="Justin Chalfant" userId="50ec0e3f-3c8c-40d6-b729-b52deacaac3c" providerId="ADAL" clId="{329BBDD5-AA94-40DF-B0C4-EB4172229592}" dt="2022-09-21T13:19:35.385" v="232" actId="20577"/>
          <ac:spMkLst>
            <pc:docMk/>
            <pc:sldMk cId="431394609" sldId="259"/>
            <ac:spMk id="4" creationId="{FDA8DC10-A932-943B-CCCF-6510B972E60F}"/>
          </ac:spMkLst>
        </pc:spChg>
        <pc:spChg chg="add mod ord">
          <ac:chgData name="Justin Chalfant" userId="50ec0e3f-3c8c-40d6-b729-b52deacaac3c" providerId="ADAL" clId="{329BBDD5-AA94-40DF-B0C4-EB4172229592}" dt="2022-09-21T13:19:31.890" v="227" actId="20577"/>
          <ac:spMkLst>
            <pc:docMk/>
            <pc:sldMk cId="431394609" sldId="259"/>
            <ac:spMk id="5" creationId="{05509587-6C41-C2AC-645C-9028F4491916}"/>
          </ac:spMkLst>
        </pc:spChg>
      </pc:sldChg>
      <pc:sldChg chg="modSp mod">
        <pc:chgData name="Justin Chalfant" userId="50ec0e3f-3c8c-40d6-b729-b52deacaac3c" providerId="ADAL" clId="{329BBDD5-AA94-40DF-B0C4-EB4172229592}" dt="2022-09-21T13:25:40.698" v="375" actId="20577"/>
        <pc:sldMkLst>
          <pc:docMk/>
          <pc:sldMk cId="969695654" sldId="260"/>
        </pc:sldMkLst>
        <pc:spChg chg="mod">
          <ac:chgData name="Justin Chalfant" userId="50ec0e3f-3c8c-40d6-b729-b52deacaac3c" providerId="ADAL" clId="{329BBDD5-AA94-40DF-B0C4-EB4172229592}" dt="2022-09-21T13:25:40.698" v="375" actId="20577"/>
          <ac:spMkLst>
            <pc:docMk/>
            <pc:sldMk cId="969695654" sldId="260"/>
            <ac:spMk id="2" creationId="{834D1A58-D564-F92E-925D-BFFC48975284}"/>
          </ac:spMkLst>
        </pc:spChg>
      </pc:sldChg>
    </pc:docChg>
  </pc:docChgLst>
  <pc:docChgLst>
    <pc:chgData name="Cory Mathis" userId="ec5c9386-3897-4d1b-947e-15bcb21f29d5" providerId="ADAL" clId="{8DF9CE3A-EA66-0C40-928B-408259DFF898}"/>
    <pc:docChg chg="custSel addSld delSld modSld">
      <pc:chgData name="Cory Mathis" userId="ec5c9386-3897-4d1b-947e-15bcb21f29d5" providerId="ADAL" clId="{8DF9CE3A-EA66-0C40-928B-408259DFF898}" dt="2023-06-29T13:29:37.883" v="10" actId="2696"/>
      <pc:docMkLst>
        <pc:docMk/>
      </pc:docMkLst>
      <pc:sldChg chg="delSp modSp add del mod">
        <pc:chgData name="Cory Mathis" userId="ec5c9386-3897-4d1b-947e-15bcb21f29d5" providerId="ADAL" clId="{8DF9CE3A-EA66-0C40-928B-408259DFF898}" dt="2023-06-29T13:29:35.594" v="7" actId="2696"/>
        <pc:sldMkLst>
          <pc:docMk/>
          <pc:sldMk cId="1836072527" sldId="258"/>
        </pc:sldMkLst>
        <pc:spChg chg="del">
          <ac:chgData name="Cory Mathis" userId="ec5c9386-3897-4d1b-947e-15bcb21f29d5" providerId="ADAL" clId="{8DF9CE3A-EA66-0C40-928B-408259DFF898}" dt="2023-06-28T13:23:43.757" v="2" actId="478"/>
          <ac:spMkLst>
            <pc:docMk/>
            <pc:sldMk cId="1836072527" sldId="258"/>
            <ac:spMk id="10" creationId="{6312DF50-04EA-E462-251A-40966E29480E}"/>
          </ac:spMkLst>
        </pc:spChg>
        <pc:spChg chg="mod">
          <ac:chgData name="Cory Mathis" userId="ec5c9386-3897-4d1b-947e-15bcb21f29d5" providerId="ADAL" clId="{8DF9CE3A-EA66-0C40-928B-408259DFF898}" dt="2023-06-28T13:23:45.903" v="3" actId="1076"/>
          <ac:spMkLst>
            <pc:docMk/>
            <pc:sldMk cId="1836072527" sldId="258"/>
            <ac:spMk id="11" creationId="{8769E12F-34FA-F05A-B9D0-B75CA9C70100}"/>
          </ac:spMkLst>
        </pc:spChg>
      </pc:sldChg>
      <pc:sldChg chg="add del">
        <pc:chgData name="Cory Mathis" userId="ec5c9386-3897-4d1b-947e-15bcb21f29d5" providerId="ADAL" clId="{8DF9CE3A-EA66-0C40-928B-408259DFF898}" dt="2023-06-29T13:29:36.141" v="8" actId="2696"/>
        <pc:sldMkLst>
          <pc:docMk/>
          <pc:sldMk cId="3456342618" sldId="263"/>
        </pc:sldMkLst>
      </pc:sldChg>
      <pc:sldChg chg="del mod modShow">
        <pc:chgData name="Cory Mathis" userId="ec5c9386-3897-4d1b-947e-15bcb21f29d5" providerId="ADAL" clId="{8DF9CE3A-EA66-0C40-928B-408259DFF898}" dt="2023-06-29T13:29:37.187" v="9" actId="2696"/>
        <pc:sldMkLst>
          <pc:docMk/>
          <pc:sldMk cId="4268942145" sldId="264"/>
        </pc:sldMkLst>
      </pc:sldChg>
      <pc:sldChg chg="del">
        <pc:chgData name="Cory Mathis" userId="ec5c9386-3897-4d1b-947e-15bcb21f29d5" providerId="ADAL" clId="{8DF9CE3A-EA66-0C40-928B-408259DFF898}" dt="2023-06-29T13:29:37.883" v="10" actId="2696"/>
        <pc:sldMkLst>
          <pc:docMk/>
          <pc:sldMk cId="3410931074" sldId="283"/>
        </pc:sldMkLst>
      </pc:sldChg>
      <pc:sldChg chg="add del">
        <pc:chgData name="Cory Mathis" userId="ec5c9386-3897-4d1b-947e-15bcb21f29d5" providerId="ADAL" clId="{8DF9CE3A-EA66-0C40-928B-408259DFF898}" dt="2023-06-29T13:29:34.394" v="6" actId="2696"/>
        <pc:sldMkLst>
          <pc:docMk/>
          <pc:sldMk cId="182891517" sldId="296"/>
        </pc:sldMkLst>
      </pc:sldChg>
    </pc:docChg>
  </pc:docChgLst>
  <pc:docChgLst>
    <pc:chgData name="Vincent Verstraeten" userId="deec8e16-f7c4-4836-8116-9ab394714cbb" providerId="ADAL" clId="{0791F601-0207-47EE-BCE1-F9A7985084AC}"/>
    <pc:docChg chg="modSld sldOrd">
      <pc:chgData name="Vincent Verstraeten" userId="deec8e16-f7c4-4836-8116-9ab394714cbb" providerId="ADAL" clId="{0791F601-0207-47EE-BCE1-F9A7985084AC}" dt="2023-06-28T14:28:12.657" v="1"/>
      <pc:docMkLst>
        <pc:docMk/>
      </pc:docMkLst>
      <pc:sldChg chg="ord">
        <pc:chgData name="Vincent Verstraeten" userId="deec8e16-f7c4-4836-8116-9ab394714cbb" providerId="ADAL" clId="{0791F601-0207-47EE-BCE1-F9A7985084AC}" dt="2023-06-28T14:28:12.657" v="1"/>
        <pc:sldMkLst>
          <pc:docMk/>
          <pc:sldMk cId="3410931074" sldId="283"/>
        </pc:sldMkLst>
      </pc:sldChg>
    </pc:docChg>
  </pc:docChgLst>
  <pc:docChgLst>
    <pc:chgData name="David James" userId="S::djam@patchmypc.com::45c35e0a-c87b-48b8-95bf-7ebd715be790" providerId="AD" clId="Web-{EF37C6C4-D553-D23B-4204-C90E79649824}"/>
    <pc:docChg chg="addSld delSld modSld sldOrd">
      <pc:chgData name="David James" userId="S::djam@patchmypc.com::45c35e0a-c87b-48b8-95bf-7ebd715be790" providerId="AD" clId="Web-{EF37C6C4-D553-D23B-4204-C90E79649824}" dt="2023-06-28T14:46:24.275" v="200" actId="20577"/>
      <pc:docMkLst>
        <pc:docMk/>
      </pc:docMkLst>
      <pc:sldChg chg="addSp delSp modSp">
        <pc:chgData name="David James" userId="S::djam@patchmypc.com::45c35e0a-c87b-48b8-95bf-7ebd715be790" providerId="AD" clId="Web-{EF37C6C4-D553-D23B-4204-C90E79649824}" dt="2023-06-28T14:44:44.257" v="170" actId="20577"/>
        <pc:sldMkLst>
          <pc:docMk/>
          <pc:sldMk cId="2586188219" sldId="265"/>
        </pc:sldMkLst>
        <pc:spChg chg="mod">
          <ac:chgData name="David James" userId="S::djam@patchmypc.com::45c35e0a-c87b-48b8-95bf-7ebd715be790" providerId="AD" clId="Web-{EF37C6C4-D553-D23B-4204-C90E79649824}" dt="2023-06-28T14:44:44.257" v="170" actId="20577"/>
          <ac:spMkLst>
            <pc:docMk/>
            <pc:sldMk cId="2586188219" sldId="265"/>
            <ac:spMk id="5" creationId="{53C1CF2F-B93C-BF18-0634-80D5466E346B}"/>
          </ac:spMkLst>
        </pc:spChg>
        <pc:spChg chg="add del mod">
          <ac:chgData name="David James" userId="S::djam@patchmypc.com::45c35e0a-c87b-48b8-95bf-7ebd715be790" providerId="AD" clId="Web-{EF37C6C4-D553-D23B-4204-C90E79649824}" dt="2023-06-28T14:30:44.804" v="134" actId="1076"/>
          <ac:spMkLst>
            <pc:docMk/>
            <pc:sldMk cId="2586188219" sldId="265"/>
            <ac:spMk id="8" creationId="{B9434D88-58D4-D331-594A-6F88F9C2E398}"/>
          </ac:spMkLst>
        </pc:spChg>
      </pc:sldChg>
      <pc:sldChg chg="del ord">
        <pc:chgData name="David James" userId="S::djam@patchmypc.com::45c35e0a-c87b-48b8-95bf-7ebd715be790" providerId="AD" clId="Web-{EF37C6C4-D553-D23B-4204-C90E79649824}" dt="2023-06-28T14:44:46.429" v="171"/>
        <pc:sldMkLst>
          <pc:docMk/>
          <pc:sldMk cId="533729642" sldId="284"/>
        </pc:sldMkLst>
      </pc:sldChg>
      <pc:sldChg chg="addSp delSp modSp">
        <pc:chgData name="David James" userId="S::djam@patchmypc.com::45c35e0a-c87b-48b8-95bf-7ebd715be790" providerId="AD" clId="Web-{EF37C6C4-D553-D23B-4204-C90E79649824}" dt="2023-06-28T14:34:01.292" v="154" actId="20577"/>
        <pc:sldMkLst>
          <pc:docMk/>
          <pc:sldMk cId="3773509608" sldId="287"/>
        </pc:sldMkLst>
        <pc:spChg chg="mod">
          <ac:chgData name="David James" userId="S::djam@patchmypc.com::45c35e0a-c87b-48b8-95bf-7ebd715be790" providerId="AD" clId="Web-{EF37C6C4-D553-D23B-4204-C90E79649824}" dt="2023-06-28T14:34:01.292" v="154" actId="20577"/>
          <ac:spMkLst>
            <pc:docMk/>
            <pc:sldMk cId="3773509608" sldId="287"/>
            <ac:spMk id="5" creationId="{53C1CF2F-B93C-BF18-0634-80D5466E346B}"/>
          </ac:spMkLst>
        </pc:spChg>
        <pc:spChg chg="mod">
          <ac:chgData name="David James" userId="S::djam@patchmypc.com::45c35e0a-c87b-48b8-95bf-7ebd715be790" providerId="AD" clId="Web-{EF37C6C4-D553-D23B-4204-C90E79649824}" dt="2023-06-28T14:28:55.239" v="110" actId="20577"/>
          <ac:spMkLst>
            <pc:docMk/>
            <pc:sldMk cId="3773509608" sldId="287"/>
            <ac:spMk id="8" creationId="{B9434D88-58D4-D331-594A-6F88F9C2E398}"/>
          </ac:spMkLst>
        </pc:spChg>
        <pc:graphicFrameChg chg="add del mod">
          <ac:chgData name="David James" userId="S::djam@patchmypc.com::45c35e0a-c87b-48b8-95bf-7ebd715be790" providerId="AD" clId="Web-{EF37C6C4-D553-D23B-4204-C90E79649824}" dt="2023-06-28T14:20:12.026" v="45"/>
          <ac:graphicFrameMkLst>
            <pc:docMk/>
            <pc:sldMk cId="3773509608" sldId="287"/>
            <ac:graphicFrameMk id="3" creationId="{77BC8E80-808C-9088-0116-49D76159A559}"/>
          </ac:graphicFrameMkLst>
        </pc:graphicFrameChg>
      </pc:sldChg>
      <pc:sldChg chg="modSp ord">
        <pc:chgData name="David James" userId="S::djam@patchmypc.com::45c35e0a-c87b-48b8-95bf-7ebd715be790" providerId="AD" clId="Web-{EF37C6C4-D553-D23B-4204-C90E79649824}" dt="2023-06-28T14:24:41.688" v="85" actId="20577"/>
        <pc:sldMkLst>
          <pc:docMk/>
          <pc:sldMk cId="3484742782" sldId="289"/>
        </pc:sldMkLst>
        <pc:spChg chg="mod">
          <ac:chgData name="David James" userId="S::djam@patchmypc.com::45c35e0a-c87b-48b8-95bf-7ebd715be790" providerId="AD" clId="Web-{EF37C6C4-D553-D23B-4204-C90E79649824}" dt="2023-06-28T14:24:41.688" v="85" actId="20577"/>
          <ac:spMkLst>
            <pc:docMk/>
            <pc:sldMk cId="3484742782" sldId="289"/>
            <ac:spMk id="8" creationId="{B9434D88-58D4-D331-594A-6F88F9C2E398}"/>
          </ac:spMkLst>
        </pc:spChg>
      </pc:sldChg>
      <pc:sldChg chg="modSp">
        <pc:chgData name="David James" userId="S::djam@patchmypc.com::45c35e0a-c87b-48b8-95bf-7ebd715be790" providerId="AD" clId="Web-{EF37C6C4-D553-D23B-4204-C90E79649824}" dt="2023-06-28T14:45:47.399" v="184" actId="20577"/>
        <pc:sldMkLst>
          <pc:docMk/>
          <pc:sldMk cId="3006645157" sldId="290"/>
        </pc:sldMkLst>
        <pc:spChg chg="mod">
          <ac:chgData name="David James" userId="S::djam@patchmypc.com::45c35e0a-c87b-48b8-95bf-7ebd715be790" providerId="AD" clId="Web-{EF37C6C4-D553-D23B-4204-C90E79649824}" dt="2023-06-28T14:45:47.399" v="184" actId="20577"/>
          <ac:spMkLst>
            <pc:docMk/>
            <pc:sldMk cId="3006645157" sldId="290"/>
            <ac:spMk id="5" creationId="{53C1CF2F-B93C-BF18-0634-80D5466E346B}"/>
          </ac:spMkLst>
        </pc:spChg>
      </pc:sldChg>
      <pc:sldChg chg="addSp delSp modSp">
        <pc:chgData name="David James" userId="S::djam@patchmypc.com::45c35e0a-c87b-48b8-95bf-7ebd715be790" providerId="AD" clId="Web-{EF37C6C4-D553-D23B-4204-C90E79649824}" dt="2023-06-28T14:27:34.722" v="96" actId="20577"/>
        <pc:sldMkLst>
          <pc:docMk/>
          <pc:sldMk cId="1916116613" sldId="295"/>
        </pc:sldMkLst>
        <pc:spChg chg="mod">
          <ac:chgData name="David James" userId="S::djam@patchmypc.com::45c35e0a-c87b-48b8-95bf-7ebd715be790" providerId="AD" clId="Web-{EF37C6C4-D553-D23B-4204-C90E79649824}" dt="2023-06-28T14:27:34.722" v="96" actId="20577"/>
          <ac:spMkLst>
            <pc:docMk/>
            <pc:sldMk cId="1916116613" sldId="295"/>
            <ac:spMk id="5" creationId="{53C1CF2F-B93C-BF18-0634-80D5466E346B}"/>
          </ac:spMkLst>
        </pc:spChg>
        <pc:graphicFrameChg chg="add del mod">
          <ac:chgData name="David James" userId="S::djam@patchmypc.com::45c35e0a-c87b-48b8-95bf-7ebd715be790" providerId="AD" clId="Web-{EF37C6C4-D553-D23B-4204-C90E79649824}" dt="2023-06-28T14:27:10.503" v="91"/>
          <ac:graphicFrameMkLst>
            <pc:docMk/>
            <pc:sldMk cId="1916116613" sldId="295"/>
            <ac:graphicFrameMk id="3" creationId="{0204EF7E-E5E0-664D-C9B4-738D82E1081B}"/>
          </ac:graphicFrameMkLst>
        </pc:graphicFrameChg>
      </pc:sldChg>
      <pc:sldChg chg="add del replId">
        <pc:chgData name="David James" userId="S::djam@patchmypc.com::45c35e0a-c87b-48b8-95bf-7ebd715be790" providerId="AD" clId="Web-{EF37C6C4-D553-D23B-4204-C90E79649824}" dt="2023-06-28T14:10:22.843" v="15"/>
        <pc:sldMkLst>
          <pc:docMk/>
          <pc:sldMk cId="1367662616" sldId="297"/>
        </pc:sldMkLst>
      </pc:sldChg>
      <pc:sldChg chg="add ord replId">
        <pc:chgData name="David James" userId="S::djam@patchmypc.com::45c35e0a-c87b-48b8-95bf-7ebd715be790" providerId="AD" clId="Web-{EF37C6C4-D553-D23B-4204-C90E79649824}" dt="2023-06-28T14:21:13.559" v="59"/>
        <pc:sldMkLst>
          <pc:docMk/>
          <pc:sldMk cId="621974900" sldId="298"/>
        </pc:sldMkLst>
      </pc:sldChg>
      <pc:sldChg chg="modSp add ord replId">
        <pc:chgData name="David James" userId="S::djam@patchmypc.com::45c35e0a-c87b-48b8-95bf-7ebd715be790" providerId="AD" clId="Web-{EF37C6C4-D553-D23B-4204-C90E79649824}" dt="2023-06-28T14:44:10.475" v="165" actId="20577"/>
        <pc:sldMkLst>
          <pc:docMk/>
          <pc:sldMk cId="121236897" sldId="299"/>
        </pc:sldMkLst>
        <pc:spChg chg="mod">
          <ac:chgData name="David James" userId="S::djam@patchmypc.com::45c35e0a-c87b-48b8-95bf-7ebd715be790" providerId="AD" clId="Web-{EF37C6C4-D553-D23B-4204-C90E79649824}" dt="2023-06-28T14:44:10.475" v="165" actId="20577"/>
          <ac:spMkLst>
            <pc:docMk/>
            <pc:sldMk cId="121236897" sldId="299"/>
            <ac:spMk id="5" creationId="{53C1CF2F-B93C-BF18-0634-80D5466E346B}"/>
          </ac:spMkLst>
        </pc:spChg>
      </pc:sldChg>
      <pc:sldChg chg="modSp add del replId">
        <pc:chgData name="David James" userId="S::djam@patchmypc.com::45c35e0a-c87b-48b8-95bf-7ebd715be790" providerId="AD" clId="Web-{EF37C6C4-D553-D23B-4204-C90E79649824}" dt="2023-06-28T14:28:58.411" v="111"/>
        <pc:sldMkLst>
          <pc:docMk/>
          <pc:sldMk cId="952560166" sldId="300"/>
        </pc:sldMkLst>
        <pc:spChg chg="mod">
          <ac:chgData name="David James" userId="S::djam@patchmypc.com::45c35e0a-c87b-48b8-95bf-7ebd715be790" providerId="AD" clId="Web-{EF37C6C4-D553-D23B-4204-C90E79649824}" dt="2023-06-28T14:11:06.281" v="34" actId="20577"/>
          <ac:spMkLst>
            <pc:docMk/>
            <pc:sldMk cId="952560166" sldId="300"/>
            <ac:spMk id="5" creationId="{53C1CF2F-B93C-BF18-0634-80D5466E346B}"/>
          </ac:spMkLst>
        </pc:spChg>
      </pc:sldChg>
      <pc:sldChg chg="modSp">
        <pc:chgData name="David James" userId="S::djam@patchmypc.com::45c35e0a-c87b-48b8-95bf-7ebd715be790" providerId="AD" clId="Web-{EF37C6C4-D553-D23B-4204-C90E79649824}" dt="2023-06-28T14:45:24.946" v="177" actId="20577"/>
        <pc:sldMkLst>
          <pc:docMk/>
          <pc:sldMk cId="738638424" sldId="301"/>
        </pc:sldMkLst>
        <pc:spChg chg="mod">
          <ac:chgData name="David James" userId="S::djam@patchmypc.com::45c35e0a-c87b-48b8-95bf-7ebd715be790" providerId="AD" clId="Web-{EF37C6C4-D553-D23B-4204-C90E79649824}" dt="2023-06-28T14:45:24.946" v="177" actId="20577"/>
          <ac:spMkLst>
            <pc:docMk/>
            <pc:sldMk cId="738638424" sldId="301"/>
            <ac:spMk id="5" creationId="{53C1CF2F-B93C-BF18-0634-80D5466E346B}"/>
          </ac:spMkLst>
        </pc:spChg>
      </pc:sldChg>
      <pc:sldChg chg="addSp delSp modSp">
        <pc:chgData name="David James" userId="S::djam@patchmypc.com::45c35e0a-c87b-48b8-95bf-7ebd715be790" providerId="AD" clId="Web-{EF37C6C4-D553-D23B-4204-C90E79649824}" dt="2023-06-28T14:46:24.275" v="200" actId="20577"/>
        <pc:sldMkLst>
          <pc:docMk/>
          <pc:sldMk cId="2326162713" sldId="304"/>
        </pc:sldMkLst>
        <pc:spChg chg="mod">
          <ac:chgData name="David James" userId="S::djam@patchmypc.com::45c35e0a-c87b-48b8-95bf-7ebd715be790" providerId="AD" clId="Web-{EF37C6C4-D553-D23B-4204-C90E79649824}" dt="2023-06-28T14:46:24.275" v="200" actId="20577"/>
          <ac:spMkLst>
            <pc:docMk/>
            <pc:sldMk cId="2326162713" sldId="304"/>
            <ac:spMk id="5" creationId="{53C1CF2F-B93C-BF18-0634-80D5466E346B}"/>
          </ac:spMkLst>
        </pc:spChg>
        <pc:graphicFrameChg chg="add del mod">
          <ac:chgData name="David James" userId="S::djam@patchmypc.com::45c35e0a-c87b-48b8-95bf-7ebd715be790" providerId="AD" clId="Web-{EF37C6C4-D553-D23B-4204-C90E79649824}" dt="2023-06-28T14:25:30.892" v="87"/>
          <ac:graphicFrameMkLst>
            <pc:docMk/>
            <pc:sldMk cId="2326162713" sldId="304"/>
            <ac:graphicFrameMk id="3" creationId="{729E0F1C-DAD0-3DDA-8753-D305D1AA289D}"/>
          </ac:graphicFrameMkLst>
        </pc:graphicFrameChg>
      </pc:sldChg>
      <pc:sldChg chg="addSp delSp modSp new ord">
        <pc:chgData name="David James" userId="S::djam@patchmypc.com::45c35e0a-c87b-48b8-95bf-7ebd715be790" providerId="AD" clId="Web-{EF37C6C4-D553-D23B-4204-C90E79649824}" dt="2023-06-28T14:34:55.105" v="161" actId="20577"/>
        <pc:sldMkLst>
          <pc:docMk/>
          <pc:sldMk cId="141684201" sldId="307"/>
        </pc:sldMkLst>
        <pc:spChg chg="mod">
          <ac:chgData name="David James" userId="S::djam@patchmypc.com::45c35e0a-c87b-48b8-95bf-7ebd715be790" providerId="AD" clId="Web-{EF37C6C4-D553-D23B-4204-C90E79649824}" dt="2023-06-28T14:34:55.105" v="161" actId="20577"/>
          <ac:spMkLst>
            <pc:docMk/>
            <pc:sldMk cId="141684201" sldId="307"/>
            <ac:spMk id="2" creationId="{D249E30B-FD2D-8A6B-57F4-E18ECC46E178}"/>
          </ac:spMkLst>
        </pc:spChg>
        <pc:spChg chg="mod">
          <ac:chgData name="David James" userId="S::djam@patchmypc.com::45c35e0a-c87b-48b8-95bf-7ebd715be790" providerId="AD" clId="Web-{EF37C6C4-D553-D23B-4204-C90E79649824}" dt="2023-06-28T14:24:35.547" v="78" actId="20577"/>
          <ac:spMkLst>
            <pc:docMk/>
            <pc:sldMk cId="141684201" sldId="307"/>
            <ac:spMk id="3" creationId="{03241E6D-670D-856C-E0BF-1C6EAD59DBEC}"/>
          </ac:spMkLst>
        </pc:spChg>
        <pc:graphicFrameChg chg="add del mod">
          <ac:chgData name="David James" userId="S::djam@patchmypc.com::45c35e0a-c87b-48b8-95bf-7ebd715be790" providerId="AD" clId="Web-{EF37C6C4-D553-D23B-4204-C90E79649824}" dt="2023-06-28T14:24:08.140" v="63"/>
          <ac:graphicFrameMkLst>
            <pc:docMk/>
            <pc:sldMk cId="141684201" sldId="307"/>
            <ac:graphicFrameMk id="5" creationId="{FA682847-EE86-95F9-B936-6F2A64425C41}"/>
          </ac:graphicFrameMkLst>
        </pc:graphicFrameChg>
      </pc:sldChg>
      <pc:sldChg chg="add replId">
        <pc:chgData name="David James" userId="S::djam@patchmypc.com::45c35e0a-c87b-48b8-95bf-7ebd715be790" providerId="AD" clId="Web-{EF37C6C4-D553-D23B-4204-C90E79649824}" dt="2023-06-28T14:44:32.523" v="166"/>
        <pc:sldMkLst>
          <pc:docMk/>
          <pc:sldMk cId="2476856023" sldId="312"/>
        </pc:sldMkLst>
      </pc:sldChg>
    </pc:docChg>
  </pc:docChgLst>
  <pc:docChgLst>
    <pc:chgData name="Justin Chalfant" userId="50ec0e3f-3c8c-40d6-b729-b52deacaac3c" providerId="ADAL" clId="{6DD87918-68A3-4644-B827-E830DD0994DD}"/>
    <pc:docChg chg="undo custSel addSld modSld sldOrd">
      <pc:chgData name="Justin Chalfant" userId="50ec0e3f-3c8c-40d6-b729-b52deacaac3c" providerId="ADAL" clId="{6DD87918-68A3-4644-B827-E830DD0994DD}" dt="2022-09-21T14:57:32.857" v="424" actId="20577"/>
      <pc:docMkLst>
        <pc:docMk/>
      </pc:docMkLst>
      <pc:sldChg chg="modSp mod">
        <pc:chgData name="Justin Chalfant" userId="50ec0e3f-3c8c-40d6-b729-b52deacaac3c" providerId="ADAL" clId="{6DD87918-68A3-4644-B827-E830DD0994DD}" dt="2022-09-21T13:26:40.968" v="23" actId="20577"/>
        <pc:sldMkLst>
          <pc:docMk/>
          <pc:sldMk cId="431394609" sldId="259"/>
        </pc:sldMkLst>
        <pc:spChg chg="mod">
          <ac:chgData name="Justin Chalfant" userId="50ec0e3f-3c8c-40d6-b729-b52deacaac3c" providerId="ADAL" clId="{6DD87918-68A3-4644-B827-E830DD0994DD}" dt="2022-09-21T13:26:40.968" v="23" actId="20577"/>
          <ac:spMkLst>
            <pc:docMk/>
            <pc:sldMk cId="431394609" sldId="259"/>
            <ac:spMk id="5" creationId="{05509587-6C41-C2AC-645C-9028F4491916}"/>
          </ac:spMkLst>
        </pc:spChg>
      </pc:sldChg>
      <pc:sldChg chg="ord">
        <pc:chgData name="Justin Chalfant" userId="50ec0e3f-3c8c-40d6-b729-b52deacaac3c" providerId="ADAL" clId="{6DD87918-68A3-4644-B827-E830DD0994DD}" dt="2022-09-21T13:36:26.537" v="25"/>
        <pc:sldMkLst>
          <pc:docMk/>
          <pc:sldMk cId="969695654" sldId="260"/>
        </pc:sldMkLst>
      </pc:sldChg>
      <pc:sldChg chg="modSp new mod">
        <pc:chgData name="Justin Chalfant" userId="50ec0e3f-3c8c-40d6-b729-b52deacaac3c" providerId="ADAL" clId="{6DD87918-68A3-4644-B827-E830DD0994DD}" dt="2022-09-21T14:57:32.857" v="424" actId="20577"/>
        <pc:sldMkLst>
          <pc:docMk/>
          <pc:sldMk cId="607584089" sldId="265"/>
        </pc:sldMkLst>
        <pc:spChg chg="mod">
          <ac:chgData name="Justin Chalfant" userId="50ec0e3f-3c8c-40d6-b729-b52deacaac3c" providerId="ADAL" clId="{6DD87918-68A3-4644-B827-E830DD0994DD}" dt="2022-09-21T14:54:48.726" v="76" actId="20577"/>
          <ac:spMkLst>
            <pc:docMk/>
            <pc:sldMk cId="607584089" sldId="265"/>
            <ac:spMk id="2" creationId="{C79F1281-3149-6EB8-D646-2DB794DDF158}"/>
          </ac:spMkLst>
        </pc:spChg>
        <pc:spChg chg="mod">
          <ac:chgData name="Justin Chalfant" userId="50ec0e3f-3c8c-40d6-b729-b52deacaac3c" providerId="ADAL" clId="{6DD87918-68A3-4644-B827-E830DD0994DD}" dt="2022-09-21T14:57:32.857" v="424" actId="20577"/>
          <ac:spMkLst>
            <pc:docMk/>
            <pc:sldMk cId="607584089" sldId="265"/>
            <ac:spMk id="3" creationId="{7C773067-FF9B-41DB-DD41-987772E2268D}"/>
          </ac:spMkLst>
        </pc:spChg>
      </pc:sldChg>
    </pc:docChg>
  </pc:docChgLst>
  <pc:docChgLst>
    <pc:chgData name="Ben Whitmore" userId="a35d5824-e0b8-46a2-bc64-9b8f55f120bc" providerId="ADAL" clId="{99576BCE-8966-4270-A760-4566A1378967}"/>
    <pc:docChg chg="undo custSel addSld delSld modSld">
      <pc:chgData name="Ben Whitmore" userId="a35d5824-e0b8-46a2-bc64-9b8f55f120bc" providerId="ADAL" clId="{99576BCE-8966-4270-A760-4566A1378967}" dt="2023-06-28T15:00:44.221" v="179" actId="20577"/>
      <pc:docMkLst>
        <pc:docMk/>
      </pc:docMkLst>
      <pc:sldChg chg="modSp mod">
        <pc:chgData name="Ben Whitmore" userId="a35d5824-e0b8-46a2-bc64-9b8f55f120bc" providerId="ADAL" clId="{99576BCE-8966-4270-A760-4566A1378967}" dt="2023-06-28T12:31:45.872" v="21"/>
        <pc:sldMkLst>
          <pc:docMk/>
          <pc:sldMk cId="2586188219" sldId="265"/>
        </pc:sldMkLst>
        <pc:spChg chg="mod">
          <ac:chgData name="Ben Whitmore" userId="a35d5824-e0b8-46a2-bc64-9b8f55f120bc" providerId="ADAL" clId="{99576BCE-8966-4270-A760-4566A1378967}" dt="2023-06-28T12:31:45.872" v="21"/>
          <ac:spMkLst>
            <pc:docMk/>
            <pc:sldMk cId="2586188219" sldId="265"/>
            <ac:spMk id="5" creationId="{53C1CF2F-B93C-BF18-0634-80D5466E346B}"/>
          </ac:spMkLst>
        </pc:spChg>
      </pc:sldChg>
      <pc:sldChg chg="del">
        <pc:chgData name="Ben Whitmore" userId="a35d5824-e0b8-46a2-bc64-9b8f55f120bc" providerId="ADAL" clId="{99576BCE-8966-4270-A760-4566A1378967}" dt="2023-06-28T12:30:08.960" v="3" actId="47"/>
        <pc:sldMkLst>
          <pc:docMk/>
          <pc:sldMk cId="2751893475" sldId="266"/>
        </pc:sldMkLst>
      </pc:sldChg>
      <pc:sldChg chg="del">
        <pc:chgData name="Ben Whitmore" userId="a35d5824-e0b8-46a2-bc64-9b8f55f120bc" providerId="ADAL" clId="{99576BCE-8966-4270-A760-4566A1378967}" dt="2023-06-28T12:30:08.960" v="3" actId="47"/>
        <pc:sldMkLst>
          <pc:docMk/>
          <pc:sldMk cId="412807619" sldId="267"/>
        </pc:sldMkLst>
      </pc:sldChg>
      <pc:sldChg chg="del">
        <pc:chgData name="Ben Whitmore" userId="a35d5824-e0b8-46a2-bc64-9b8f55f120bc" providerId="ADAL" clId="{99576BCE-8966-4270-A760-4566A1378967}" dt="2023-06-28T12:30:08.960" v="3" actId="47"/>
        <pc:sldMkLst>
          <pc:docMk/>
          <pc:sldMk cId="3222538100" sldId="268"/>
        </pc:sldMkLst>
      </pc:sldChg>
      <pc:sldChg chg="del">
        <pc:chgData name="Ben Whitmore" userId="a35d5824-e0b8-46a2-bc64-9b8f55f120bc" providerId="ADAL" clId="{99576BCE-8966-4270-A760-4566A1378967}" dt="2023-06-28T12:30:08.960" v="3" actId="47"/>
        <pc:sldMkLst>
          <pc:docMk/>
          <pc:sldMk cId="1163861099" sldId="269"/>
        </pc:sldMkLst>
      </pc:sldChg>
      <pc:sldChg chg="del">
        <pc:chgData name="Ben Whitmore" userId="a35d5824-e0b8-46a2-bc64-9b8f55f120bc" providerId="ADAL" clId="{99576BCE-8966-4270-A760-4566A1378967}" dt="2023-06-28T12:30:08.960" v="3" actId="47"/>
        <pc:sldMkLst>
          <pc:docMk/>
          <pc:sldMk cId="3348279635" sldId="270"/>
        </pc:sldMkLst>
      </pc:sldChg>
      <pc:sldChg chg="del">
        <pc:chgData name="Ben Whitmore" userId="a35d5824-e0b8-46a2-bc64-9b8f55f120bc" providerId="ADAL" clId="{99576BCE-8966-4270-A760-4566A1378967}" dt="2023-06-28T12:30:08.960" v="3" actId="47"/>
        <pc:sldMkLst>
          <pc:docMk/>
          <pc:sldMk cId="1327086936" sldId="271"/>
        </pc:sldMkLst>
      </pc:sldChg>
      <pc:sldChg chg="del">
        <pc:chgData name="Ben Whitmore" userId="a35d5824-e0b8-46a2-bc64-9b8f55f120bc" providerId="ADAL" clId="{99576BCE-8966-4270-A760-4566A1378967}" dt="2023-06-28T12:30:08.960" v="3" actId="47"/>
        <pc:sldMkLst>
          <pc:docMk/>
          <pc:sldMk cId="1690695588" sldId="272"/>
        </pc:sldMkLst>
      </pc:sldChg>
      <pc:sldChg chg="del">
        <pc:chgData name="Ben Whitmore" userId="a35d5824-e0b8-46a2-bc64-9b8f55f120bc" providerId="ADAL" clId="{99576BCE-8966-4270-A760-4566A1378967}" dt="2023-06-28T12:30:15.160" v="5" actId="47"/>
        <pc:sldMkLst>
          <pc:docMk/>
          <pc:sldMk cId="2043643952" sldId="273"/>
        </pc:sldMkLst>
      </pc:sldChg>
      <pc:sldChg chg="del">
        <pc:chgData name="Ben Whitmore" userId="a35d5824-e0b8-46a2-bc64-9b8f55f120bc" providerId="ADAL" clId="{99576BCE-8966-4270-A760-4566A1378967}" dt="2023-06-28T12:30:08.960" v="3" actId="47"/>
        <pc:sldMkLst>
          <pc:docMk/>
          <pc:sldMk cId="362688119" sldId="274"/>
        </pc:sldMkLst>
      </pc:sldChg>
      <pc:sldChg chg="del">
        <pc:chgData name="Ben Whitmore" userId="a35d5824-e0b8-46a2-bc64-9b8f55f120bc" providerId="ADAL" clId="{99576BCE-8966-4270-A760-4566A1378967}" dt="2023-06-28T12:30:12.646" v="4" actId="47"/>
        <pc:sldMkLst>
          <pc:docMk/>
          <pc:sldMk cId="1296181440" sldId="275"/>
        </pc:sldMkLst>
      </pc:sldChg>
      <pc:sldChg chg="del">
        <pc:chgData name="Ben Whitmore" userId="a35d5824-e0b8-46a2-bc64-9b8f55f120bc" providerId="ADAL" clId="{99576BCE-8966-4270-A760-4566A1378967}" dt="2023-06-28T12:30:12.646" v="4" actId="47"/>
        <pc:sldMkLst>
          <pc:docMk/>
          <pc:sldMk cId="1080610181" sldId="276"/>
        </pc:sldMkLst>
      </pc:sldChg>
      <pc:sldChg chg="del">
        <pc:chgData name="Ben Whitmore" userId="a35d5824-e0b8-46a2-bc64-9b8f55f120bc" providerId="ADAL" clId="{99576BCE-8966-4270-A760-4566A1378967}" dt="2023-06-28T12:30:12.646" v="4" actId="47"/>
        <pc:sldMkLst>
          <pc:docMk/>
          <pc:sldMk cId="1664134531" sldId="277"/>
        </pc:sldMkLst>
      </pc:sldChg>
      <pc:sldChg chg="del">
        <pc:chgData name="Ben Whitmore" userId="a35d5824-e0b8-46a2-bc64-9b8f55f120bc" providerId="ADAL" clId="{99576BCE-8966-4270-A760-4566A1378967}" dt="2023-06-28T12:30:12.646" v="4" actId="47"/>
        <pc:sldMkLst>
          <pc:docMk/>
          <pc:sldMk cId="2513046823" sldId="278"/>
        </pc:sldMkLst>
      </pc:sldChg>
      <pc:sldChg chg="del">
        <pc:chgData name="Ben Whitmore" userId="a35d5824-e0b8-46a2-bc64-9b8f55f120bc" providerId="ADAL" clId="{99576BCE-8966-4270-A760-4566A1378967}" dt="2023-06-28T12:30:12.646" v="4" actId="47"/>
        <pc:sldMkLst>
          <pc:docMk/>
          <pc:sldMk cId="4068543817" sldId="279"/>
        </pc:sldMkLst>
      </pc:sldChg>
      <pc:sldChg chg="del">
        <pc:chgData name="Ben Whitmore" userId="a35d5824-e0b8-46a2-bc64-9b8f55f120bc" providerId="ADAL" clId="{99576BCE-8966-4270-A760-4566A1378967}" dt="2023-06-28T12:30:12.646" v="4" actId="47"/>
        <pc:sldMkLst>
          <pc:docMk/>
          <pc:sldMk cId="1565215137" sldId="280"/>
        </pc:sldMkLst>
      </pc:sldChg>
      <pc:sldChg chg="del">
        <pc:chgData name="Ben Whitmore" userId="a35d5824-e0b8-46a2-bc64-9b8f55f120bc" providerId="ADAL" clId="{99576BCE-8966-4270-A760-4566A1378967}" dt="2023-06-28T12:30:12.646" v="4" actId="47"/>
        <pc:sldMkLst>
          <pc:docMk/>
          <pc:sldMk cId="1290121963" sldId="281"/>
        </pc:sldMkLst>
      </pc:sldChg>
      <pc:sldChg chg="del">
        <pc:chgData name="Ben Whitmore" userId="a35d5824-e0b8-46a2-bc64-9b8f55f120bc" providerId="ADAL" clId="{99576BCE-8966-4270-A760-4566A1378967}" dt="2023-06-28T12:30:16.035" v="6" actId="47"/>
        <pc:sldMkLst>
          <pc:docMk/>
          <pc:sldMk cId="2047530985" sldId="282"/>
        </pc:sldMkLst>
      </pc:sldChg>
      <pc:sldChg chg="add">
        <pc:chgData name="Ben Whitmore" userId="a35d5824-e0b8-46a2-bc64-9b8f55f120bc" providerId="ADAL" clId="{99576BCE-8966-4270-A760-4566A1378967}" dt="2023-06-28T12:30:18.572" v="7"/>
        <pc:sldMkLst>
          <pc:docMk/>
          <pc:sldMk cId="533729642" sldId="284"/>
        </pc:sldMkLst>
      </pc:sldChg>
      <pc:sldChg chg="del">
        <pc:chgData name="Ben Whitmore" userId="a35d5824-e0b8-46a2-bc64-9b8f55f120bc" providerId="ADAL" clId="{99576BCE-8966-4270-A760-4566A1378967}" dt="2023-06-28T12:30:04.976" v="2" actId="47"/>
        <pc:sldMkLst>
          <pc:docMk/>
          <pc:sldMk cId="2456983640" sldId="284"/>
        </pc:sldMkLst>
      </pc:sldChg>
      <pc:sldChg chg="add">
        <pc:chgData name="Ben Whitmore" userId="a35d5824-e0b8-46a2-bc64-9b8f55f120bc" providerId="ADAL" clId="{99576BCE-8966-4270-A760-4566A1378967}" dt="2023-06-28T12:30:18.891" v="8"/>
        <pc:sldMkLst>
          <pc:docMk/>
          <pc:sldMk cId="1193516844" sldId="285"/>
        </pc:sldMkLst>
      </pc:sldChg>
      <pc:sldChg chg="add">
        <pc:chgData name="Ben Whitmore" userId="a35d5824-e0b8-46a2-bc64-9b8f55f120bc" providerId="ADAL" clId="{99576BCE-8966-4270-A760-4566A1378967}" dt="2023-06-28T12:30:19.044" v="9"/>
        <pc:sldMkLst>
          <pc:docMk/>
          <pc:sldMk cId="1327809566" sldId="286"/>
        </pc:sldMkLst>
      </pc:sldChg>
      <pc:sldChg chg="add">
        <pc:chgData name="Ben Whitmore" userId="a35d5824-e0b8-46a2-bc64-9b8f55f120bc" providerId="ADAL" clId="{99576BCE-8966-4270-A760-4566A1378967}" dt="2023-06-28T12:30:19.198" v="10"/>
        <pc:sldMkLst>
          <pc:docMk/>
          <pc:sldMk cId="3773509608" sldId="287"/>
        </pc:sldMkLst>
      </pc:sldChg>
      <pc:sldChg chg="add">
        <pc:chgData name="Ben Whitmore" userId="a35d5824-e0b8-46a2-bc64-9b8f55f120bc" providerId="ADAL" clId="{99576BCE-8966-4270-A760-4566A1378967}" dt="2023-06-28T12:30:19.339" v="11"/>
        <pc:sldMkLst>
          <pc:docMk/>
          <pc:sldMk cId="1129374248" sldId="288"/>
        </pc:sldMkLst>
      </pc:sldChg>
      <pc:sldChg chg="add">
        <pc:chgData name="Ben Whitmore" userId="a35d5824-e0b8-46a2-bc64-9b8f55f120bc" providerId="ADAL" clId="{99576BCE-8966-4270-A760-4566A1378967}" dt="2023-06-28T12:30:19.521" v="12"/>
        <pc:sldMkLst>
          <pc:docMk/>
          <pc:sldMk cId="3484742782" sldId="289"/>
        </pc:sldMkLst>
      </pc:sldChg>
      <pc:sldChg chg="add">
        <pc:chgData name="Ben Whitmore" userId="a35d5824-e0b8-46a2-bc64-9b8f55f120bc" providerId="ADAL" clId="{99576BCE-8966-4270-A760-4566A1378967}" dt="2023-06-28T12:30:19.713" v="13"/>
        <pc:sldMkLst>
          <pc:docMk/>
          <pc:sldMk cId="3006645157" sldId="290"/>
        </pc:sldMkLst>
      </pc:sldChg>
      <pc:sldChg chg="add">
        <pc:chgData name="Ben Whitmore" userId="a35d5824-e0b8-46a2-bc64-9b8f55f120bc" providerId="ADAL" clId="{99576BCE-8966-4270-A760-4566A1378967}" dt="2023-06-28T12:30:19.902" v="14"/>
        <pc:sldMkLst>
          <pc:docMk/>
          <pc:sldMk cId="353935317" sldId="291"/>
        </pc:sldMkLst>
      </pc:sldChg>
      <pc:sldChg chg="add">
        <pc:chgData name="Ben Whitmore" userId="a35d5824-e0b8-46a2-bc64-9b8f55f120bc" providerId="ADAL" clId="{99576BCE-8966-4270-A760-4566A1378967}" dt="2023-06-28T12:30:20.088" v="15"/>
        <pc:sldMkLst>
          <pc:docMk/>
          <pc:sldMk cId="2410895586" sldId="292"/>
        </pc:sldMkLst>
      </pc:sldChg>
      <pc:sldChg chg="add">
        <pc:chgData name="Ben Whitmore" userId="a35d5824-e0b8-46a2-bc64-9b8f55f120bc" providerId="ADAL" clId="{99576BCE-8966-4270-A760-4566A1378967}" dt="2023-06-28T12:30:20.282" v="16"/>
        <pc:sldMkLst>
          <pc:docMk/>
          <pc:sldMk cId="1877546517" sldId="293"/>
        </pc:sldMkLst>
      </pc:sldChg>
      <pc:sldChg chg="add">
        <pc:chgData name="Ben Whitmore" userId="a35d5824-e0b8-46a2-bc64-9b8f55f120bc" providerId="ADAL" clId="{99576BCE-8966-4270-A760-4566A1378967}" dt="2023-06-28T12:30:20.484" v="17"/>
        <pc:sldMkLst>
          <pc:docMk/>
          <pc:sldMk cId="2294632561" sldId="294"/>
        </pc:sldMkLst>
      </pc:sldChg>
      <pc:sldChg chg="add">
        <pc:chgData name="Ben Whitmore" userId="a35d5824-e0b8-46a2-bc64-9b8f55f120bc" providerId="ADAL" clId="{99576BCE-8966-4270-A760-4566A1378967}" dt="2023-06-28T12:30:20.667" v="18"/>
        <pc:sldMkLst>
          <pc:docMk/>
          <pc:sldMk cId="1916116613" sldId="295"/>
        </pc:sldMkLst>
      </pc:sldChg>
      <pc:sldChg chg="addSp modSp mod">
        <pc:chgData name="Ben Whitmore" userId="a35d5824-e0b8-46a2-bc64-9b8f55f120bc" providerId="ADAL" clId="{99576BCE-8966-4270-A760-4566A1378967}" dt="2023-06-28T14:48:59.923" v="160" actId="6549"/>
        <pc:sldMkLst>
          <pc:docMk/>
          <pc:sldMk cId="610408573" sldId="303"/>
        </pc:sldMkLst>
        <pc:spChg chg="mod">
          <ac:chgData name="Ben Whitmore" userId="a35d5824-e0b8-46a2-bc64-9b8f55f120bc" providerId="ADAL" clId="{99576BCE-8966-4270-A760-4566A1378967}" dt="2023-06-28T14:48:59.923" v="160" actId="6549"/>
          <ac:spMkLst>
            <pc:docMk/>
            <pc:sldMk cId="610408573" sldId="303"/>
            <ac:spMk id="5" creationId="{53C1CF2F-B93C-BF18-0634-80D5466E346B}"/>
          </ac:spMkLst>
        </pc:spChg>
        <pc:picChg chg="add mod">
          <ac:chgData name="Ben Whitmore" userId="a35d5824-e0b8-46a2-bc64-9b8f55f120bc" providerId="ADAL" clId="{99576BCE-8966-4270-A760-4566A1378967}" dt="2023-06-28T14:29:17.545" v="30" actId="1076"/>
          <ac:picMkLst>
            <pc:docMk/>
            <pc:sldMk cId="610408573" sldId="303"/>
            <ac:picMk id="1026" creationId="{8A411E25-A9F6-35F2-ADF0-6B9DF70CC99B}"/>
          </ac:picMkLst>
        </pc:picChg>
      </pc:sldChg>
      <pc:sldChg chg="addSp delSp modSp mod">
        <pc:chgData name="Ben Whitmore" userId="a35d5824-e0b8-46a2-bc64-9b8f55f120bc" providerId="ADAL" clId="{99576BCE-8966-4270-A760-4566A1378967}" dt="2023-06-28T15:00:44.221" v="179" actId="20577"/>
        <pc:sldMkLst>
          <pc:docMk/>
          <pc:sldMk cId="1074402864" sldId="310"/>
        </pc:sldMkLst>
        <pc:spChg chg="mod">
          <ac:chgData name="Ben Whitmore" userId="a35d5824-e0b8-46a2-bc64-9b8f55f120bc" providerId="ADAL" clId="{99576BCE-8966-4270-A760-4566A1378967}" dt="2023-06-28T15:00:44.221" v="179" actId="20577"/>
          <ac:spMkLst>
            <pc:docMk/>
            <pc:sldMk cId="1074402864" sldId="310"/>
            <ac:spMk id="5" creationId="{53C1CF2F-B93C-BF18-0634-80D5466E346B}"/>
          </ac:spMkLst>
        </pc:spChg>
        <pc:picChg chg="add del mod">
          <ac:chgData name="Ben Whitmore" userId="a35d5824-e0b8-46a2-bc64-9b8f55f120bc" providerId="ADAL" clId="{99576BCE-8966-4270-A760-4566A1378967}" dt="2023-06-28T14:44:29.537" v="123" actId="478"/>
          <ac:picMkLst>
            <pc:docMk/>
            <pc:sldMk cId="1074402864" sldId="310"/>
            <ac:picMk id="2050" creationId="{749BCA56-A044-48A9-54D2-D19CC315629D}"/>
          </ac:picMkLst>
        </pc:picChg>
      </pc:sldChg>
    </pc:docChg>
  </pc:docChgLst>
  <pc:docChgLst>
    <pc:chgData name="Keeran Mistry" userId="S::keeran@patchmypc.com::9cbe2c3e-fd04-450e-a00c-e2c36e20015e" providerId="AD" clId="Web-{61FAE358-F465-9EA6-781B-99499AE7B1BF}"/>
    <pc:docChg chg="modSld">
      <pc:chgData name="Keeran Mistry" userId="S::keeran@patchmypc.com::9cbe2c3e-fd04-450e-a00c-e2c36e20015e" providerId="AD" clId="Web-{61FAE358-F465-9EA6-781B-99499AE7B1BF}" dt="2023-06-28T14:46:53.761" v="1" actId="20577"/>
      <pc:docMkLst>
        <pc:docMk/>
      </pc:docMkLst>
      <pc:sldChg chg="modSp">
        <pc:chgData name="Keeran Mistry" userId="S::keeran@patchmypc.com::9cbe2c3e-fd04-450e-a00c-e2c36e20015e" providerId="AD" clId="Web-{61FAE358-F465-9EA6-781B-99499AE7B1BF}" dt="2023-06-28T14:46:53.761" v="1" actId="20577"/>
        <pc:sldMkLst>
          <pc:docMk/>
          <pc:sldMk cId="3006645157" sldId="290"/>
        </pc:sldMkLst>
        <pc:spChg chg="mod">
          <ac:chgData name="Keeran Mistry" userId="S::keeran@patchmypc.com::9cbe2c3e-fd04-450e-a00c-e2c36e20015e" providerId="AD" clId="Web-{61FAE358-F465-9EA6-781B-99499AE7B1BF}" dt="2023-06-28T14:46:53.761" v="1" actId="20577"/>
          <ac:spMkLst>
            <pc:docMk/>
            <pc:sldMk cId="3006645157" sldId="290"/>
            <ac:spMk id="5" creationId="{53C1CF2F-B93C-BF18-0634-80D5466E346B}"/>
          </ac:spMkLst>
        </pc:spChg>
      </pc:sldChg>
    </pc:docChg>
  </pc:docChgLst>
  <pc:docChgLst>
    <pc:chgData name="Andrew Jimenez" userId="S::andrew@patchmypc.com::254227a2-d348-401a-bf44-edde4b191201" providerId="AD" clId="Web-{60C917B7-B33C-C1F8-C6FD-5FA6DA506E8A}"/>
    <pc:docChg chg="modSld">
      <pc:chgData name="Andrew Jimenez" userId="S::andrew@patchmypc.com::254227a2-d348-401a-bf44-edde4b191201" providerId="AD" clId="Web-{60C917B7-B33C-C1F8-C6FD-5FA6DA506E8A}" dt="2023-06-28T14:55:21.930" v="7" actId="20577"/>
      <pc:docMkLst>
        <pc:docMk/>
      </pc:docMkLst>
      <pc:sldChg chg="modSp">
        <pc:chgData name="Andrew Jimenez" userId="S::andrew@patchmypc.com::254227a2-d348-401a-bf44-edde4b191201" providerId="AD" clId="Web-{60C917B7-B33C-C1F8-C6FD-5FA6DA506E8A}" dt="2023-06-28T14:55:21.930" v="7" actId="20577"/>
        <pc:sldMkLst>
          <pc:docMk/>
          <pc:sldMk cId="71259845" sldId="308"/>
        </pc:sldMkLst>
        <pc:spChg chg="mod">
          <ac:chgData name="Andrew Jimenez" userId="S::andrew@patchmypc.com::254227a2-d348-401a-bf44-edde4b191201" providerId="AD" clId="Web-{60C917B7-B33C-C1F8-C6FD-5FA6DA506E8A}" dt="2023-06-28T14:55:21.930" v="7" actId="20577"/>
          <ac:spMkLst>
            <pc:docMk/>
            <pc:sldMk cId="71259845" sldId="308"/>
            <ac:spMk id="5" creationId="{53C1CF2F-B93C-BF18-0634-80D5466E346B}"/>
          </ac:spMkLst>
        </pc:spChg>
      </pc:sldChg>
    </pc:docChg>
  </pc:docChgLst>
  <pc:docChgLst>
    <pc:chgData name="Cory Mathis" userId="ec5c9386-3897-4d1b-947e-15bcb21f29d5" providerId="ADAL" clId="{D892B87D-ABEB-47A9-88C7-FDF7E03768DD}"/>
    <pc:docChg chg="undo custSel addSld modSld sldOrd">
      <pc:chgData name="Cory Mathis" userId="ec5c9386-3897-4d1b-947e-15bcb21f29d5" providerId="ADAL" clId="{D892B87D-ABEB-47A9-88C7-FDF7E03768DD}" dt="2022-09-21T14:57:15.455" v="1600" actId="1076"/>
      <pc:docMkLst>
        <pc:docMk/>
      </pc:docMkLst>
      <pc:sldChg chg="modSp mod modShow">
        <pc:chgData name="Cory Mathis" userId="ec5c9386-3897-4d1b-947e-15bcb21f29d5" providerId="ADAL" clId="{D892B87D-ABEB-47A9-88C7-FDF7E03768DD}" dt="2022-09-21T14:57:15.455" v="1600" actId="1076"/>
        <pc:sldMkLst>
          <pc:docMk/>
          <pc:sldMk cId="3394490888" sldId="257"/>
        </pc:sldMkLst>
        <pc:spChg chg="mod">
          <ac:chgData name="Cory Mathis" userId="ec5c9386-3897-4d1b-947e-15bcb21f29d5" providerId="ADAL" clId="{D892B87D-ABEB-47A9-88C7-FDF7E03768DD}" dt="2022-09-21T14:57:15.455" v="1600" actId="1076"/>
          <ac:spMkLst>
            <pc:docMk/>
            <pc:sldMk cId="3394490888" sldId="257"/>
            <ac:spMk id="2" creationId="{CCE4558C-2481-EA22-24BA-2250934235D9}"/>
          </ac:spMkLst>
        </pc:spChg>
        <pc:spChg chg="mod">
          <ac:chgData name="Cory Mathis" userId="ec5c9386-3897-4d1b-947e-15bcb21f29d5" providerId="ADAL" clId="{D892B87D-ABEB-47A9-88C7-FDF7E03768DD}" dt="2022-09-21T14:57:09.199" v="1598" actId="1076"/>
          <ac:spMkLst>
            <pc:docMk/>
            <pc:sldMk cId="3394490888" sldId="257"/>
            <ac:spMk id="3" creationId="{5DD21CE8-243A-0B67-2142-10C542909BD1}"/>
          </ac:spMkLst>
        </pc:spChg>
      </pc:sldChg>
      <pc:sldChg chg="addSp delSp modSp mod">
        <pc:chgData name="Cory Mathis" userId="ec5c9386-3897-4d1b-947e-15bcb21f29d5" providerId="ADAL" clId="{D892B87D-ABEB-47A9-88C7-FDF7E03768DD}" dt="2022-09-21T14:20:38.396" v="1539" actId="1036"/>
        <pc:sldMkLst>
          <pc:docMk/>
          <pc:sldMk cId="1836072527" sldId="258"/>
        </pc:sldMkLst>
        <pc:spChg chg="mod">
          <ac:chgData name="Cory Mathis" userId="ec5c9386-3897-4d1b-947e-15bcb21f29d5" providerId="ADAL" clId="{D892B87D-ABEB-47A9-88C7-FDF7E03768DD}" dt="2022-09-21T13:36:09.012" v="79" actId="14100"/>
          <ac:spMkLst>
            <pc:docMk/>
            <pc:sldMk cId="1836072527" sldId="258"/>
            <ac:spMk id="5" creationId="{32331B3B-D8A6-7B44-E23A-AB188395B9B0}"/>
          </ac:spMkLst>
        </pc:spChg>
        <pc:spChg chg="mod">
          <ac:chgData name="Cory Mathis" userId="ec5c9386-3897-4d1b-947e-15bcb21f29d5" providerId="ADAL" clId="{D892B87D-ABEB-47A9-88C7-FDF7E03768DD}" dt="2022-09-21T13:35:45.979" v="69" actId="122"/>
          <ac:spMkLst>
            <pc:docMk/>
            <pc:sldMk cId="1836072527" sldId="258"/>
            <ac:spMk id="9" creationId="{47E48C54-C451-FE7C-5247-C9256B6A5903}"/>
          </ac:spMkLst>
        </pc:spChg>
        <pc:spChg chg="mod">
          <ac:chgData name="Cory Mathis" userId="ec5c9386-3897-4d1b-947e-15bcb21f29d5" providerId="ADAL" clId="{D892B87D-ABEB-47A9-88C7-FDF7E03768DD}" dt="2022-09-21T13:45:04.973" v="459" actId="1076"/>
          <ac:spMkLst>
            <pc:docMk/>
            <pc:sldMk cId="1836072527" sldId="258"/>
            <ac:spMk id="10" creationId="{6312DF50-04EA-E462-251A-40966E29480E}"/>
          </ac:spMkLst>
        </pc:spChg>
        <pc:spChg chg="add mod">
          <ac:chgData name="Cory Mathis" userId="ec5c9386-3897-4d1b-947e-15bcb21f29d5" providerId="ADAL" clId="{D892B87D-ABEB-47A9-88C7-FDF7E03768DD}" dt="2022-09-21T13:45:21.937" v="467" actId="20577"/>
          <ac:spMkLst>
            <pc:docMk/>
            <pc:sldMk cId="1836072527" sldId="258"/>
            <ac:spMk id="11" creationId="{8769E12F-34FA-F05A-B9D0-B75CA9C70100}"/>
          </ac:spMkLst>
        </pc:spChg>
        <pc:picChg chg="add mod">
          <ac:chgData name="Cory Mathis" userId="ec5c9386-3897-4d1b-947e-15bcb21f29d5" providerId="ADAL" clId="{D892B87D-ABEB-47A9-88C7-FDF7E03768DD}" dt="2022-09-21T13:43:51.291" v="414" actId="1076"/>
          <ac:picMkLst>
            <pc:docMk/>
            <pc:sldMk cId="1836072527" sldId="258"/>
            <ac:picMk id="7" creationId="{DB17D78A-AAB7-EEE9-0057-6EE2026A2B09}"/>
          </ac:picMkLst>
        </pc:picChg>
        <pc:picChg chg="del">
          <ac:chgData name="Cory Mathis" userId="ec5c9386-3897-4d1b-947e-15bcb21f29d5" providerId="ADAL" clId="{D892B87D-ABEB-47A9-88C7-FDF7E03768DD}" dt="2022-09-21T13:43:43.343" v="409" actId="478"/>
          <ac:picMkLst>
            <pc:docMk/>
            <pc:sldMk cId="1836072527" sldId="258"/>
            <ac:picMk id="8" creationId="{B3956EB9-B8A7-852B-F5F6-063BCC2B9121}"/>
          </ac:picMkLst>
        </pc:picChg>
        <pc:cxnChg chg="add mod">
          <ac:chgData name="Cory Mathis" userId="ec5c9386-3897-4d1b-947e-15bcb21f29d5" providerId="ADAL" clId="{D892B87D-ABEB-47A9-88C7-FDF7E03768DD}" dt="2022-09-21T14:20:38.396" v="1539" actId="1036"/>
          <ac:cxnSpMkLst>
            <pc:docMk/>
            <pc:sldMk cId="1836072527" sldId="258"/>
            <ac:cxnSpMk id="3" creationId="{B0187E95-92AB-9864-9AFF-0A96E8276ED2}"/>
          </ac:cxnSpMkLst>
        </pc:cxnChg>
      </pc:sldChg>
      <pc:sldChg chg="addSp delSp modSp mod ord modClrScheme chgLayout">
        <pc:chgData name="Cory Mathis" userId="ec5c9386-3897-4d1b-947e-15bcb21f29d5" providerId="ADAL" clId="{D892B87D-ABEB-47A9-88C7-FDF7E03768DD}" dt="2022-09-21T14:16:52.621" v="1534" actId="1076"/>
        <pc:sldMkLst>
          <pc:docMk/>
          <pc:sldMk cId="969695654" sldId="260"/>
        </pc:sldMkLst>
        <pc:spChg chg="add del mod ord">
          <ac:chgData name="Cory Mathis" userId="ec5c9386-3897-4d1b-947e-15bcb21f29d5" providerId="ADAL" clId="{D892B87D-ABEB-47A9-88C7-FDF7E03768DD}" dt="2022-09-21T14:16:41.826" v="1531" actId="478"/>
          <ac:spMkLst>
            <pc:docMk/>
            <pc:sldMk cId="969695654" sldId="260"/>
            <ac:spMk id="2" creationId="{834D1A58-D564-F92E-925D-BFFC48975284}"/>
          </ac:spMkLst>
        </pc:spChg>
        <pc:spChg chg="add del mod">
          <ac:chgData name="Cory Mathis" userId="ec5c9386-3897-4d1b-947e-15bcb21f29d5" providerId="ADAL" clId="{D892B87D-ABEB-47A9-88C7-FDF7E03768DD}" dt="2022-09-21T14:15:47.452" v="1507" actId="22"/>
          <ac:spMkLst>
            <pc:docMk/>
            <pc:sldMk cId="969695654" sldId="260"/>
            <ac:spMk id="4" creationId="{A8C33121-6417-7777-393E-A649C0409263}"/>
          </ac:spMkLst>
        </pc:spChg>
        <pc:spChg chg="add del mod">
          <ac:chgData name="Cory Mathis" userId="ec5c9386-3897-4d1b-947e-15bcb21f29d5" providerId="ADAL" clId="{D892B87D-ABEB-47A9-88C7-FDF7E03768DD}" dt="2022-09-21T14:16:52.621" v="1534" actId="1076"/>
          <ac:spMkLst>
            <pc:docMk/>
            <pc:sldMk cId="969695654" sldId="260"/>
            <ac:spMk id="5" creationId="{125DECB1-7405-F3FF-FBF3-B84EBCC17482}"/>
          </ac:spMkLst>
        </pc:spChg>
        <pc:spChg chg="add del mod">
          <ac:chgData name="Cory Mathis" userId="ec5c9386-3897-4d1b-947e-15bcb21f29d5" providerId="ADAL" clId="{D892B87D-ABEB-47A9-88C7-FDF7E03768DD}" dt="2022-09-21T14:16:29.833" v="1520" actId="478"/>
          <ac:spMkLst>
            <pc:docMk/>
            <pc:sldMk cId="969695654" sldId="260"/>
            <ac:spMk id="7" creationId="{19716882-54DC-EFFD-9E16-1A1CEB36D5AA}"/>
          </ac:spMkLst>
        </pc:spChg>
      </pc:sldChg>
      <pc:sldChg chg="addSp delSp modSp new mod modClrScheme chgLayout">
        <pc:chgData name="Cory Mathis" userId="ec5c9386-3897-4d1b-947e-15bcb21f29d5" providerId="ADAL" clId="{D892B87D-ABEB-47A9-88C7-FDF7E03768DD}" dt="2022-09-21T14:09:31.322" v="1394" actId="1076"/>
        <pc:sldMkLst>
          <pc:docMk/>
          <pc:sldMk cId="1724674474" sldId="261"/>
        </pc:sldMkLst>
        <pc:spChg chg="add del mod ord">
          <ac:chgData name="Cory Mathis" userId="ec5c9386-3897-4d1b-947e-15bcb21f29d5" providerId="ADAL" clId="{D892B87D-ABEB-47A9-88C7-FDF7E03768DD}" dt="2022-09-21T13:32:00.755" v="23" actId="700"/>
          <ac:spMkLst>
            <pc:docMk/>
            <pc:sldMk cId="1724674474" sldId="261"/>
            <ac:spMk id="2" creationId="{592CE1B1-4E7F-A4FB-E919-CECD5D0B0D36}"/>
          </ac:spMkLst>
        </pc:spChg>
        <pc:spChg chg="add del mod ord">
          <ac:chgData name="Cory Mathis" userId="ec5c9386-3897-4d1b-947e-15bcb21f29d5" providerId="ADAL" clId="{D892B87D-ABEB-47A9-88C7-FDF7E03768DD}" dt="2022-09-21T13:32:00.755" v="23" actId="700"/>
          <ac:spMkLst>
            <pc:docMk/>
            <pc:sldMk cId="1724674474" sldId="261"/>
            <ac:spMk id="3" creationId="{8610A31D-2BF7-2783-219C-63BDC0B2ADBA}"/>
          </ac:spMkLst>
        </pc:spChg>
        <pc:spChg chg="add del mod ord">
          <ac:chgData name="Cory Mathis" userId="ec5c9386-3897-4d1b-947e-15bcb21f29d5" providerId="ADAL" clId="{D892B87D-ABEB-47A9-88C7-FDF7E03768DD}" dt="2022-09-21T13:31:51.635" v="22" actId="700"/>
          <ac:spMkLst>
            <pc:docMk/>
            <pc:sldMk cId="1724674474" sldId="261"/>
            <ac:spMk id="4" creationId="{1BE5B95C-D53D-A150-700F-06681811234D}"/>
          </ac:spMkLst>
        </pc:spChg>
        <pc:spChg chg="add mod ord">
          <ac:chgData name="Cory Mathis" userId="ec5c9386-3897-4d1b-947e-15bcb21f29d5" providerId="ADAL" clId="{D892B87D-ABEB-47A9-88C7-FDF7E03768DD}" dt="2022-09-21T14:08:28.012" v="1331"/>
          <ac:spMkLst>
            <pc:docMk/>
            <pc:sldMk cId="1724674474" sldId="261"/>
            <ac:spMk id="5" creationId="{53C1CF2F-B93C-BF18-0634-80D5466E346B}"/>
          </ac:spMkLst>
        </pc:spChg>
        <pc:spChg chg="add mod ord">
          <ac:chgData name="Cory Mathis" userId="ec5c9386-3897-4d1b-947e-15bcb21f29d5" providerId="ADAL" clId="{D892B87D-ABEB-47A9-88C7-FDF7E03768DD}" dt="2022-09-21T13:32:18.353" v="30" actId="1076"/>
          <ac:spMkLst>
            <pc:docMk/>
            <pc:sldMk cId="1724674474" sldId="261"/>
            <ac:spMk id="6" creationId="{C8FAE86F-1CFD-F5C7-E83C-DA5C3300E767}"/>
          </ac:spMkLst>
        </pc:spChg>
        <pc:spChg chg="add mod">
          <ac:chgData name="Cory Mathis" userId="ec5c9386-3897-4d1b-947e-15bcb21f29d5" providerId="ADAL" clId="{D892B87D-ABEB-47A9-88C7-FDF7E03768DD}" dt="2022-09-21T14:09:31.322" v="1394" actId="1076"/>
          <ac:spMkLst>
            <pc:docMk/>
            <pc:sldMk cId="1724674474" sldId="261"/>
            <ac:spMk id="7" creationId="{F19A9586-5BF0-B577-04F3-DD7EA36725DB}"/>
          </ac:spMkLst>
        </pc:spChg>
      </pc:sldChg>
      <pc:sldChg chg="modSp add mod modShow">
        <pc:chgData name="Cory Mathis" userId="ec5c9386-3897-4d1b-947e-15bcb21f29d5" providerId="ADAL" clId="{D892B87D-ABEB-47A9-88C7-FDF7E03768DD}" dt="2022-09-21T14:55:33.994" v="1545" actId="729"/>
        <pc:sldMkLst>
          <pc:docMk/>
          <pc:sldMk cId="2040667400" sldId="262"/>
        </pc:sldMkLst>
        <pc:spChg chg="mod">
          <ac:chgData name="Cory Mathis" userId="ec5c9386-3897-4d1b-947e-15bcb21f29d5" providerId="ADAL" clId="{D892B87D-ABEB-47A9-88C7-FDF7E03768DD}" dt="2022-09-21T13:34:26.353" v="60" actId="20577"/>
          <ac:spMkLst>
            <pc:docMk/>
            <pc:sldMk cId="2040667400" sldId="262"/>
            <ac:spMk id="5" creationId="{53C1CF2F-B93C-BF18-0634-80D5466E346B}"/>
          </ac:spMkLst>
        </pc:spChg>
        <pc:spChg chg="mod">
          <ac:chgData name="Cory Mathis" userId="ec5c9386-3897-4d1b-947e-15bcb21f29d5" providerId="ADAL" clId="{D892B87D-ABEB-47A9-88C7-FDF7E03768DD}" dt="2022-09-21T13:34:21.002" v="56"/>
          <ac:spMkLst>
            <pc:docMk/>
            <pc:sldMk cId="2040667400" sldId="262"/>
            <ac:spMk id="6" creationId="{C8FAE86F-1CFD-F5C7-E83C-DA5C3300E767}"/>
          </ac:spMkLst>
        </pc:spChg>
      </pc:sldChg>
      <pc:sldChg chg="addSp delSp modSp add mod modClrScheme chgLayout">
        <pc:chgData name="Cory Mathis" userId="ec5c9386-3897-4d1b-947e-15bcb21f29d5" providerId="ADAL" clId="{D892B87D-ABEB-47A9-88C7-FDF7E03768DD}" dt="2022-09-21T14:20:40.678" v="1544" actId="1036"/>
        <pc:sldMkLst>
          <pc:docMk/>
          <pc:sldMk cId="3456342618" sldId="263"/>
        </pc:sldMkLst>
        <pc:spChg chg="mod ord">
          <ac:chgData name="Cory Mathis" userId="ec5c9386-3897-4d1b-947e-15bcb21f29d5" providerId="ADAL" clId="{D892B87D-ABEB-47A9-88C7-FDF7E03768DD}" dt="2022-09-21T13:49:12.969" v="766" actId="700"/>
          <ac:spMkLst>
            <pc:docMk/>
            <pc:sldMk cId="3456342618" sldId="263"/>
            <ac:spMk id="5" creationId="{32331B3B-D8A6-7B44-E23A-AB188395B9B0}"/>
          </ac:spMkLst>
        </pc:spChg>
        <pc:spChg chg="add del mod ord">
          <ac:chgData name="Cory Mathis" userId="ec5c9386-3897-4d1b-947e-15bcb21f29d5" providerId="ADAL" clId="{D892B87D-ABEB-47A9-88C7-FDF7E03768DD}" dt="2022-09-21T13:49:12.969" v="766" actId="700"/>
          <ac:spMkLst>
            <pc:docMk/>
            <pc:sldMk cId="3456342618" sldId="263"/>
            <ac:spMk id="6" creationId="{1E220EAD-75CE-F846-E725-B6EAF39F830A}"/>
          </ac:spMkLst>
        </pc:spChg>
        <pc:spChg chg="add del mod ord">
          <ac:chgData name="Cory Mathis" userId="ec5c9386-3897-4d1b-947e-15bcb21f29d5" providerId="ADAL" clId="{D892B87D-ABEB-47A9-88C7-FDF7E03768DD}" dt="2022-09-21T13:49:12.969" v="766" actId="700"/>
          <ac:spMkLst>
            <pc:docMk/>
            <pc:sldMk cId="3456342618" sldId="263"/>
            <ac:spMk id="8" creationId="{80B7A3D8-1AD3-6D5F-0A55-73A8E99A7B88}"/>
          </ac:spMkLst>
        </pc:spChg>
        <pc:spChg chg="mod">
          <ac:chgData name="Cory Mathis" userId="ec5c9386-3897-4d1b-947e-15bcb21f29d5" providerId="ADAL" clId="{D892B87D-ABEB-47A9-88C7-FDF7E03768DD}" dt="2022-09-21T14:06:44.444" v="1306" actId="20577"/>
          <ac:spMkLst>
            <pc:docMk/>
            <pc:sldMk cId="3456342618" sldId="263"/>
            <ac:spMk id="10" creationId="{6312DF50-04EA-E462-251A-40966E29480E}"/>
          </ac:spMkLst>
        </pc:spChg>
        <pc:spChg chg="del mod">
          <ac:chgData name="Cory Mathis" userId="ec5c9386-3897-4d1b-947e-15bcb21f29d5" providerId="ADAL" clId="{D892B87D-ABEB-47A9-88C7-FDF7E03768DD}" dt="2022-09-21T13:47:35.183" v="718" actId="478"/>
          <ac:spMkLst>
            <pc:docMk/>
            <pc:sldMk cId="3456342618" sldId="263"/>
            <ac:spMk id="11" creationId="{8769E12F-34FA-F05A-B9D0-B75CA9C70100}"/>
          </ac:spMkLst>
        </pc:spChg>
        <pc:spChg chg="add del mod ord">
          <ac:chgData name="Cory Mathis" userId="ec5c9386-3897-4d1b-947e-15bcb21f29d5" providerId="ADAL" clId="{D892B87D-ABEB-47A9-88C7-FDF7E03768DD}" dt="2022-09-21T13:50:03.921" v="801" actId="478"/>
          <ac:spMkLst>
            <pc:docMk/>
            <pc:sldMk cId="3456342618" sldId="263"/>
            <ac:spMk id="12" creationId="{4758AEBF-E9AB-1266-345A-19907D77D742}"/>
          </ac:spMkLst>
        </pc:spChg>
        <pc:spChg chg="add mod">
          <ac:chgData name="Cory Mathis" userId="ec5c9386-3897-4d1b-947e-15bcb21f29d5" providerId="ADAL" clId="{D892B87D-ABEB-47A9-88C7-FDF7E03768DD}" dt="2022-09-21T13:52:33.639" v="877" actId="14100"/>
          <ac:spMkLst>
            <pc:docMk/>
            <pc:sldMk cId="3456342618" sldId="263"/>
            <ac:spMk id="14" creationId="{4BD3121F-FC48-C488-5B5D-6FFA37812584}"/>
          </ac:spMkLst>
        </pc:spChg>
        <pc:spChg chg="add del mod">
          <ac:chgData name="Cory Mathis" userId="ec5c9386-3897-4d1b-947e-15bcb21f29d5" providerId="ADAL" clId="{D892B87D-ABEB-47A9-88C7-FDF7E03768DD}" dt="2022-09-21T14:03:05.177" v="1173"/>
          <ac:spMkLst>
            <pc:docMk/>
            <pc:sldMk cId="3456342618" sldId="263"/>
            <ac:spMk id="15" creationId="{7FE3283F-1BB8-8779-25A4-39C114C650E4}"/>
          </ac:spMkLst>
        </pc:spChg>
        <pc:spChg chg="add del mod">
          <ac:chgData name="Cory Mathis" userId="ec5c9386-3897-4d1b-947e-15bcb21f29d5" providerId="ADAL" clId="{D892B87D-ABEB-47A9-88C7-FDF7E03768DD}" dt="2022-09-21T14:05:18.997" v="1249" actId="478"/>
          <ac:spMkLst>
            <pc:docMk/>
            <pc:sldMk cId="3456342618" sldId="263"/>
            <ac:spMk id="18" creationId="{9CC968E2-22D5-7F32-131D-4C41F0B94E06}"/>
          </ac:spMkLst>
        </pc:spChg>
        <pc:spChg chg="add mod">
          <ac:chgData name="Cory Mathis" userId="ec5c9386-3897-4d1b-947e-15bcb21f29d5" providerId="ADAL" clId="{D892B87D-ABEB-47A9-88C7-FDF7E03768DD}" dt="2022-09-21T14:06:13.019" v="1289" actId="20577"/>
          <ac:spMkLst>
            <pc:docMk/>
            <pc:sldMk cId="3456342618" sldId="263"/>
            <ac:spMk id="19" creationId="{22F56E10-FA44-1C8C-827F-AC53B6DF24CB}"/>
          </ac:spMkLst>
        </pc:spChg>
        <pc:spChg chg="add mod">
          <ac:chgData name="Cory Mathis" userId="ec5c9386-3897-4d1b-947e-15bcb21f29d5" providerId="ADAL" clId="{D892B87D-ABEB-47A9-88C7-FDF7E03768DD}" dt="2022-09-21T14:05:53.557" v="1272" actId="14100"/>
          <ac:spMkLst>
            <pc:docMk/>
            <pc:sldMk cId="3456342618" sldId="263"/>
            <ac:spMk id="20" creationId="{15950F47-505A-8023-166E-D290D333F2EF}"/>
          </ac:spMkLst>
        </pc:spChg>
        <pc:picChg chg="add mod">
          <ac:chgData name="Cory Mathis" userId="ec5c9386-3897-4d1b-947e-15bcb21f29d5" providerId="ADAL" clId="{D892B87D-ABEB-47A9-88C7-FDF7E03768DD}" dt="2022-09-21T14:03:39.916" v="1186" actId="1076"/>
          <ac:picMkLst>
            <pc:docMk/>
            <pc:sldMk cId="3456342618" sldId="263"/>
            <ac:picMk id="4" creationId="{7EFAF5C7-375F-74A5-6A66-65FEFBFA8952}"/>
          </ac:picMkLst>
        </pc:picChg>
        <pc:picChg chg="del">
          <ac:chgData name="Cory Mathis" userId="ec5c9386-3897-4d1b-947e-15bcb21f29d5" providerId="ADAL" clId="{D892B87D-ABEB-47A9-88C7-FDF7E03768DD}" dt="2022-09-21T13:46:24.957" v="494" actId="478"/>
          <ac:picMkLst>
            <pc:docMk/>
            <pc:sldMk cId="3456342618" sldId="263"/>
            <ac:picMk id="7" creationId="{DB17D78A-AAB7-EEE9-0057-6EE2026A2B09}"/>
          </ac:picMkLst>
        </pc:picChg>
        <pc:picChg chg="add mod">
          <ac:chgData name="Cory Mathis" userId="ec5c9386-3897-4d1b-947e-15bcb21f29d5" providerId="ADAL" clId="{D892B87D-ABEB-47A9-88C7-FDF7E03768DD}" dt="2022-09-21T14:03:36.194" v="1185" actId="1076"/>
          <ac:picMkLst>
            <pc:docMk/>
            <pc:sldMk cId="3456342618" sldId="263"/>
            <ac:picMk id="17" creationId="{133CE081-FE26-E63D-D758-001770FFFA78}"/>
          </ac:picMkLst>
        </pc:picChg>
        <pc:cxnChg chg="mod">
          <ac:chgData name="Cory Mathis" userId="ec5c9386-3897-4d1b-947e-15bcb21f29d5" providerId="ADAL" clId="{D892B87D-ABEB-47A9-88C7-FDF7E03768DD}" dt="2022-09-21T14:20:40.678" v="1544" actId="1036"/>
          <ac:cxnSpMkLst>
            <pc:docMk/>
            <pc:sldMk cId="3456342618" sldId="263"/>
            <ac:cxnSpMk id="3" creationId="{B0187E95-92AB-9864-9AFF-0A96E8276ED2}"/>
          </ac:cxnSpMkLst>
        </pc:cxnChg>
      </pc:sldChg>
      <pc:sldChg chg="modSp add mod">
        <pc:chgData name="Cory Mathis" userId="ec5c9386-3897-4d1b-947e-15bcb21f29d5" providerId="ADAL" clId="{D892B87D-ABEB-47A9-88C7-FDF7E03768DD}" dt="2022-09-21T14:13:25.868" v="1456" actId="1076"/>
        <pc:sldMkLst>
          <pc:docMk/>
          <pc:sldMk cId="1633401547" sldId="264"/>
        </pc:sldMkLst>
        <pc:spChg chg="mod">
          <ac:chgData name="Cory Mathis" userId="ec5c9386-3897-4d1b-947e-15bcb21f29d5" providerId="ADAL" clId="{D892B87D-ABEB-47A9-88C7-FDF7E03768DD}" dt="2022-09-21T14:10:54.499" v="1454" actId="20577"/>
          <ac:spMkLst>
            <pc:docMk/>
            <pc:sldMk cId="1633401547" sldId="264"/>
            <ac:spMk id="5" creationId="{53C1CF2F-B93C-BF18-0634-80D5466E346B}"/>
          </ac:spMkLst>
        </pc:spChg>
        <pc:spChg chg="mod">
          <ac:chgData name="Cory Mathis" userId="ec5c9386-3897-4d1b-947e-15bcb21f29d5" providerId="ADAL" clId="{D892B87D-ABEB-47A9-88C7-FDF7E03768DD}" dt="2022-09-21T14:13:25.868" v="1456" actId="1076"/>
          <ac:spMkLst>
            <pc:docMk/>
            <pc:sldMk cId="1633401547" sldId="264"/>
            <ac:spMk id="7" creationId="{F19A9586-5BF0-B577-04F3-DD7EA36725DB}"/>
          </ac:spMkLst>
        </pc:spChg>
      </pc:sldChg>
    </pc:docChg>
  </pc:docChgLst>
  <pc:docChgLst>
    <pc:chgData name="Adam Cook" userId="S::adam@patchmypc.com::3e0a101c-da3d-44fd-8667-86f98373fc4a" providerId="AD" clId="Web-{CBC4B6B7-BA65-160C-4495-35FC5E442D05}"/>
    <pc:docChg chg="addSld delSld modSld sldOrd">
      <pc:chgData name="Adam Cook" userId="S::adam@patchmypc.com::3e0a101c-da3d-44fd-8667-86f98373fc4a" providerId="AD" clId="Web-{CBC4B6B7-BA65-160C-4495-35FC5E442D05}" dt="2022-10-27T15:00:15.287" v="293" actId="20577"/>
      <pc:docMkLst>
        <pc:docMk/>
      </pc:docMkLst>
      <pc:sldChg chg="addSp delSp modSp del">
        <pc:chgData name="Adam Cook" userId="S::adam@patchmypc.com::3e0a101c-da3d-44fd-8667-86f98373fc4a" providerId="AD" clId="Web-{CBC4B6B7-BA65-160C-4495-35FC5E442D05}" dt="2022-10-27T14:30:25.132" v="206"/>
        <pc:sldMkLst>
          <pc:docMk/>
          <pc:sldMk cId="1724674474" sldId="261"/>
        </pc:sldMkLst>
        <pc:spChg chg="add del mod">
          <ac:chgData name="Adam Cook" userId="S::adam@patchmypc.com::3e0a101c-da3d-44fd-8667-86f98373fc4a" providerId="AD" clId="Web-{CBC4B6B7-BA65-160C-4495-35FC5E442D05}" dt="2022-10-27T14:14:24.397" v="58"/>
          <ac:spMkLst>
            <pc:docMk/>
            <pc:sldMk cId="1724674474" sldId="261"/>
            <ac:spMk id="3" creationId="{46816841-7380-1253-8073-70ED26406467}"/>
          </ac:spMkLst>
        </pc:spChg>
        <pc:spChg chg="mod">
          <ac:chgData name="Adam Cook" userId="S::adam@patchmypc.com::3e0a101c-da3d-44fd-8667-86f98373fc4a" providerId="AD" clId="Web-{CBC4B6B7-BA65-160C-4495-35FC5E442D05}" dt="2022-10-27T14:29:54.272" v="205" actId="20577"/>
          <ac:spMkLst>
            <pc:docMk/>
            <pc:sldMk cId="1724674474" sldId="261"/>
            <ac:spMk id="5" creationId="{53C1CF2F-B93C-BF18-0634-80D5466E346B}"/>
          </ac:spMkLst>
        </pc:spChg>
        <pc:spChg chg="del mod">
          <ac:chgData name="Adam Cook" userId="S::adam@patchmypc.com::3e0a101c-da3d-44fd-8667-86f98373fc4a" providerId="AD" clId="Web-{CBC4B6B7-BA65-160C-4495-35FC5E442D05}" dt="2022-10-27T14:14:21.928" v="56"/>
          <ac:spMkLst>
            <pc:docMk/>
            <pc:sldMk cId="1724674474" sldId="261"/>
            <ac:spMk id="6" creationId="{C8FAE86F-1CFD-F5C7-E83C-DA5C3300E767}"/>
          </ac:spMkLst>
        </pc:spChg>
        <pc:spChg chg="add">
          <ac:chgData name="Adam Cook" userId="S::adam@patchmypc.com::3e0a101c-da3d-44fd-8667-86f98373fc4a" providerId="AD" clId="Web-{CBC4B6B7-BA65-160C-4495-35FC5E442D05}" dt="2022-10-27T14:14:22.397" v="57"/>
          <ac:spMkLst>
            <pc:docMk/>
            <pc:sldMk cId="1724674474" sldId="261"/>
            <ac:spMk id="8" creationId="{B1CFCEB9-FB08-516A-14A0-82DA0F449CE3}"/>
          </ac:spMkLst>
        </pc:spChg>
      </pc:sldChg>
      <pc:sldChg chg="addSp delSp modSp add replId">
        <pc:chgData name="Adam Cook" userId="S::adam@patchmypc.com::3e0a101c-da3d-44fd-8667-86f98373fc4a" providerId="AD" clId="Web-{CBC4B6B7-BA65-160C-4495-35FC5E442D05}" dt="2022-10-27T15:00:15.287" v="293" actId="20577"/>
        <pc:sldMkLst>
          <pc:docMk/>
          <pc:sldMk cId="2586188219" sldId="265"/>
        </pc:sldMkLst>
        <pc:spChg chg="add del mod">
          <ac:chgData name="Adam Cook" userId="S::adam@patchmypc.com::3e0a101c-da3d-44fd-8667-86f98373fc4a" providerId="AD" clId="Web-{CBC4B6B7-BA65-160C-4495-35FC5E442D05}" dt="2022-10-27T14:14:07.303" v="51"/>
          <ac:spMkLst>
            <pc:docMk/>
            <pc:sldMk cId="2586188219" sldId="265"/>
            <ac:spMk id="3" creationId="{AA35E485-FBE7-692E-5A14-B9B7BF3552AA}"/>
          </ac:spMkLst>
        </pc:spChg>
        <pc:spChg chg="mod">
          <ac:chgData name="Adam Cook" userId="S::adam@patchmypc.com::3e0a101c-da3d-44fd-8667-86f98373fc4a" providerId="AD" clId="Web-{CBC4B6B7-BA65-160C-4495-35FC5E442D05}" dt="2022-10-27T15:00:15.287" v="293" actId="20577"/>
          <ac:spMkLst>
            <pc:docMk/>
            <pc:sldMk cId="2586188219" sldId="265"/>
            <ac:spMk id="5" creationId="{53C1CF2F-B93C-BF18-0634-80D5466E346B}"/>
          </ac:spMkLst>
        </pc:spChg>
        <pc:spChg chg="del mod">
          <ac:chgData name="Adam Cook" userId="S::adam@patchmypc.com::3e0a101c-da3d-44fd-8667-86f98373fc4a" providerId="AD" clId="Web-{CBC4B6B7-BA65-160C-4495-35FC5E442D05}" dt="2022-10-27T14:13:58.490" v="48"/>
          <ac:spMkLst>
            <pc:docMk/>
            <pc:sldMk cId="2586188219" sldId="265"/>
            <ac:spMk id="6" creationId="{C8FAE86F-1CFD-F5C7-E83C-DA5C3300E767}"/>
          </ac:spMkLst>
        </pc:spChg>
        <pc:spChg chg="add">
          <ac:chgData name="Adam Cook" userId="S::adam@patchmypc.com::3e0a101c-da3d-44fd-8667-86f98373fc4a" providerId="AD" clId="Web-{CBC4B6B7-BA65-160C-4495-35FC5E442D05}" dt="2022-10-27T14:13:59.130" v="49"/>
          <ac:spMkLst>
            <pc:docMk/>
            <pc:sldMk cId="2586188219" sldId="265"/>
            <ac:spMk id="8" creationId="{B9434D88-58D4-D331-594A-6F88F9C2E398}"/>
          </ac:spMkLst>
        </pc:spChg>
      </pc:sldChg>
      <pc:sldChg chg="addSp delSp modSp add ord replId">
        <pc:chgData name="Adam Cook" userId="S::adam@patchmypc.com::3e0a101c-da3d-44fd-8667-86f98373fc4a" providerId="AD" clId="Web-{CBC4B6B7-BA65-160C-4495-35FC5E442D05}" dt="2022-10-27T14:14:11.209" v="52"/>
        <pc:sldMkLst>
          <pc:docMk/>
          <pc:sldMk cId="2751893475" sldId="266"/>
        </pc:sldMkLst>
        <pc:spChg chg="add del mod">
          <ac:chgData name="Adam Cook" userId="S::adam@patchmypc.com::3e0a101c-da3d-44fd-8667-86f98373fc4a" providerId="AD" clId="Web-{CBC4B6B7-BA65-160C-4495-35FC5E442D05}" dt="2022-10-27T14:14:11.209" v="52"/>
          <ac:spMkLst>
            <pc:docMk/>
            <pc:sldMk cId="2751893475" sldId="266"/>
            <ac:spMk id="3" creationId="{4702A774-E222-5ADD-CC32-B89D61228170}"/>
          </ac:spMkLst>
        </pc:spChg>
        <pc:spChg chg="del mod">
          <ac:chgData name="Adam Cook" userId="S::adam@patchmypc.com::3e0a101c-da3d-44fd-8667-86f98373fc4a" providerId="AD" clId="Web-{CBC4B6B7-BA65-160C-4495-35FC5E442D05}" dt="2022-10-27T14:13:53.583" v="46"/>
          <ac:spMkLst>
            <pc:docMk/>
            <pc:sldMk cId="2751893475" sldId="266"/>
            <ac:spMk id="6" creationId="{C8FAE86F-1CFD-F5C7-E83C-DA5C3300E767}"/>
          </ac:spMkLst>
        </pc:spChg>
        <pc:spChg chg="add">
          <ac:chgData name="Adam Cook" userId="S::adam@patchmypc.com::3e0a101c-da3d-44fd-8667-86f98373fc4a" providerId="AD" clId="Web-{CBC4B6B7-BA65-160C-4495-35FC5E442D05}" dt="2022-10-27T14:13:53.755" v="47"/>
          <ac:spMkLst>
            <pc:docMk/>
            <pc:sldMk cId="2751893475" sldId="266"/>
            <ac:spMk id="8" creationId="{892CE868-B6FC-CF5D-5876-A48A13A98829}"/>
          </ac:spMkLst>
        </pc:spChg>
      </pc:sldChg>
      <pc:sldChg chg="modSp add ord replId">
        <pc:chgData name="Adam Cook" userId="S::adam@patchmypc.com::3e0a101c-da3d-44fd-8667-86f98373fc4a" providerId="AD" clId="Web-{CBC4B6B7-BA65-160C-4495-35FC5E442D05}" dt="2022-10-27T14:06:01.692" v="17" actId="1076"/>
        <pc:sldMkLst>
          <pc:docMk/>
          <pc:sldMk cId="412807619" sldId="267"/>
        </pc:sldMkLst>
        <pc:spChg chg="mod">
          <ac:chgData name="Adam Cook" userId="S::adam@patchmypc.com::3e0a101c-da3d-44fd-8667-86f98373fc4a" providerId="AD" clId="Web-{CBC4B6B7-BA65-160C-4495-35FC5E442D05}" dt="2022-10-27T14:06:01.692" v="17" actId="1076"/>
          <ac:spMkLst>
            <pc:docMk/>
            <pc:sldMk cId="412807619" sldId="267"/>
            <ac:spMk id="6" creationId="{C8FAE86F-1CFD-F5C7-E83C-DA5C3300E767}"/>
          </ac:spMkLst>
        </pc:spChg>
      </pc:sldChg>
      <pc:sldChg chg="addSp delSp modSp add replId">
        <pc:chgData name="Adam Cook" userId="S::adam@patchmypc.com::3e0a101c-da3d-44fd-8667-86f98373fc4a" providerId="AD" clId="Web-{CBC4B6B7-BA65-160C-4495-35FC5E442D05}" dt="2022-10-27T14:15:00.179" v="68" actId="20577"/>
        <pc:sldMkLst>
          <pc:docMk/>
          <pc:sldMk cId="3222538100" sldId="268"/>
        </pc:sldMkLst>
        <pc:spChg chg="add del mod">
          <ac:chgData name="Adam Cook" userId="S::adam@patchmypc.com::3e0a101c-da3d-44fd-8667-86f98373fc4a" providerId="AD" clId="Web-{CBC4B6B7-BA65-160C-4495-35FC5E442D05}" dt="2022-10-27T14:12:15.127" v="33"/>
          <ac:spMkLst>
            <pc:docMk/>
            <pc:sldMk cId="3222538100" sldId="268"/>
            <ac:spMk id="3" creationId="{AFDC5B03-9530-51FA-7DC9-AFE6BE8A58C0}"/>
          </ac:spMkLst>
        </pc:spChg>
        <pc:spChg chg="mod">
          <ac:chgData name="Adam Cook" userId="S::adam@patchmypc.com::3e0a101c-da3d-44fd-8667-86f98373fc4a" providerId="AD" clId="Web-{CBC4B6B7-BA65-160C-4495-35FC5E442D05}" dt="2022-10-27T14:15:00.179" v="68" actId="20577"/>
          <ac:spMkLst>
            <pc:docMk/>
            <pc:sldMk cId="3222538100" sldId="268"/>
            <ac:spMk id="5" creationId="{53C1CF2F-B93C-BF18-0634-80D5466E346B}"/>
          </ac:spMkLst>
        </pc:spChg>
        <pc:spChg chg="del mod">
          <ac:chgData name="Adam Cook" userId="S::adam@patchmypc.com::3e0a101c-da3d-44fd-8667-86f98373fc4a" providerId="AD" clId="Web-{CBC4B6B7-BA65-160C-4495-35FC5E442D05}" dt="2022-10-27T14:12:08.049" v="30"/>
          <ac:spMkLst>
            <pc:docMk/>
            <pc:sldMk cId="3222538100" sldId="268"/>
            <ac:spMk id="6" creationId="{C8FAE86F-1CFD-F5C7-E83C-DA5C3300E767}"/>
          </ac:spMkLst>
        </pc:spChg>
        <pc:spChg chg="add del mod">
          <ac:chgData name="Adam Cook" userId="S::adam@patchmypc.com::3e0a101c-da3d-44fd-8667-86f98373fc4a" providerId="AD" clId="Web-{CBC4B6B7-BA65-160C-4495-35FC5E442D05}" dt="2022-10-27T14:13:35.411" v="42"/>
          <ac:spMkLst>
            <pc:docMk/>
            <pc:sldMk cId="3222538100" sldId="268"/>
            <ac:spMk id="8" creationId="{610E11FE-8C18-0910-70C0-A10C44228836}"/>
          </ac:spMkLst>
        </pc:spChg>
        <pc:spChg chg="add mod">
          <ac:chgData name="Adam Cook" userId="S::adam@patchmypc.com::3e0a101c-da3d-44fd-8667-86f98373fc4a" providerId="AD" clId="Web-{CBC4B6B7-BA65-160C-4495-35FC5E442D05}" dt="2022-10-27T14:13:35.817" v="43"/>
          <ac:spMkLst>
            <pc:docMk/>
            <pc:sldMk cId="3222538100" sldId="268"/>
            <ac:spMk id="10" creationId="{8A3ACC5A-9A86-3473-2092-B17E04B1CB8E}"/>
          </ac:spMkLst>
        </pc:spChg>
      </pc:sldChg>
      <pc:sldChg chg="addSp delSp modSp add replId">
        <pc:chgData name="Adam Cook" userId="S::adam@patchmypc.com::3e0a101c-da3d-44fd-8667-86f98373fc4a" providerId="AD" clId="Web-{CBC4B6B7-BA65-160C-4495-35FC5E442D05}" dt="2022-10-27T14:14:19.334" v="55"/>
        <pc:sldMkLst>
          <pc:docMk/>
          <pc:sldMk cId="1163861099" sldId="269"/>
        </pc:sldMkLst>
        <pc:spChg chg="add del mod">
          <ac:chgData name="Adam Cook" userId="S::adam@patchmypc.com::3e0a101c-da3d-44fd-8667-86f98373fc4a" providerId="AD" clId="Web-{CBC4B6B7-BA65-160C-4495-35FC5E442D05}" dt="2022-10-27T14:14:19.334" v="55"/>
          <ac:spMkLst>
            <pc:docMk/>
            <pc:sldMk cId="1163861099" sldId="269"/>
            <ac:spMk id="3" creationId="{EEA3A5A1-2D01-2347-9C5A-85C660789F62}"/>
          </ac:spMkLst>
        </pc:spChg>
        <pc:spChg chg="del">
          <ac:chgData name="Adam Cook" userId="S::adam@patchmypc.com::3e0a101c-da3d-44fd-8667-86f98373fc4a" providerId="AD" clId="Web-{CBC4B6B7-BA65-160C-4495-35FC5E442D05}" dt="2022-10-27T14:14:16.912" v="53"/>
          <ac:spMkLst>
            <pc:docMk/>
            <pc:sldMk cId="1163861099" sldId="269"/>
            <ac:spMk id="6" creationId="{C8FAE86F-1CFD-F5C7-E83C-DA5C3300E767}"/>
          </ac:spMkLst>
        </pc:spChg>
        <pc:spChg chg="add">
          <ac:chgData name="Adam Cook" userId="S::adam@patchmypc.com::3e0a101c-da3d-44fd-8667-86f98373fc4a" providerId="AD" clId="Web-{CBC4B6B7-BA65-160C-4495-35FC5E442D05}" dt="2022-10-27T14:14:17.350" v="54"/>
          <ac:spMkLst>
            <pc:docMk/>
            <pc:sldMk cId="1163861099" sldId="269"/>
            <ac:spMk id="8" creationId="{58C68907-1DAE-DC78-0725-966E91F706EB}"/>
          </ac:spMkLst>
        </pc:spChg>
      </pc:sldChg>
      <pc:sldChg chg="new del">
        <pc:chgData name="Adam Cook" userId="S::adam@patchmypc.com::3e0a101c-da3d-44fd-8667-86f98373fc4a" providerId="AD" clId="Web-{CBC4B6B7-BA65-160C-4495-35FC5E442D05}" dt="2022-10-27T14:13:42.146" v="44"/>
        <pc:sldMkLst>
          <pc:docMk/>
          <pc:sldMk cId="815803882" sldId="270"/>
        </pc:sldMkLst>
      </pc:sldChg>
      <pc:sldChg chg="modSp add replId">
        <pc:chgData name="Adam Cook" userId="S::adam@patchmypc.com::3e0a101c-da3d-44fd-8667-86f98373fc4a" providerId="AD" clId="Web-{CBC4B6B7-BA65-160C-4495-35FC5E442D05}" dt="2022-10-27T14:31:28.588" v="224" actId="20577"/>
        <pc:sldMkLst>
          <pc:docMk/>
          <pc:sldMk cId="3348279635" sldId="270"/>
        </pc:sldMkLst>
        <pc:spChg chg="mod">
          <ac:chgData name="Adam Cook" userId="S::adam@patchmypc.com::3e0a101c-da3d-44fd-8667-86f98373fc4a" providerId="AD" clId="Web-{CBC4B6B7-BA65-160C-4495-35FC5E442D05}" dt="2022-10-27T14:31:28.588" v="224" actId="20577"/>
          <ac:spMkLst>
            <pc:docMk/>
            <pc:sldMk cId="3348279635" sldId="270"/>
            <ac:spMk id="5" creationId="{53C1CF2F-B93C-BF18-0634-80D5466E346B}"/>
          </ac:spMkLst>
        </pc:spChg>
      </pc:sldChg>
      <pc:sldChg chg="modSp add replId">
        <pc:chgData name="Adam Cook" userId="S::adam@patchmypc.com::3e0a101c-da3d-44fd-8667-86f98373fc4a" providerId="AD" clId="Web-{CBC4B6B7-BA65-160C-4495-35FC5E442D05}" dt="2022-10-27T14:31:45.870" v="233" actId="20577"/>
        <pc:sldMkLst>
          <pc:docMk/>
          <pc:sldMk cId="1327086936" sldId="271"/>
        </pc:sldMkLst>
        <pc:spChg chg="mod">
          <ac:chgData name="Adam Cook" userId="S::adam@patchmypc.com::3e0a101c-da3d-44fd-8667-86f98373fc4a" providerId="AD" clId="Web-{CBC4B6B7-BA65-160C-4495-35FC5E442D05}" dt="2022-10-27T14:31:45.870" v="233" actId="20577"/>
          <ac:spMkLst>
            <pc:docMk/>
            <pc:sldMk cId="1327086936" sldId="271"/>
            <ac:spMk id="5" creationId="{53C1CF2F-B93C-BF18-0634-80D5466E346B}"/>
          </ac:spMkLst>
        </pc:spChg>
      </pc:sldChg>
      <pc:sldChg chg="modSp add replId">
        <pc:chgData name="Adam Cook" userId="S::adam@patchmypc.com::3e0a101c-da3d-44fd-8667-86f98373fc4a" providerId="AD" clId="Web-{CBC4B6B7-BA65-160C-4495-35FC5E442D05}" dt="2022-10-27T14:20:48.472" v="109" actId="20577"/>
        <pc:sldMkLst>
          <pc:docMk/>
          <pc:sldMk cId="1690695588" sldId="272"/>
        </pc:sldMkLst>
        <pc:spChg chg="mod">
          <ac:chgData name="Adam Cook" userId="S::adam@patchmypc.com::3e0a101c-da3d-44fd-8667-86f98373fc4a" providerId="AD" clId="Web-{CBC4B6B7-BA65-160C-4495-35FC5E442D05}" dt="2022-10-27T14:20:48.472" v="109" actId="20577"/>
          <ac:spMkLst>
            <pc:docMk/>
            <pc:sldMk cId="1690695588" sldId="272"/>
            <ac:spMk id="5" creationId="{53C1CF2F-B93C-BF18-0634-80D5466E346B}"/>
          </ac:spMkLst>
        </pc:spChg>
      </pc:sldChg>
      <pc:sldChg chg="modSp add replId">
        <pc:chgData name="Adam Cook" userId="S::adam@patchmypc.com::3e0a101c-da3d-44fd-8667-86f98373fc4a" providerId="AD" clId="Web-{CBC4B6B7-BA65-160C-4495-35FC5E442D05}" dt="2022-10-27T14:21:05.629" v="113" actId="20577"/>
        <pc:sldMkLst>
          <pc:docMk/>
          <pc:sldMk cId="2043643952" sldId="273"/>
        </pc:sldMkLst>
        <pc:spChg chg="mod">
          <ac:chgData name="Adam Cook" userId="S::adam@patchmypc.com::3e0a101c-da3d-44fd-8667-86f98373fc4a" providerId="AD" clId="Web-{CBC4B6B7-BA65-160C-4495-35FC5E442D05}" dt="2022-10-27T14:21:05.629" v="113" actId="20577"/>
          <ac:spMkLst>
            <pc:docMk/>
            <pc:sldMk cId="2043643952" sldId="273"/>
            <ac:spMk id="5" creationId="{53C1CF2F-B93C-BF18-0634-80D5466E346B}"/>
          </ac:spMkLst>
        </pc:spChg>
      </pc:sldChg>
      <pc:sldChg chg="modSp add del replId">
        <pc:chgData name="Adam Cook" userId="S::adam@patchmypc.com::3e0a101c-da3d-44fd-8667-86f98373fc4a" providerId="AD" clId="Web-{CBC4B6B7-BA65-160C-4495-35FC5E442D05}" dt="2022-10-27T14:32:55.466" v="247" actId="20577"/>
        <pc:sldMkLst>
          <pc:docMk/>
          <pc:sldMk cId="362688119" sldId="274"/>
        </pc:sldMkLst>
        <pc:spChg chg="mod">
          <ac:chgData name="Adam Cook" userId="S::adam@patchmypc.com::3e0a101c-da3d-44fd-8667-86f98373fc4a" providerId="AD" clId="Web-{CBC4B6B7-BA65-160C-4495-35FC5E442D05}" dt="2022-10-27T14:32:55.466" v="247" actId="20577"/>
          <ac:spMkLst>
            <pc:docMk/>
            <pc:sldMk cId="362688119" sldId="274"/>
            <ac:spMk id="5" creationId="{53C1CF2F-B93C-BF18-0634-80D5466E346B}"/>
          </ac:spMkLst>
        </pc:spChg>
      </pc:sldChg>
      <pc:sldChg chg="modSp add replId">
        <pc:chgData name="Adam Cook" userId="S::adam@patchmypc.com::3e0a101c-da3d-44fd-8667-86f98373fc4a" providerId="AD" clId="Web-{CBC4B6B7-BA65-160C-4495-35FC5E442D05}" dt="2022-10-27T14:34:13.468" v="263" actId="20577"/>
        <pc:sldMkLst>
          <pc:docMk/>
          <pc:sldMk cId="1296181440" sldId="275"/>
        </pc:sldMkLst>
        <pc:spChg chg="mod">
          <ac:chgData name="Adam Cook" userId="S::adam@patchmypc.com::3e0a101c-da3d-44fd-8667-86f98373fc4a" providerId="AD" clId="Web-{CBC4B6B7-BA65-160C-4495-35FC5E442D05}" dt="2022-10-27T14:34:13.468" v="263" actId="20577"/>
          <ac:spMkLst>
            <pc:docMk/>
            <pc:sldMk cId="1296181440" sldId="275"/>
            <ac:spMk id="5" creationId="{53C1CF2F-B93C-BF18-0634-80D5466E346B}"/>
          </ac:spMkLst>
        </pc:spChg>
      </pc:sldChg>
      <pc:sldChg chg="modSp add replId">
        <pc:chgData name="Adam Cook" userId="S::adam@patchmypc.com::3e0a101c-da3d-44fd-8667-86f98373fc4a" providerId="AD" clId="Web-{CBC4B6B7-BA65-160C-4495-35FC5E442D05}" dt="2022-10-27T14:22:36.742" v="124" actId="20577"/>
        <pc:sldMkLst>
          <pc:docMk/>
          <pc:sldMk cId="1080610181" sldId="276"/>
        </pc:sldMkLst>
        <pc:spChg chg="mod">
          <ac:chgData name="Adam Cook" userId="S::adam@patchmypc.com::3e0a101c-da3d-44fd-8667-86f98373fc4a" providerId="AD" clId="Web-{CBC4B6B7-BA65-160C-4495-35FC5E442D05}" dt="2022-10-27T14:22:36.742" v="124" actId="20577"/>
          <ac:spMkLst>
            <pc:docMk/>
            <pc:sldMk cId="1080610181" sldId="276"/>
            <ac:spMk id="5" creationId="{53C1CF2F-B93C-BF18-0634-80D5466E346B}"/>
          </ac:spMkLst>
        </pc:spChg>
      </pc:sldChg>
      <pc:sldChg chg="addSp delSp modSp add replId">
        <pc:chgData name="Adam Cook" userId="S::adam@patchmypc.com::3e0a101c-da3d-44fd-8667-86f98373fc4a" providerId="AD" clId="Web-{CBC4B6B7-BA65-160C-4495-35FC5E442D05}" dt="2022-10-27T14:29:02.427" v="186" actId="20577"/>
        <pc:sldMkLst>
          <pc:docMk/>
          <pc:sldMk cId="1664134531" sldId="277"/>
        </pc:sldMkLst>
        <pc:spChg chg="mod">
          <ac:chgData name="Adam Cook" userId="S::adam@patchmypc.com::3e0a101c-da3d-44fd-8667-86f98373fc4a" providerId="AD" clId="Web-{CBC4B6B7-BA65-160C-4495-35FC5E442D05}" dt="2022-10-27T14:29:02.427" v="186" actId="20577"/>
          <ac:spMkLst>
            <pc:docMk/>
            <pc:sldMk cId="1664134531" sldId="277"/>
            <ac:spMk id="5" creationId="{53C1CF2F-B93C-BF18-0634-80D5466E346B}"/>
          </ac:spMkLst>
        </pc:spChg>
        <pc:graphicFrameChg chg="add del mod">
          <ac:chgData name="Adam Cook" userId="S::adam@patchmypc.com::3e0a101c-da3d-44fd-8667-86f98373fc4a" providerId="AD" clId="Web-{CBC4B6B7-BA65-160C-4495-35FC5E442D05}" dt="2022-10-27T14:22:45.929" v="130"/>
          <ac:graphicFrameMkLst>
            <pc:docMk/>
            <pc:sldMk cId="1664134531" sldId="277"/>
            <ac:graphicFrameMk id="3" creationId="{D73D53A4-7E80-ABA1-D500-D7C416A087F2}"/>
          </ac:graphicFrameMkLst>
        </pc:graphicFrameChg>
        <pc:graphicFrameChg chg="add del mod">
          <ac:chgData name="Adam Cook" userId="S::adam@patchmypc.com::3e0a101c-da3d-44fd-8667-86f98373fc4a" providerId="AD" clId="Web-{CBC4B6B7-BA65-160C-4495-35FC5E442D05}" dt="2022-10-27T14:22:44.711" v="129"/>
          <ac:graphicFrameMkLst>
            <pc:docMk/>
            <pc:sldMk cId="1664134531" sldId="277"/>
            <ac:graphicFrameMk id="6" creationId="{72CD4F06-4163-3452-90FD-357676ABA12B}"/>
          </ac:graphicFrameMkLst>
        </pc:graphicFrameChg>
      </pc:sldChg>
      <pc:sldChg chg="modSp add replId">
        <pc:chgData name="Adam Cook" userId="S::adam@patchmypc.com::3e0a101c-da3d-44fd-8667-86f98373fc4a" providerId="AD" clId="Web-{CBC4B6B7-BA65-160C-4495-35FC5E442D05}" dt="2022-10-27T14:23:25.446" v="134" actId="20577"/>
        <pc:sldMkLst>
          <pc:docMk/>
          <pc:sldMk cId="2513046823" sldId="278"/>
        </pc:sldMkLst>
        <pc:spChg chg="mod">
          <ac:chgData name="Adam Cook" userId="S::adam@patchmypc.com::3e0a101c-da3d-44fd-8667-86f98373fc4a" providerId="AD" clId="Web-{CBC4B6B7-BA65-160C-4495-35FC5E442D05}" dt="2022-10-27T14:23:25.446" v="134" actId="20577"/>
          <ac:spMkLst>
            <pc:docMk/>
            <pc:sldMk cId="2513046823" sldId="278"/>
            <ac:spMk id="5" creationId="{53C1CF2F-B93C-BF18-0634-80D5466E346B}"/>
          </ac:spMkLst>
        </pc:spChg>
      </pc:sldChg>
      <pc:sldChg chg="addSp modSp add replId">
        <pc:chgData name="Adam Cook" userId="S::adam@patchmypc.com::3e0a101c-da3d-44fd-8667-86f98373fc4a" providerId="AD" clId="Web-{CBC4B6B7-BA65-160C-4495-35FC5E442D05}" dt="2022-10-27T14:26:24.640" v="175" actId="1076"/>
        <pc:sldMkLst>
          <pc:docMk/>
          <pc:sldMk cId="4068543817" sldId="279"/>
        </pc:sldMkLst>
        <pc:spChg chg="mod">
          <ac:chgData name="Adam Cook" userId="S::adam@patchmypc.com::3e0a101c-da3d-44fd-8667-86f98373fc4a" providerId="AD" clId="Web-{CBC4B6B7-BA65-160C-4495-35FC5E442D05}" dt="2022-10-27T14:26:24.640" v="175" actId="1076"/>
          <ac:spMkLst>
            <pc:docMk/>
            <pc:sldMk cId="4068543817" sldId="279"/>
            <ac:spMk id="5" creationId="{53C1CF2F-B93C-BF18-0634-80D5466E346B}"/>
          </ac:spMkLst>
        </pc:spChg>
        <pc:picChg chg="add mod">
          <ac:chgData name="Adam Cook" userId="S::adam@patchmypc.com::3e0a101c-da3d-44fd-8667-86f98373fc4a" providerId="AD" clId="Web-{CBC4B6B7-BA65-160C-4495-35FC5E442D05}" dt="2022-10-27T14:26:24.640" v="174" actId="1076"/>
          <ac:picMkLst>
            <pc:docMk/>
            <pc:sldMk cId="4068543817" sldId="279"/>
            <ac:picMk id="2" creationId="{EE53CC72-884D-B8CE-0AB0-492682C31E14}"/>
          </ac:picMkLst>
        </pc:picChg>
      </pc:sldChg>
      <pc:sldChg chg="modSp add ord replId">
        <pc:chgData name="Adam Cook" userId="S::adam@patchmypc.com::3e0a101c-da3d-44fd-8667-86f98373fc4a" providerId="AD" clId="Web-{CBC4B6B7-BA65-160C-4495-35FC5E442D05}" dt="2022-10-27T14:39:10.556" v="269" actId="20577"/>
        <pc:sldMkLst>
          <pc:docMk/>
          <pc:sldMk cId="1565215137" sldId="280"/>
        </pc:sldMkLst>
        <pc:spChg chg="mod">
          <ac:chgData name="Adam Cook" userId="S::adam@patchmypc.com::3e0a101c-da3d-44fd-8667-86f98373fc4a" providerId="AD" clId="Web-{CBC4B6B7-BA65-160C-4495-35FC5E442D05}" dt="2022-10-27T14:39:10.556" v="269" actId="20577"/>
          <ac:spMkLst>
            <pc:docMk/>
            <pc:sldMk cId="1565215137" sldId="280"/>
            <ac:spMk id="5" creationId="{53C1CF2F-B93C-BF18-0634-80D5466E346B}"/>
          </ac:spMkLst>
        </pc:spChg>
      </pc:sldChg>
      <pc:sldChg chg="modSp add replId">
        <pc:chgData name="Adam Cook" userId="S::adam@patchmypc.com::3e0a101c-da3d-44fd-8667-86f98373fc4a" providerId="AD" clId="Web-{CBC4B6B7-BA65-160C-4495-35FC5E442D05}" dt="2022-10-27T14:27:17.110" v="184" actId="20577"/>
        <pc:sldMkLst>
          <pc:docMk/>
          <pc:sldMk cId="1290121963" sldId="281"/>
        </pc:sldMkLst>
        <pc:spChg chg="mod">
          <ac:chgData name="Adam Cook" userId="S::adam@patchmypc.com::3e0a101c-da3d-44fd-8667-86f98373fc4a" providerId="AD" clId="Web-{CBC4B6B7-BA65-160C-4495-35FC5E442D05}" dt="2022-10-27T14:27:17.110" v="184" actId="20577"/>
          <ac:spMkLst>
            <pc:docMk/>
            <pc:sldMk cId="1290121963" sldId="281"/>
            <ac:spMk id="5" creationId="{53C1CF2F-B93C-BF18-0634-80D5466E346B}"/>
          </ac:spMkLst>
        </pc:spChg>
      </pc:sldChg>
      <pc:sldChg chg="modSp add replId">
        <pc:chgData name="Adam Cook" userId="S::adam@patchmypc.com::3e0a101c-da3d-44fd-8667-86f98373fc4a" providerId="AD" clId="Web-{CBC4B6B7-BA65-160C-4495-35FC5E442D05}" dt="2022-10-27T14:40:54.357" v="287" actId="20577"/>
        <pc:sldMkLst>
          <pc:docMk/>
          <pc:sldMk cId="2047530985" sldId="282"/>
        </pc:sldMkLst>
        <pc:spChg chg="mod">
          <ac:chgData name="Adam Cook" userId="S::adam@patchmypc.com::3e0a101c-da3d-44fd-8667-86f98373fc4a" providerId="AD" clId="Web-{CBC4B6B7-BA65-160C-4495-35FC5E442D05}" dt="2022-10-27T14:40:54.357" v="287" actId="20577"/>
          <ac:spMkLst>
            <pc:docMk/>
            <pc:sldMk cId="2047530985" sldId="282"/>
            <ac:spMk id="5" creationId="{53C1CF2F-B93C-BF18-0634-80D5466E346B}"/>
          </ac:spMkLst>
        </pc:spChg>
      </pc:sldChg>
      <pc:sldChg chg="add replId">
        <pc:chgData name="Adam Cook" userId="S::adam@patchmypc.com::3e0a101c-da3d-44fd-8667-86f98373fc4a" providerId="AD" clId="Web-{CBC4B6B7-BA65-160C-4495-35FC5E442D05}" dt="2022-10-27T15:00:05.208" v="288"/>
        <pc:sldMkLst>
          <pc:docMk/>
          <pc:sldMk cId="2456983640" sldId="284"/>
        </pc:sldMkLst>
      </pc:sldChg>
    </pc:docChg>
  </pc:docChgLst>
  <pc:docChgLst>
    <pc:chgData name="Cory Mathis" userId="S::cory@patchmypc.com::ec5c9386-3897-4d1b-947e-15bcb21f29d5" providerId="AD" clId="Web-{DC163930-A701-5ACB-4663-B1A2E9FEA55A}"/>
    <pc:docChg chg="addSld modSld">
      <pc:chgData name="Cory Mathis" userId="S::cory@patchmypc.com::ec5c9386-3897-4d1b-947e-15bcb21f29d5" providerId="AD" clId="Web-{DC163930-A701-5ACB-4663-B1A2E9FEA55A}" dt="2022-09-21T13:25:39.391" v="100" actId="1076"/>
      <pc:docMkLst>
        <pc:docMk/>
      </pc:docMkLst>
      <pc:sldChg chg="addSp delSp modSp new mod modClrScheme chgLayout">
        <pc:chgData name="Cory Mathis" userId="S::cory@patchmypc.com::ec5c9386-3897-4d1b-947e-15bcb21f29d5" providerId="AD" clId="Web-{DC163930-A701-5ACB-4663-B1A2E9FEA55A}" dt="2022-09-21T13:25:39.391" v="100" actId="1076"/>
        <pc:sldMkLst>
          <pc:docMk/>
          <pc:sldMk cId="969695654" sldId="260"/>
        </pc:sldMkLst>
        <pc:spChg chg="mod ord">
          <ac:chgData name="Cory Mathis" userId="S::cory@patchmypc.com::ec5c9386-3897-4d1b-947e-15bcb21f29d5" providerId="AD" clId="Web-{DC163930-A701-5ACB-4663-B1A2E9FEA55A}" dt="2022-09-21T13:24:00.231" v="48" actId="20577"/>
          <ac:spMkLst>
            <pc:docMk/>
            <pc:sldMk cId="969695654" sldId="260"/>
            <ac:spMk id="2" creationId="{834D1A58-D564-F92E-925D-BFFC48975284}"/>
          </ac:spMkLst>
        </pc:spChg>
        <pc:spChg chg="del">
          <ac:chgData name="Cory Mathis" userId="S::cory@patchmypc.com::ec5c9386-3897-4d1b-947e-15bcb21f29d5" providerId="AD" clId="Web-{DC163930-A701-5ACB-4663-B1A2E9FEA55A}" dt="2022-09-21T13:20:18.441" v="1"/>
          <ac:spMkLst>
            <pc:docMk/>
            <pc:sldMk cId="969695654" sldId="260"/>
            <ac:spMk id="3" creationId="{AD3467D2-6A96-E487-CAEA-B1ED1A68B7FF}"/>
          </ac:spMkLst>
        </pc:spChg>
        <pc:spChg chg="add del mod">
          <ac:chgData name="Cory Mathis" userId="S::cory@patchmypc.com::ec5c9386-3897-4d1b-947e-15bcb21f29d5" providerId="AD" clId="Web-{DC163930-A701-5ACB-4663-B1A2E9FEA55A}" dt="2022-09-21T13:25:21.812" v="95"/>
          <ac:spMkLst>
            <pc:docMk/>
            <pc:sldMk cId="969695654" sldId="260"/>
            <ac:spMk id="4" creationId="{BE7E7D06-A310-32B6-3062-D8C1EB16ACD3}"/>
          </ac:spMkLst>
        </pc:spChg>
        <pc:spChg chg="add mod">
          <ac:chgData name="Cory Mathis" userId="S::cory@patchmypc.com::ec5c9386-3897-4d1b-947e-15bcb21f29d5" providerId="AD" clId="Web-{DC163930-A701-5ACB-4663-B1A2E9FEA55A}" dt="2022-09-21T13:25:39.391" v="100" actId="1076"/>
          <ac:spMkLst>
            <pc:docMk/>
            <pc:sldMk cId="969695654" sldId="260"/>
            <ac:spMk id="5" creationId="{125DECB1-7405-F3FF-FBF3-B84EBCC17482}"/>
          </ac:spMkLst>
        </pc:spChg>
        <pc:spChg chg="add del">
          <ac:chgData name="Cory Mathis" userId="S::cory@patchmypc.com::ec5c9386-3897-4d1b-947e-15bcb21f29d5" providerId="AD" clId="Web-{DC163930-A701-5ACB-4663-B1A2E9FEA55A}" dt="2022-09-21T13:24:20.950" v="51"/>
          <ac:spMkLst>
            <pc:docMk/>
            <pc:sldMk cId="969695654" sldId="260"/>
            <ac:spMk id="6" creationId="{6449723D-1B48-8816-A57E-35C61B80B8A2}"/>
          </ac:spMkLst>
        </pc:spChg>
      </pc:sldChg>
    </pc:docChg>
  </pc:docChgLst>
  <pc:docChgLst>
    <pc:chgData name="Jake Shackelford" userId="S::jake@patchmypc.com::8f3190b5-9bee-431f-945f-181978814950" providerId="AD" clId="Web-{B6DD8966-2641-C48A-F4B4-8530B65337C5}"/>
    <pc:docChg chg="delSld modSld">
      <pc:chgData name="Jake Shackelford" userId="S::jake@patchmypc.com::8f3190b5-9bee-431f-945f-181978814950" providerId="AD" clId="Web-{B6DD8966-2641-C48A-F4B4-8530B65337C5}" dt="2023-06-28T14:55:33.277" v="629" actId="20577"/>
      <pc:docMkLst>
        <pc:docMk/>
      </pc:docMkLst>
      <pc:sldChg chg="modSp">
        <pc:chgData name="Jake Shackelford" userId="S::jake@patchmypc.com::8f3190b5-9bee-431f-945f-181978814950" providerId="AD" clId="Web-{B6DD8966-2641-C48A-F4B4-8530B65337C5}" dt="2023-06-28T14:55:33.277" v="629" actId="20577"/>
        <pc:sldMkLst>
          <pc:docMk/>
          <pc:sldMk cId="1193516844" sldId="285"/>
        </pc:sldMkLst>
        <pc:spChg chg="mod">
          <ac:chgData name="Jake Shackelford" userId="S::jake@patchmypc.com::8f3190b5-9bee-431f-945f-181978814950" providerId="AD" clId="Web-{B6DD8966-2641-C48A-F4B4-8530B65337C5}" dt="2023-06-28T14:55:33.277" v="629" actId="20577"/>
          <ac:spMkLst>
            <pc:docMk/>
            <pc:sldMk cId="1193516844" sldId="285"/>
            <ac:spMk id="5" creationId="{53C1CF2F-B93C-BF18-0634-80D5466E346B}"/>
          </ac:spMkLst>
        </pc:spChg>
      </pc:sldChg>
      <pc:sldChg chg="modSp">
        <pc:chgData name="Jake Shackelford" userId="S::jake@patchmypc.com::8f3190b5-9bee-431f-945f-181978814950" providerId="AD" clId="Web-{B6DD8966-2641-C48A-F4B4-8530B65337C5}" dt="2023-06-28T14:54:50.355" v="619" actId="20577"/>
        <pc:sldMkLst>
          <pc:docMk/>
          <pc:sldMk cId="1327809566" sldId="286"/>
        </pc:sldMkLst>
        <pc:spChg chg="mod">
          <ac:chgData name="Jake Shackelford" userId="S::jake@patchmypc.com::8f3190b5-9bee-431f-945f-181978814950" providerId="AD" clId="Web-{B6DD8966-2641-C48A-F4B4-8530B65337C5}" dt="2023-06-28T14:54:50.355" v="619" actId="20577"/>
          <ac:spMkLst>
            <pc:docMk/>
            <pc:sldMk cId="1327809566" sldId="286"/>
            <ac:spMk id="5" creationId="{53C1CF2F-B93C-BF18-0634-80D5466E346B}"/>
          </ac:spMkLst>
        </pc:spChg>
      </pc:sldChg>
      <pc:sldChg chg="modSp">
        <pc:chgData name="Jake Shackelford" userId="S::jake@patchmypc.com::8f3190b5-9bee-431f-945f-181978814950" providerId="AD" clId="Web-{B6DD8966-2641-C48A-F4B4-8530B65337C5}" dt="2023-06-28T14:11:10.658" v="146" actId="20577"/>
        <pc:sldMkLst>
          <pc:docMk/>
          <pc:sldMk cId="1129374248" sldId="288"/>
        </pc:sldMkLst>
        <pc:spChg chg="mod">
          <ac:chgData name="Jake Shackelford" userId="S::jake@patchmypc.com::8f3190b5-9bee-431f-945f-181978814950" providerId="AD" clId="Web-{B6DD8966-2641-C48A-F4B4-8530B65337C5}" dt="2023-06-28T14:11:10.658" v="146" actId="20577"/>
          <ac:spMkLst>
            <pc:docMk/>
            <pc:sldMk cId="1129374248" sldId="288"/>
            <ac:spMk id="5" creationId="{53C1CF2F-B93C-BF18-0634-80D5466E346B}"/>
          </ac:spMkLst>
        </pc:spChg>
      </pc:sldChg>
      <pc:sldChg chg="modSp">
        <pc:chgData name="Jake Shackelford" userId="S::jake@patchmypc.com::8f3190b5-9bee-431f-945f-181978814950" providerId="AD" clId="Web-{B6DD8966-2641-C48A-F4B4-8530B65337C5}" dt="2023-06-28T14:13:17.334" v="175" actId="20577"/>
        <pc:sldMkLst>
          <pc:docMk/>
          <pc:sldMk cId="3006645157" sldId="290"/>
        </pc:sldMkLst>
        <pc:spChg chg="mod">
          <ac:chgData name="Jake Shackelford" userId="S::jake@patchmypc.com::8f3190b5-9bee-431f-945f-181978814950" providerId="AD" clId="Web-{B6DD8966-2641-C48A-F4B4-8530B65337C5}" dt="2023-06-28T14:13:17.334" v="175" actId="20577"/>
          <ac:spMkLst>
            <pc:docMk/>
            <pc:sldMk cId="3006645157" sldId="290"/>
            <ac:spMk id="5" creationId="{53C1CF2F-B93C-BF18-0634-80D5466E346B}"/>
          </ac:spMkLst>
        </pc:spChg>
      </pc:sldChg>
      <pc:sldChg chg="modSp">
        <pc:chgData name="Jake Shackelford" userId="S::jake@patchmypc.com::8f3190b5-9bee-431f-945f-181978814950" providerId="AD" clId="Web-{B6DD8966-2641-C48A-F4B4-8530B65337C5}" dt="2023-06-28T14:54:59.948" v="628" actId="20577"/>
        <pc:sldMkLst>
          <pc:docMk/>
          <pc:sldMk cId="353935317" sldId="291"/>
        </pc:sldMkLst>
        <pc:spChg chg="mod">
          <ac:chgData name="Jake Shackelford" userId="S::jake@patchmypc.com::8f3190b5-9bee-431f-945f-181978814950" providerId="AD" clId="Web-{B6DD8966-2641-C48A-F4B4-8530B65337C5}" dt="2023-06-28T14:54:59.948" v="628" actId="20577"/>
          <ac:spMkLst>
            <pc:docMk/>
            <pc:sldMk cId="353935317" sldId="291"/>
            <ac:spMk id="5" creationId="{53C1CF2F-B93C-BF18-0634-80D5466E346B}"/>
          </ac:spMkLst>
        </pc:spChg>
      </pc:sldChg>
      <pc:sldChg chg="del">
        <pc:chgData name="Jake Shackelford" userId="S::jake@patchmypc.com::8f3190b5-9bee-431f-945f-181978814950" providerId="AD" clId="Web-{B6DD8966-2641-C48A-F4B4-8530B65337C5}" dt="2023-06-28T14:26:58.627" v="417"/>
        <pc:sldMkLst>
          <pc:docMk/>
          <pc:sldMk cId="1877546517" sldId="293"/>
        </pc:sldMkLst>
      </pc:sldChg>
      <pc:sldChg chg="modSp">
        <pc:chgData name="Jake Shackelford" userId="S::jake@patchmypc.com::8f3190b5-9bee-431f-945f-181978814950" providerId="AD" clId="Web-{B6DD8966-2641-C48A-F4B4-8530B65337C5}" dt="2023-06-28T14:28:30.552" v="430" actId="20577"/>
        <pc:sldMkLst>
          <pc:docMk/>
          <pc:sldMk cId="1916116613" sldId="295"/>
        </pc:sldMkLst>
        <pc:spChg chg="mod">
          <ac:chgData name="Jake Shackelford" userId="S::jake@patchmypc.com::8f3190b5-9bee-431f-945f-181978814950" providerId="AD" clId="Web-{B6DD8966-2641-C48A-F4B4-8530B65337C5}" dt="2023-06-28T14:28:30.552" v="430" actId="20577"/>
          <ac:spMkLst>
            <pc:docMk/>
            <pc:sldMk cId="1916116613" sldId="295"/>
            <ac:spMk id="5" creationId="{53C1CF2F-B93C-BF18-0634-80D5466E346B}"/>
          </ac:spMkLst>
        </pc:spChg>
      </pc:sldChg>
      <pc:sldChg chg="modSp">
        <pc:chgData name="Jake Shackelford" userId="S::jake@patchmypc.com::8f3190b5-9bee-431f-945f-181978814950" providerId="AD" clId="Web-{B6DD8966-2641-C48A-F4B4-8530B65337C5}" dt="2023-06-28T14:29:19.100" v="433" actId="20577"/>
        <pc:sldMkLst>
          <pc:docMk/>
          <pc:sldMk cId="1377801026" sldId="302"/>
        </pc:sldMkLst>
        <pc:spChg chg="mod">
          <ac:chgData name="Jake Shackelford" userId="S::jake@patchmypc.com::8f3190b5-9bee-431f-945f-181978814950" providerId="AD" clId="Web-{B6DD8966-2641-C48A-F4B4-8530B65337C5}" dt="2023-06-28T14:29:19.100" v="433" actId="20577"/>
          <ac:spMkLst>
            <pc:docMk/>
            <pc:sldMk cId="1377801026" sldId="302"/>
            <ac:spMk id="5" creationId="{53C1CF2F-B93C-BF18-0634-80D5466E346B}"/>
          </ac:spMkLst>
        </pc:spChg>
      </pc:sldChg>
      <pc:sldChg chg="modSp">
        <pc:chgData name="Jake Shackelford" userId="S::jake@patchmypc.com::8f3190b5-9bee-431f-945f-181978814950" providerId="AD" clId="Web-{B6DD8966-2641-C48A-F4B4-8530B65337C5}" dt="2023-06-28T14:28:57.974" v="432" actId="20577"/>
        <pc:sldMkLst>
          <pc:docMk/>
          <pc:sldMk cId="2326162713" sldId="304"/>
        </pc:sldMkLst>
        <pc:spChg chg="mod">
          <ac:chgData name="Jake Shackelford" userId="S::jake@patchmypc.com::8f3190b5-9bee-431f-945f-181978814950" providerId="AD" clId="Web-{B6DD8966-2641-C48A-F4B4-8530B65337C5}" dt="2023-06-28T14:28:57.974" v="432" actId="20577"/>
          <ac:spMkLst>
            <pc:docMk/>
            <pc:sldMk cId="2326162713" sldId="304"/>
            <ac:spMk id="5" creationId="{53C1CF2F-B93C-BF18-0634-80D5466E346B}"/>
          </ac:spMkLst>
        </pc:spChg>
      </pc:sldChg>
      <pc:sldChg chg="modSp">
        <pc:chgData name="Jake Shackelford" userId="S::jake@patchmypc.com::8f3190b5-9bee-431f-945f-181978814950" providerId="AD" clId="Web-{B6DD8966-2641-C48A-F4B4-8530B65337C5}" dt="2023-06-28T14:35:40.722" v="596" actId="20577"/>
        <pc:sldMkLst>
          <pc:docMk/>
          <pc:sldMk cId="2480249680" sldId="309"/>
        </pc:sldMkLst>
        <pc:spChg chg="mod">
          <ac:chgData name="Jake Shackelford" userId="S::jake@patchmypc.com::8f3190b5-9bee-431f-945f-181978814950" providerId="AD" clId="Web-{B6DD8966-2641-C48A-F4B4-8530B65337C5}" dt="2023-06-28T14:35:40.722" v="596" actId="20577"/>
          <ac:spMkLst>
            <pc:docMk/>
            <pc:sldMk cId="2480249680" sldId="309"/>
            <ac:spMk id="5" creationId="{53C1CF2F-B93C-BF18-0634-80D5466E346B}"/>
          </ac:spMkLst>
        </pc:spChg>
      </pc:sldChg>
      <pc:sldChg chg="addSp modSp">
        <pc:chgData name="Jake Shackelford" userId="S::jake@patchmypc.com::8f3190b5-9bee-431f-945f-181978814950" providerId="AD" clId="Web-{B6DD8966-2641-C48A-F4B4-8530B65337C5}" dt="2023-06-28T14:43:21.972" v="605" actId="1076"/>
        <pc:sldMkLst>
          <pc:docMk/>
          <pc:sldMk cId="2079331997" sldId="311"/>
        </pc:sldMkLst>
        <pc:spChg chg="mod">
          <ac:chgData name="Jake Shackelford" userId="S::jake@patchmypc.com::8f3190b5-9bee-431f-945f-181978814950" providerId="AD" clId="Web-{B6DD8966-2641-C48A-F4B4-8530B65337C5}" dt="2023-06-28T14:43:08.878" v="601" actId="20577"/>
          <ac:spMkLst>
            <pc:docMk/>
            <pc:sldMk cId="2079331997" sldId="311"/>
            <ac:spMk id="5" creationId="{53C1CF2F-B93C-BF18-0634-80D5466E346B}"/>
          </ac:spMkLst>
        </pc:spChg>
        <pc:picChg chg="add mod">
          <ac:chgData name="Jake Shackelford" userId="S::jake@patchmypc.com::8f3190b5-9bee-431f-945f-181978814950" providerId="AD" clId="Web-{B6DD8966-2641-C48A-F4B4-8530B65337C5}" dt="2023-06-28T14:43:21.972" v="605" actId="1076"/>
          <ac:picMkLst>
            <pc:docMk/>
            <pc:sldMk cId="2079331997" sldId="311"/>
            <ac:picMk id="2" creationId="{3AF1EA11-35F1-1E4E-F0DA-F2921FB1AB3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904835-D5AB-45D6-8E88-1C0AD91D21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2D6AA75-4F28-4C7F-8236-0AF69BD987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15999C-E08B-4B06-9994-C56A716EA95D}" type="datetimeFigureOut">
              <a:rPr lang="en-US" smtClean="0"/>
              <a:t>6/29/23</a:t>
            </a:fld>
            <a:endParaRPr lang="en-US"/>
          </a:p>
        </p:txBody>
      </p:sp>
      <p:sp>
        <p:nvSpPr>
          <p:cNvPr id="4" name="Footer Placeholder 3">
            <a:extLst>
              <a:ext uri="{FF2B5EF4-FFF2-40B4-BE49-F238E27FC236}">
                <a16:creationId xmlns:a16="http://schemas.microsoft.com/office/drawing/2014/main" id="{66CF1DAB-23C7-4B4B-AFAD-D924273ACD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6D333F-860A-4550-8DED-780FEB9B12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C2C13C-3811-4580-82D0-FA480FA05E20}" type="slidenum">
              <a:rPr lang="en-US" smtClean="0"/>
              <a:t>‹#›</a:t>
            </a:fld>
            <a:endParaRPr lang="en-US"/>
          </a:p>
        </p:txBody>
      </p:sp>
    </p:spTree>
    <p:extLst>
      <p:ext uri="{BB962C8B-B14F-4D97-AF65-F5344CB8AC3E}">
        <p14:creationId xmlns:p14="http://schemas.microsoft.com/office/powerpoint/2010/main" val="1541514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2B28-6F4E-4EDA-AA5D-1B97B6A0785C}" type="datetimeFigureOut">
              <a:rPr lang="en-US" smtClean="0"/>
              <a:t>6/29/23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1A3F1-F6B8-4406-88E2-CE8191208299}" type="slidenum">
              <a:rPr lang="en-US" smtClean="0"/>
              <a:t>‹#›</a:t>
            </a:fld>
            <a:endParaRPr lang="en-US"/>
          </a:p>
        </p:txBody>
      </p:sp>
    </p:spTree>
    <p:extLst>
      <p:ext uri="{BB962C8B-B14F-4D97-AF65-F5344CB8AC3E}">
        <p14:creationId xmlns:p14="http://schemas.microsoft.com/office/powerpoint/2010/main" val="3224654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91A3F1-F6B8-4406-88E2-CE8191208299}" type="slidenum">
              <a:rPr lang="en-US" smtClean="0"/>
              <a:t>6</a:t>
            </a:fld>
            <a:endParaRPr lang="en-US"/>
          </a:p>
        </p:txBody>
      </p:sp>
    </p:spTree>
    <p:extLst>
      <p:ext uri="{BB962C8B-B14F-4D97-AF65-F5344CB8AC3E}">
        <p14:creationId xmlns:p14="http://schemas.microsoft.com/office/powerpoint/2010/main" val="124006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91A3F1-F6B8-4406-88E2-CE8191208299}" type="slidenum">
              <a:rPr lang="en-US" smtClean="0"/>
              <a:t>16</a:t>
            </a:fld>
            <a:endParaRPr lang="en-US"/>
          </a:p>
        </p:txBody>
      </p:sp>
    </p:spTree>
    <p:extLst>
      <p:ext uri="{BB962C8B-B14F-4D97-AF65-F5344CB8AC3E}">
        <p14:creationId xmlns:p14="http://schemas.microsoft.com/office/powerpoint/2010/main" val="4174375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BC13084-8D56-4B60-ADDE-A67FCCDCED3E}"/>
              </a:ext>
            </a:extLst>
          </p:cNvPr>
          <p:cNvSpPr>
            <a:spLocks noGrp="1"/>
          </p:cNvSpPr>
          <p:nvPr>
            <p:ph type="body" sz="quarter" idx="10" hasCustomPrompt="1"/>
          </p:nvPr>
        </p:nvSpPr>
        <p:spPr>
          <a:xfrm>
            <a:off x="597462" y="3898591"/>
            <a:ext cx="10997076" cy="836613"/>
          </a:xfrm>
          <a:prstGeom prst="rect">
            <a:avLst/>
          </a:prstGeom>
        </p:spPr>
        <p:txBody>
          <a:bodyPr/>
          <a:lstStyle>
            <a:lvl1pPr marL="0" indent="0" algn="ctr">
              <a:buNone/>
              <a:defRPr sz="4000" b="1">
                <a:solidFill>
                  <a:schemeClr val="bg1"/>
                </a:solidFill>
                <a:latin typeface="Roboto" panose="02000000000000000000" pitchFamily="2" charset="0"/>
                <a:ea typeface="Roboto" panose="02000000000000000000" pitchFamily="2" charset="0"/>
              </a:defRPr>
            </a:lvl1pPr>
            <a:lvl2pPr>
              <a:defRPr sz="4000" b="1">
                <a:solidFill>
                  <a:schemeClr val="bg1"/>
                </a:solidFill>
                <a:latin typeface="Roboto" panose="02000000000000000000" pitchFamily="2" charset="0"/>
                <a:ea typeface="Roboto" panose="02000000000000000000" pitchFamily="2" charset="0"/>
              </a:defRPr>
            </a:lvl2pPr>
            <a:lvl3pPr>
              <a:defRPr sz="4000" b="1">
                <a:solidFill>
                  <a:schemeClr val="bg1"/>
                </a:solidFill>
                <a:latin typeface="Roboto" panose="02000000000000000000" pitchFamily="2" charset="0"/>
                <a:ea typeface="Roboto" panose="02000000000000000000" pitchFamily="2" charset="0"/>
              </a:defRPr>
            </a:lvl3pPr>
            <a:lvl4pPr>
              <a:defRPr sz="4000" b="1">
                <a:solidFill>
                  <a:schemeClr val="bg1"/>
                </a:solidFill>
                <a:latin typeface="Roboto" panose="02000000000000000000" pitchFamily="2" charset="0"/>
                <a:ea typeface="Roboto" panose="02000000000000000000" pitchFamily="2" charset="0"/>
              </a:defRPr>
            </a:lvl4pPr>
            <a:lvl5pPr>
              <a:defRPr sz="4000" b="1">
                <a:solidFill>
                  <a:schemeClr val="bg1"/>
                </a:solidFill>
                <a:latin typeface="Roboto" panose="02000000000000000000" pitchFamily="2" charset="0"/>
                <a:ea typeface="Roboto" panose="02000000000000000000" pitchFamily="2" charset="0"/>
              </a:defRPr>
            </a:lvl5pPr>
          </a:lstStyle>
          <a:p>
            <a:pPr lvl="0"/>
            <a:r>
              <a:rPr lang="en-US"/>
              <a:t>Title</a:t>
            </a:r>
          </a:p>
        </p:txBody>
      </p:sp>
    </p:spTree>
    <p:extLst>
      <p:ext uri="{BB962C8B-B14F-4D97-AF65-F5344CB8AC3E}">
        <p14:creationId xmlns:p14="http://schemas.microsoft.com/office/powerpoint/2010/main" val="3838258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resent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Text Placeholder 12">
            <a:extLst>
              <a:ext uri="{FF2B5EF4-FFF2-40B4-BE49-F238E27FC236}">
                <a16:creationId xmlns:a16="http://schemas.microsoft.com/office/drawing/2014/main" id="{12D1457E-3011-4700-967D-309A05660AE8}"/>
              </a:ext>
            </a:extLst>
          </p:cNvPr>
          <p:cNvSpPr>
            <a:spLocks noGrp="1"/>
          </p:cNvSpPr>
          <p:nvPr>
            <p:ph type="body" sz="quarter" idx="10" hasCustomPrompt="1"/>
          </p:nvPr>
        </p:nvSpPr>
        <p:spPr>
          <a:xfrm>
            <a:off x="0" y="457051"/>
            <a:ext cx="5140325" cy="569076"/>
          </a:xfrm>
          <a:prstGeom prst="rect">
            <a:avLst/>
          </a:prstGeom>
        </p:spPr>
        <p:txBody>
          <a:bodyPr/>
          <a:lstStyle>
            <a:lvl1pPr marL="0" indent="0" algn="r" defTabSz="914400" rtl="0" eaLnBrk="1" latinLnBrk="0" hangingPunct="1">
              <a:buNone/>
              <a:defRPr lang="en-US" sz="3800" b="1" kern="1200" dirty="0" smtClean="0">
                <a:solidFill>
                  <a:srgbClr val="FFFFFF"/>
                </a:solidFill>
                <a:latin typeface="Roboto"/>
                <a:ea typeface="Roboto"/>
                <a:cs typeface="Roboto"/>
                <a:sym typeface="Roboto"/>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Presenter Name 1</a:t>
            </a:r>
          </a:p>
        </p:txBody>
      </p:sp>
      <p:sp>
        <p:nvSpPr>
          <p:cNvPr id="44" name="Text Placeholder 17">
            <a:extLst>
              <a:ext uri="{FF2B5EF4-FFF2-40B4-BE49-F238E27FC236}">
                <a16:creationId xmlns:a16="http://schemas.microsoft.com/office/drawing/2014/main" id="{59934EED-C47E-4A5E-9CF6-3ED02491FC22}"/>
              </a:ext>
            </a:extLst>
          </p:cNvPr>
          <p:cNvSpPr>
            <a:spLocks noGrp="1"/>
          </p:cNvSpPr>
          <p:nvPr>
            <p:ph type="body" sz="quarter" idx="11" hasCustomPrompt="1"/>
          </p:nvPr>
        </p:nvSpPr>
        <p:spPr>
          <a:xfrm>
            <a:off x="6962775" y="461522"/>
            <a:ext cx="5229225" cy="569077"/>
          </a:xfrm>
          <a:prstGeom prst="rect">
            <a:avLst/>
          </a:prstGeom>
        </p:spPr>
        <p:txBody>
          <a:bodyPr/>
          <a:lstStyle>
            <a:lvl1pPr marL="0" indent="0">
              <a:buNone/>
              <a:defRPr sz="3800" b="1">
                <a:solidFill>
                  <a:schemeClr val="bg1"/>
                </a:solidFill>
                <a:latin typeface="Roboto" panose="02000000000000000000" pitchFamily="2" charset="0"/>
                <a:ea typeface="Roboto" panose="02000000000000000000" pitchFamily="2" charset="0"/>
              </a:defRPr>
            </a:lvl1pPr>
          </a:lstStyle>
          <a:p>
            <a:pPr lvl="0"/>
            <a:r>
              <a:rPr lang="en-US"/>
              <a:t>Presenter Name 2</a:t>
            </a:r>
          </a:p>
        </p:txBody>
      </p:sp>
      <p:sp>
        <p:nvSpPr>
          <p:cNvPr id="45" name="Text Placeholder 19">
            <a:extLst>
              <a:ext uri="{FF2B5EF4-FFF2-40B4-BE49-F238E27FC236}">
                <a16:creationId xmlns:a16="http://schemas.microsoft.com/office/drawing/2014/main" id="{0DCDD92C-A943-43B9-897C-54540E7A812C}"/>
              </a:ext>
            </a:extLst>
          </p:cNvPr>
          <p:cNvSpPr>
            <a:spLocks noGrp="1"/>
          </p:cNvSpPr>
          <p:nvPr>
            <p:ph type="body" sz="quarter" idx="12" hasCustomPrompt="1"/>
          </p:nvPr>
        </p:nvSpPr>
        <p:spPr>
          <a:xfrm>
            <a:off x="730454" y="2027473"/>
            <a:ext cx="4708525" cy="408942"/>
          </a:xfrm>
          <a:prstGeom prst="rect">
            <a:avLst/>
          </a:prstGeom>
        </p:spPr>
        <p:txBody>
          <a:bodyPr/>
          <a:lstStyle>
            <a:lvl1pPr marL="0" indent="0" algn="r">
              <a:buNone/>
              <a:defRPr sz="2200" b="1">
                <a:solidFill>
                  <a:schemeClr val="bg1"/>
                </a:solidFill>
                <a:latin typeface="Roboto" panose="02000000000000000000" pitchFamily="2" charset="0"/>
                <a:ea typeface="Roboto" panose="02000000000000000000" pitchFamily="2" charset="0"/>
              </a:defRPr>
            </a:lvl1pPr>
          </a:lstStyle>
          <a:p>
            <a:pPr lvl="0"/>
            <a:r>
              <a:rPr lang="en-US"/>
              <a:t>@Twitter Handle</a:t>
            </a:r>
          </a:p>
        </p:txBody>
      </p:sp>
      <p:sp>
        <p:nvSpPr>
          <p:cNvPr id="46" name="Text Placeholder 19">
            <a:extLst>
              <a:ext uri="{FF2B5EF4-FFF2-40B4-BE49-F238E27FC236}">
                <a16:creationId xmlns:a16="http://schemas.microsoft.com/office/drawing/2014/main" id="{F9211332-0FD0-466C-BDF7-97782158DBB9}"/>
              </a:ext>
            </a:extLst>
          </p:cNvPr>
          <p:cNvSpPr>
            <a:spLocks noGrp="1"/>
          </p:cNvSpPr>
          <p:nvPr>
            <p:ph type="body" sz="quarter" idx="13" hasCustomPrompt="1"/>
          </p:nvPr>
        </p:nvSpPr>
        <p:spPr>
          <a:xfrm>
            <a:off x="730454" y="3195413"/>
            <a:ext cx="4708525" cy="408942"/>
          </a:xfrm>
          <a:prstGeom prst="rect">
            <a:avLst/>
          </a:prstGeom>
        </p:spPr>
        <p:txBody>
          <a:bodyPr/>
          <a:lstStyle>
            <a:lvl1pPr marL="0" indent="0" algn="r">
              <a:buNone/>
              <a:defRPr sz="2200" b="1">
                <a:solidFill>
                  <a:schemeClr val="bg1"/>
                </a:solidFill>
                <a:latin typeface="Roboto" panose="02000000000000000000" pitchFamily="2" charset="0"/>
                <a:ea typeface="Roboto" panose="02000000000000000000" pitchFamily="2" charset="0"/>
              </a:defRPr>
            </a:lvl1pPr>
          </a:lstStyle>
          <a:p>
            <a:pPr lvl="0"/>
            <a:r>
              <a:rPr lang="en-US"/>
              <a:t>Awards, accomplishments, etc.</a:t>
            </a:r>
          </a:p>
        </p:txBody>
      </p:sp>
      <p:sp>
        <p:nvSpPr>
          <p:cNvPr id="47" name="Text Placeholder 19">
            <a:extLst>
              <a:ext uri="{FF2B5EF4-FFF2-40B4-BE49-F238E27FC236}">
                <a16:creationId xmlns:a16="http://schemas.microsoft.com/office/drawing/2014/main" id="{E5D37BC8-2B21-42A3-82B3-DADDF6414969}"/>
              </a:ext>
            </a:extLst>
          </p:cNvPr>
          <p:cNvSpPr>
            <a:spLocks noGrp="1"/>
          </p:cNvSpPr>
          <p:nvPr>
            <p:ph type="body" sz="quarter" idx="14" hasCustomPrompt="1"/>
          </p:nvPr>
        </p:nvSpPr>
        <p:spPr>
          <a:xfrm>
            <a:off x="739785" y="4314452"/>
            <a:ext cx="4708525" cy="408942"/>
          </a:xfrm>
          <a:prstGeom prst="rect">
            <a:avLst/>
          </a:prstGeom>
        </p:spPr>
        <p:txBody>
          <a:bodyPr/>
          <a:lstStyle>
            <a:lvl1pPr marL="0" indent="0" algn="r">
              <a:buNone/>
              <a:defRPr sz="2200" b="1">
                <a:solidFill>
                  <a:schemeClr val="bg1"/>
                </a:solidFill>
                <a:latin typeface="Roboto" panose="02000000000000000000" pitchFamily="2" charset="0"/>
                <a:ea typeface="Roboto" panose="02000000000000000000" pitchFamily="2" charset="0"/>
              </a:defRPr>
            </a:lvl1pPr>
          </a:lstStyle>
          <a:p>
            <a:pPr lvl="0"/>
            <a:r>
              <a:rPr lang="en-US"/>
              <a:t>Experience in Field</a:t>
            </a:r>
          </a:p>
        </p:txBody>
      </p:sp>
      <p:sp>
        <p:nvSpPr>
          <p:cNvPr id="48" name="Text Placeholder 19">
            <a:extLst>
              <a:ext uri="{FF2B5EF4-FFF2-40B4-BE49-F238E27FC236}">
                <a16:creationId xmlns:a16="http://schemas.microsoft.com/office/drawing/2014/main" id="{29DB0053-4219-4ABB-99C7-86C66AB578EE}"/>
              </a:ext>
            </a:extLst>
          </p:cNvPr>
          <p:cNvSpPr>
            <a:spLocks noGrp="1"/>
          </p:cNvSpPr>
          <p:nvPr>
            <p:ph type="body" sz="quarter" idx="15" hasCustomPrompt="1"/>
          </p:nvPr>
        </p:nvSpPr>
        <p:spPr>
          <a:xfrm>
            <a:off x="739785" y="5473694"/>
            <a:ext cx="4708525" cy="408942"/>
          </a:xfrm>
          <a:prstGeom prst="rect">
            <a:avLst/>
          </a:prstGeom>
        </p:spPr>
        <p:txBody>
          <a:bodyPr/>
          <a:lstStyle>
            <a:lvl1pPr marL="0" indent="0" algn="r">
              <a:buNone/>
              <a:defRPr sz="2200" b="1">
                <a:solidFill>
                  <a:schemeClr val="bg1"/>
                </a:solidFill>
                <a:latin typeface="Roboto" panose="02000000000000000000" pitchFamily="2" charset="0"/>
                <a:ea typeface="Roboto" panose="02000000000000000000" pitchFamily="2" charset="0"/>
              </a:defRPr>
            </a:lvl1pPr>
          </a:lstStyle>
          <a:p>
            <a:pPr lvl="0"/>
            <a:r>
              <a:rPr lang="en-US"/>
              <a:t>Favorite thing/hobby; e.g. food</a:t>
            </a:r>
          </a:p>
        </p:txBody>
      </p:sp>
      <p:sp>
        <p:nvSpPr>
          <p:cNvPr id="49" name="Text Placeholder 24">
            <a:extLst>
              <a:ext uri="{FF2B5EF4-FFF2-40B4-BE49-F238E27FC236}">
                <a16:creationId xmlns:a16="http://schemas.microsoft.com/office/drawing/2014/main" id="{D8AAC5AD-2127-4F62-ABD3-0D21D7FB2F91}"/>
              </a:ext>
            </a:extLst>
          </p:cNvPr>
          <p:cNvSpPr>
            <a:spLocks noGrp="1"/>
          </p:cNvSpPr>
          <p:nvPr>
            <p:ph type="body" sz="quarter" idx="16" hasCustomPrompt="1"/>
          </p:nvPr>
        </p:nvSpPr>
        <p:spPr>
          <a:xfrm>
            <a:off x="6753020" y="2027330"/>
            <a:ext cx="4708729" cy="409575"/>
          </a:xfrm>
          <a:prstGeom prst="rect">
            <a:avLst/>
          </a:prstGeom>
        </p:spPr>
        <p:txBody>
          <a:bodyPr/>
          <a:lstStyle>
            <a:lvl1pPr marL="0" indent="0">
              <a:buNone/>
              <a:defRPr sz="2200" b="1">
                <a:solidFill>
                  <a:schemeClr val="bg1"/>
                </a:solidFill>
                <a:latin typeface="Roboto" panose="02000000000000000000" pitchFamily="2" charset="0"/>
                <a:ea typeface="Roboto" panose="02000000000000000000" pitchFamily="2" charset="0"/>
              </a:defRPr>
            </a:lvl1pPr>
          </a:lstStyle>
          <a:p>
            <a:pPr lvl="0"/>
            <a:r>
              <a:rPr lang="en-US"/>
              <a:t>@Twitter Handle</a:t>
            </a:r>
          </a:p>
        </p:txBody>
      </p:sp>
      <p:sp>
        <p:nvSpPr>
          <p:cNvPr id="50" name="Text Placeholder 24">
            <a:extLst>
              <a:ext uri="{FF2B5EF4-FFF2-40B4-BE49-F238E27FC236}">
                <a16:creationId xmlns:a16="http://schemas.microsoft.com/office/drawing/2014/main" id="{C11FD685-9DB0-4596-AC8B-14291C0BC7E7}"/>
              </a:ext>
            </a:extLst>
          </p:cNvPr>
          <p:cNvSpPr>
            <a:spLocks noGrp="1"/>
          </p:cNvSpPr>
          <p:nvPr>
            <p:ph type="body" sz="quarter" idx="17" hasCustomPrompt="1"/>
          </p:nvPr>
        </p:nvSpPr>
        <p:spPr>
          <a:xfrm>
            <a:off x="6752817" y="3195413"/>
            <a:ext cx="4708729" cy="409575"/>
          </a:xfrm>
          <a:prstGeom prst="rect">
            <a:avLst/>
          </a:prstGeom>
        </p:spPr>
        <p:txBody>
          <a:bodyPr/>
          <a:lstStyle>
            <a:lvl1pPr marL="0" indent="0">
              <a:buNone/>
              <a:defRPr sz="2200" b="1">
                <a:solidFill>
                  <a:schemeClr val="bg1"/>
                </a:solidFill>
                <a:latin typeface="Roboto" panose="02000000000000000000" pitchFamily="2" charset="0"/>
                <a:ea typeface="Roboto" panose="02000000000000000000" pitchFamily="2" charset="0"/>
              </a:defRPr>
            </a:lvl1pPr>
          </a:lstStyle>
          <a:p>
            <a:pPr lvl="0"/>
            <a:r>
              <a:rPr lang="en-US"/>
              <a:t>Awards, accomplishments, </a:t>
            </a:r>
            <a:r>
              <a:rPr lang="en-US" err="1"/>
              <a:t>etc</a:t>
            </a:r>
            <a:endParaRPr lang="en-US"/>
          </a:p>
        </p:txBody>
      </p:sp>
      <p:sp>
        <p:nvSpPr>
          <p:cNvPr id="51" name="Text Placeholder 24">
            <a:extLst>
              <a:ext uri="{FF2B5EF4-FFF2-40B4-BE49-F238E27FC236}">
                <a16:creationId xmlns:a16="http://schemas.microsoft.com/office/drawing/2014/main" id="{A361AE80-4358-4180-9F67-672E867F4CB3}"/>
              </a:ext>
            </a:extLst>
          </p:cNvPr>
          <p:cNvSpPr>
            <a:spLocks noGrp="1"/>
          </p:cNvSpPr>
          <p:nvPr>
            <p:ph type="body" sz="quarter" idx="18" hasCustomPrompt="1"/>
          </p:nvPr>
        </p:nvSpPr>
        <p:spPr>
          <a:xfrm>
            <a:off x="6752817" y="4314452"/>
            <a:ext cx="4708729" cy="409575"/>
          </a:xfrm>
          <a:prstGeom prst="rect">
            <a:avLst/>
          </a:prstGeom>
        </p:spPr>
        <p:txBody>
          <a:bodyPr/>
          <a:lstStyle>
            <a:lvl1pPr marL="0" indent="0">
              <a:buNone/>
              <a:defRPr sz="2200" b="1">
                <a:solidFill>
                  <a:schemeClr val="bg1"/>
                </a:solidFill>
                <a:latin typeface="Roboto" panose="02000000000000000000" pitchFamily="2" charset="0"/>
                <a:ea typeface="Roboto" panose="02000000000000000000" pitchFamily="2" charset="0"/>
              </a:defRPr>
            </a:lvl1pPr>
          </a:lstStyle>
          <a:p>
            <a:pPr lvl="0"/>
            <a:r>
              <a:rPr lang="en-US"/>
              <a:t>Experience in Field</a:t>
            </a:r>
          </a:p>
        </p:txBody>
      </p:sp>
      <p:sp>
        <p:nvSpPr>
          <p:cNvPr id="52" name="Text Placeholder 24">
            <a:extLst>
              <a:ext uri="{FF2B5EF4-FFF2-40B4-BE49-F238E27FC236}">
                <a16:creationId xmlns:a16="http://schemas.microsoft.com/office/drawing/2014/main" id="{24147C69-8324-4F2A-B689-CC0752B1BDDC}"/>
              </a:ext>
            </a:extLst>
          </p:cNvPr>
          <p:cNvSpPr>
            <a:spLocks noGrp="1"/>
          </p:cNvSpPr>
          <p:nvPr>
            <p:ph type="body" sz="quarter" idx="19" hasCustomPrompt="1"/>
          </p:nvPr>
        </p:nvSpPr>
        <p:spPr>
          <a:xfrm>
            <a:off x="6725432" y="5473694"/>
            <a:ext cx="4708729" cy="409575"/>
          </a:xfrm>
          <a:prstGeom prst="rect">
            <a:avLst/>
          </a:prstGeom>
        </p:spPr>
        <p:txBody>
          <a:bodyPr/>
          <a:lstStyle>
            <a:lvl1pPr marL="0" indent="0">
              <a:buNone/>
              <a:defRPr sz="2200" b="1">
                <a:solidFill>
                  <a:schemeClr val="bg1"/>
                </a:solidFill>
                <a:latin typeface="Roboto" panose="02000000000000000000" pitchFamily="2" charset="0"/>
                <a:ea typeface="Roboto" panose="02000000000000000000" pitchFamily="2" charset="0"/>
              </a:defRPr>
            </a:lvl1pPr>
          </a:lstStyle>
          <a:p>
            <a:pPr lvl="0"/>
            <a:r>
              <a:rPr lang="en-US"/>
              <a:t>Favorite thing/hobby; e.g. food</a:t>
            </a:r>
          </a:p>
        </p:txBody>
      </p:sp>
    </p:spTree>
    <p:extLst>
      <p:ext uri="{BB962C8B-B14F-4D97-AF65-F5344CB8AC3E}">
        <p14:creationId xmlns:p14="http://schemas.microsoft.com/office/powerpoint/2010/main" val="425736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9">
            <a:extLst>
              <a:ext uri="{FF2B5EF4-FFF2-40B4-BE49-F238E27FC236}">
                <a16:creationId xmlns:a16="http://schemas.microsoft.com/office/drawing/2014/main" id="{37D83974-0C6F-40F0-B95A-492CD5974480}"/>
              </a:ext>
            </a:extLst>
          </p:cNvPr>
          <p:cNvSpPr>
            <a:spLocks noGrp="1"/>
          </p:cNvSpPr>
          <p:nvPr>
            <p:ph type="body" sz="quarter" idx="12" hasCustomPrompt="1"/>
          </p:nvPr>
        </p:nvSpPr>
        <p:spPr>
          <a:xfrm>
            <a:off x="2261167" y="2105297"/>
            <a:ext cx="4708525" cy="408942"/>
          </a:xfrm>
          <a:prstGeom prst="rect">
            <a:avLst/>
          </a:prstGeom>
        </p:spPr>
        <p:txBody>
          <a:bodyPr/>
          <a:lstStyle>
            <a:lvl1pPr marL="0" indent="0" algn="l">
              <a:buNone/>
              <a:defRPr sz="2200" b="1">
                <a:solidFill>
                  <a:schemeClr val="bg1"/>
                </a:solidFill>
                <a:latin typeface="Roboto" panose="02000000000000000000" pitchFamily="2" charset="0"/>
                <a:ea typeface="Roboto" panose="02000000000000000000" pitchFamily="2" charset="0"/>
              </a:defRPr>
            </a:lvl1pPr>
          </a:lstStyle>
          <a:p>
            <a:pPr lvl="0"/>
            <a:r>
              <a:rPr lang="en-US"/>
              <a:t>@Twitter Handle</a:t>
            </a:r>
          </a:p>
        </p:txBody>
      </p:sp>
      <p:sp>
        <p:nvSpPr>
          <p:cNvPr id="13" name="Text Placeholder 19">
            <a:extLst>
              <a:ext uri="{FF2B5EF4-FFF2-40B4-BE49-F238E27FC236}">
                <a16:creationId xmlns:a16="http://schemas.microsoft.com/office/drawing/2014/main" id="{A218B0A1-6F98-4377-B0DE-F25F16D7D20A}"/>
              </a:ext>
            </a:extLst>
          </p:cNvPr>
          <p:cNvSpPr>
            <a:spLocks noGrp="1"/>
          </p:cNvSpPr>
          <p:nvPr>
            <p:ph type="body" sz="quarter" idx="13" hasCustomPrompt="1"/>
          </p:nvPr>
        </p:nvSpPr>
        <p:spPr>
          <a:xfrm>
            <a:off x="2866674" y="3248816"/>
            <a:ext cx="4708525" cy="408942"/>
          </a:xfrm>
          <a:prstGeom prst="rect">
            <a:avLst/>
          </a:prstGeom>
        </p:spPr>
        <p:txBody>
          <a:bodyPr/>
          <a:lstStyle>
            <a:lvl1pPr marL="0" indent="0" algn="l">
              <a:buNone/>
              <a:defRPr sz="2200" b="1">
                <a:solidFill>
                  <a:schemeClr val="bg1"/>
                </a:solidFill>
                <a:latin typeface="Roboto" panose="02000000000000000000" pitchFamily="2" charset="0"/>
                <a:ea typeface="Roboto" panose="02000000000000000000" pitchFamily="2" charset="0"/>
              </a:defRPr>
            </a:lvl1pPr>
          </a:lstStyle>
          <a:p>
            <a:pPr lvl="0"/>
            <a:r>
              <a:rPr lang="en-US"/>
              <a:t>Awards, accomplishments, ETC</a:t>
            </a:r>
          </a:p>
        </p:txBody>
      </p:sp>
      <p:sp>
        <p:nvSpPr>
          <p:cNvPr id="14" name="Text Placeholder 19">
            <a:extLst>
              <a:ext uri="{FF2B5EF4-FFF2-40B4-BE49-F238E27FC236}">
                <a16:creationId xmlns:a16="http://schemas.microsoft.com/office/drawing/2014/main" id="{E6B842C0-FCA3-4257-9AF7-9F6C732F2BE2}"/>
              </a:ext>
            </a:extLst>
          </p:cNvPr>
          <p:cNvSpPr>
            <a:spLocks noGrp="1"/>
          </p:cNvSpPr>
          <p:nvPr>
            <p:ph type="body" sz="quarter" idx="14" hasCustomPrompt="1"/>
          </p:nvPr>
        </p:nvSpPr>
        <p:spPr>
          <a:xfrm>
            <a:off x="3572690" y="4403592"/>
            <a:ext cx="4708525" cy="408942"/>
          </a:xfrm>
          <a:prstGeom prst="rect">
            <a:avLst/>
          </a:prstGeom>
        </p:spPr>
        <p:txBody>
          <a:bodyPr/>
          <a:lstStyle>
            <a:lvl1pPr marL="0" indent="0" algn="l">
              <a:buNone/>
              <a:defRPr sz="2200" b="1">
                <a:solidFill>
                  <a:schemeClr val="bg1"/>
                </a:solidFill>
                <a:latin typeface="Roboto" panose="02000000000000000000" pitchFamily="2" charset="0"/>
                <a:ea typeface="Roboto" panose="02000000000000000000" pitchFamily="2" charset="0"/>
              </a:defRPr>
            </a:lvl1pPr>
          </a:lstStyle>
          <a:p>
            <a:pPr lvl="0"/>
            <a:r>
              <a:rPr lang="en-US"/>
              <a:t>Experience in Field</a:t>
            </a:r>
          </a:p>
        </p:txBody>
      </p:sp>
      <p:sp>
        <p:nvSpPr>
          <p:cNvPr id="15" name="Text Placeholder 19">
            <a:extLst>
              <a:ext uri="{FF2B5EF4-FFF2-40B4-BE49-F238E27FC236}">
                <a16:creationId xmlns:a16="http://schemas.microsoft.com/office/drawing/2014/main" id="{5C284B09-3BDC-404E-AB6A-5A5A470B21C4}"/>
              </a:ext>
            </a:extLst>
          </p:cNvPr>
          <p:cNvSpPr>
            <a:spLocks noGrp="1"/>
          </p:cNvSpPr>
          <p:nvPr>
            <p:ph type="body" sz="quarter" idx="15" hasCustomPrompt="1"/>
          </p:nvPr>
        </p:nvSpPr>
        <p:spPr>
          <a:xfrm>
            <a:off x="4333218" y="5558368"/>
            <a:ext cx="4708525" cy="408942"/>
          </a:xfrm>
          <a:prstGeom prst="rect">
            <a:avLst/>
          </a:prstGeom>
        </p:spPr>
        <p:txBody>
          <a:bodyPr/>
          <a:lstStyle>
            <a:lvl1pPr marL="0" indent="0" algn="l">
              <a:buNone/>
              <a:defRPr sz="2200" b="1">
                <a:solidFill>
                  <a:schemeClr val="bg1"/>
                </a:solidFill>
                <a:latin typeface="Roboto" panose="02000000000000000000" pitchFamily="2" charset="0"/>
                <a:ea typeface="Roboto" panose="02000000000000000000" pitchFamily="2" charset="0"/>
              </a:defRPr>
            </a:lvl1pPr>
          </a:lstStyle>
          <a:p>
            <a:pPr lvl="0"/>
            <a:r>
              <a:rPr lang="en-US"/>
              <a:t>Favorite hobby; e.g. Food</a:t>
            </a:r>
          </a:p>
        </p:txBody>
      </p:sp>
      <p:sp>
        <p:nvSpPr>
          <p:cNvPr id="16" name="Text Placeholder 17">
            <a:extLst>
              <a:ext uri="{FF2B5EF4-FFF2-40B4-BE49-F238E27FC236}">
                <a16:creationId xmlns:a16="http://schemas.microsoft.com/office/drawing/2014/main" id="{5EEF46EC-4E25-4841-A514-3A2AA6BF5BB8}"/>
              </a:ext>
            </a:extLst>
          </p:cNvPr>
          <p:cNvSpPr>
            <a:spLocks noGrp="1"/>
          </p:cNvSpPr>
          <p:nvPr>
            <p:ph type="body" sz="quarter" idx="11" hasCustomPrompt="1"/>
          </p:nvPr>
        </p:nvSpPr>
        <p:spPr>
          <a:xfrm>
            <a:off x="2119368" y="437743"/>
            <a:ext cx="5229225" cy="569077"/>
          </a:xfrm>
          <a:prstGeom prst="rect">
            <a:avLst/>
          </a:prstGeom>
        </p:spPr>
        <p:txBody>
          <a:bodyPr/>
          <a:lstStyle>
            <a:lvl1pPr marL="0" indent="0">
              <a:buNone/>
              <a:defRPr sz="3800" b="1">
                <a:solidFill>
                  <a:schemeClr val="bg1"/>
                </a:solidFill>
                <a:latin typeface="Roboto" panose="02000000000000000000" pitchFamily="2" charset="0"/>
                <a:ea typeface="Roboto" panose="02000000000000000000" pitchFamily="2" charset="0"/>
              </a:defRPr>
            </a:lvl1pPr>
          </a:lstStyle>
          <a:p>
            <a:pPr lvl="0"/>
            <a:r>
              <a:rPr lang="en-US"/>
              <a:t>Presenter Name 2</a:t>
            </a:r>
          </a:p>
        </p:txBody>
      </p:sp>
    </p:spTree>
    <p:extLst>
      <p:ext uri="{BB962C8B-B14F-4D97-AF65-F5344CB8AC3E}">
        <p14:creationId xmlns:p14="http://schemas.microsoft.com/office/powerpoint/2010/main" val="3203646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no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D22342EC-7CD8-4C99-82D3-0F588F14BCA5}"/>
              </a:ext>
            </a:extLst>
          </p:cNvPr>
          <p:cNvSpPr>
            <a:spLocks noGrp="1"/>
          </p:cNvSpPr>
          <p:nvPr>
            <p:ph type="body" sz="quarter" idx="11" hasCustomPrompt="1"/>
          </p:nvPr>
        </p:nvSpPr>
        <p:spPr>
          <a:xfrm>
            <a:off x="411164" y="381592"/>
            <a:ext cx="9914274" cy="597545"/>
          </a:xfrm>
          <a:prstGeom prst="rect">
            <a:avLst/>
          </a:prstGeom>
        </p:spPr>
        <p:txBody>
          <a:bodyPr/>
          <a:lstStyle>
            <a:lvl1pPr marL="0" indent="0">
              <a:buNone/>
              <a:defRPr sz="4000" b="1">
                <a:solidFill>
                  <a:schemeClr val="bg1"/>
                </a:solidFill>
              </a:defRPr>
            </a:lvl1pPr>
          </a:lstStyle>
          <a:p>
            <a:pPr lvl="0"/>
            <a:r>
              <a:rPr lang="en-US"/>
              <a:t>Title</a:t>
            </a:r>
          </a:p>
        </p:txBody>
      </p:sp>
      <p:sp>
        <p:nvSpPr>
          <p:cNvPr id="4" name="Text Placeholder 3">
            <a:extLst>
              <a:ext uri="{FF2B5EF4-FFF2-40B4-BE49-F238E27FC236}">
                <a16:creationId xmlns:a16="http://schemas.microsoft.com/office/drawing/2014/main" id="{A7978E44-DC34-4DFB-932C-1D4D001E6A57}"/>
              </a:ext>
            </a:extLst>
          </p:cNvPr>
          <p:cNvSpPr>
            <a:spLocks noGrp="1"/>
          </p:cNvSpPr>
          <p:nvPr>
            <p:ph type="body" sz="quarter" idx="12" hasCustomPrompt="1"/>
          </p:nvPr>
        </p:nvSpPr>
        <p:spPr>
          <a:xfrm>
            <a:off x="410827" y="1310910"/>
            <a:ext cx="9914273" cy="4896215"/>
          </a:xfrm>
          <a:prstGeom prst="rect">
            <a:avLst/>
          </a:prstGeom>
        </p:spPr>
        <p:txBody>
          <a:bodyPr/>
          <a:lstStyle>
            <a:lvl1pPr>
              <a:defRPr/>
            </a:lvl1pPr>
          </a:lstStyle>
          <a:p>
            <a:pPr lvl="0"/>
            <a:r>
              <a:rPr lang="en-US"/>
              <a:t>Enter your Info</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386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Lower righ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05D78ED-8915-465F-A6E6-079083857845}"/>
              </a:ext>
            </a:extLst>
          </p:cNvPr>
          <p:cNvSpPr>
            <a:spLocks noGrp="1"/>
          </p:cNvSpPr>
          <p:nvPr>
            <p:ph type="body" sz="quarter" idx="11" hasCustomPrompt="1"/>
          </p:nvPr>
        </p:nvSpPr>
        <p:spPr>
          <a:xfrm>
            <a:off x="411164" y="381592"/>
            <a:ext cx="9914274" cy="597545"/>
          </a:xfrm>
          <a:prstGeom prst="rect">
            <a:avLst/>
          </a:prstGeom>
        </p:spPr>
        <p:txBody>
          <a:bodyPr/>
          <a:lstStyle>
            <a:lvl1pPr marL="0" indent="0">
              <a:buNone/>
              <a:defRPr sz="4000" b="1">
                <a:solidFill>
                  <a:schemeClr val="bg1"/>
                </a:solidFill>
              </a:defRPr>
            </a:lvl1pPr>
          </a:lstStyle>
          <a:p>
            <a:pPr lvl="0"/>
            <a:r>
              <a:rPr lang="en-US"/>
              <a:t>Title</a:t>
            </a:r>
          </a:p>
        </p:txBody>
      </p:sp>
      <p:sp>
        <p:nvSpPr>
          <p:cNvPr id="6" name="Text Placeholder 3">
            <a:extLst>
              <a:ext uri="{FF2B5EF4-FFF2-40B4-BE49-F238E27FC236}">
                <a16:creationId xmlns:a16="http://schemas.microsoft.com/office/drawing/2014/main" id="{6A4A6709-05B3-42F6-A409-0C0E5905DF2F}"/>
              </a:ext>
            </a:extLst>
          </p:cNvPr>
          <p:cNvSpPr>
            <a:spLocks noGrp="1"/>
          </p:cNvSpPr>
          <p:nvPr>
            <p:ph type="body" sz="quarter" idx="12" hasCustomPrompt="1"/>
          </p:nvPr>
        </p:nvSpPr>
        <p:spPr>
          <a:xfrm>
            <a:off x="410827" y="1310910"/>
            <a:ext cx="9914273" cy="4896215"/>
          </a:xfrm>
          <a:prstGeom prst="rect">
            <a:avLst/>
          </a:prstGeom>
        </p:spPr>
        <p:txBody>
          <a:bodyPr/>
          <a:lstStyle>
            <a:lvl1pPr>
              <a:defRPr/>
            </a:lvl1pPr>
          </a:lstStyle>
          <a:p>
            <a:pPr lvl="0"/>
            <a:r>
              <a:rPr lang="en-US"/>
              <a:t>Enter your Info</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8064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Lower Le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93F9F843-7481-4096-A2FC-2F354F6F32C1}"/>
              </a:ext>
            </a:extLst>
          </p:cNvPr>
          <p:cNvSpPr>
            <a:spLocks noGrp="1"/>
          </p:cNvSpPr>
          <p:nvPr>
            <p:ph type="body" sz="quarter" idx="12" hasCustomPrompt="1"/>
          </p:nvPr>
        </p:nvSpPr>
        <p:spPr>
          <a:xfrm>
            <a:off x="410827" y="590720"/>
            <a:ext cx="11063679" cy="5616406"/>
          </a:xfrm>
          <a:prstGeom prst="rect">
            <a:avLst/>
          </a:prstGeom>
        </p:spPr>
        <p:txBody>
          <a:bodyPr/>
          <a:lstStyle>
            <a:lvl1pPr>
              <a:defRPr/>
            </a:lvl1pPr>
          </a:lstStyle>
          <a:p>
            <a:pPr lvl="0"/>
            <a:r>
              <a:rPr lang="en-US"/>
              <a:t>Enter your Info</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8104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5586D2D-131B-4DB9-B302-C611863B3799}"/>
              </a:ext>
            </a:extLst>
          </p:cNvPr>
          <p:cNvSpPr>
            <a:spLocks noGrp="1"/>
          </p:cNvSpPr>
          <p:nvPr>
            <p:ph type="pic" sz="quarter" idx="10"/>
          </p:nvPr>
        </p:nvSpPr>
        <p:spPr>
          <a:xfrm>
            <a:off x="6096000" y="938213"/>
            <a:ext cx="6096000" cy="5430837"/>
          </a:xfrm>
          <a:prstGeom prst="rect">
            <a:avLst/>
          </a:prstGeom>
          <a:solidFill>
            <a:schemeClr val="bg1">
              <a:lumMod val="85000"/>
            </a:schemeClr>
          </a:solidFill>
        </p:spPr>
        <p:txBody>
          <a:bodyPr/>
          <a:lstStyle>
            <a:lvl1pPr marL="0" indent="0" algn="ctr">
              <a:buNone/>
              <a:defRPr>
                <a:ln>
                  <a:solidFill>
                    <a:schemeClr val="bg1">
                      <a:lumMod val="85000"/>
                    </a:schemeClr>
                  </a:solidFill>
                </a:ln>
                <a:solidFill>
                  <a:schemeClr val="bg1"/>
                </a:solidFill>
              </a:defRPr>
            </a:lvl1pPr>
          </a:lstStyle>
          <a:p>
            <a:r>
              <a:rPr lang="en-US"/>
              <a:t>Click icon to add picture</a:t>
            </a:r>
          </a:p>
        </p:txBody>
      </p:sp>
      <p:sp>
        <p:nvSpPr>
          <p:cNvPr id="6" name="Text Placeholder 5">
            <a:extLst>
              <a:ext uri="{FF2B5EF4-FFF2-40B4-BE49-F238E27FC236}">
                <a16:creationId xmlns:a16="http://schemas.microsoft.com/office/drawing/2014/main" id="{A09BD853-09FA-4BDE-BF71-1CEEE59503C0}"/>
              </a:ext>
            </a:extLst>
          </p:cNvPr>
          <p:cNvSpPr>
            <a:spLocks noGrp="1"/>
          </p:cNvSpPr>
          <p:nvPr>
            <p:ph type="body" sz="quarter" idx="11" hasCustomPrompt="1"/>
          </p:nvPr>
        </p:nvSpPr>
        <p:spPr>
          <a:xfrm>
            <a:off x="250853" y="938213"/>
            <a:ext cx="5486372" cy="5430837"/>
          </a:xfrm>
          <a:prstGeom prst="rect">
            <a:avLst/>
          </a:prstGeom>
        </p:spPr>
        <p:txBody>
          <a:bodyPr/>
          <a:lstStyle>
            <a:lvl1pPr>
              <a:defRPr/>
            </a:lvl1pPr>
          </a:lstStyle>
          <a:p>
            <a:pPr lvl="0"/>
            <a:r>
              <a:rPr lang="en-US"/>
              <a:t>Enter Info about Right Side Image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901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sts and Su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8F7353-45AB-47CF-B0AC-9A70AC0AF80A}"/>
              </a:ext>
            </a:extLst>
          </p:cNvPr>
          <p:cNvSpPr>
            <a:spLocks noGrp="1"/>
          </p:cNvSpPr>
          <p:nvPr>
            <p:ph type="body" sz="quarter" idx="10"/>
          </p:nvPr>
        </p:nvSpPr>
        <p:spPr>
          <a:xfrm>
            <a:off x="6204499" y="500484"/>
            <a:ext cx="5697538" cy="3876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2F7D52FB-42BC-4E3E-B1CE-19018EE253BE}"/>
              </a:ext>
            </a:extLst>
          </p:cNvPr>
          <p:cNvSpPr>
            <a:spLocks noGrp="1"/>
          </p:cNvSpPr>
          <p:nvPr>
            <p:ph type="body" sz="quarter" idx="11"/>
          </p:nvPr>
        </p:nvSpPr>
        <p:spPr>
          <a:xfrm>
            <a:off x="289965" y="500485"/>
            <a:ext cx="5697538" cy="3876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44845DD5-3E52-4C52-A636-1239335BD058}"/>
              </a:ext>
            </a:extLst>
          </p:cNvPr>
          <p:cNvSpPr>
            <a:spLocks noGrp="1"/>
          </p:cNvSpPr>
          <p:nvPr>
            <p:ph type="body" sz="quarter" idx="12" hasCustomPrompt="1"/>
          </p:nvPr>
        </p:nvSpPr>
        <p:spPr>
          <a:xfrm>
            <a:off x="289964" y="5252251"/>
            <a:ext cx="11612072" cy="1019076"/>
          </a:xfrm>
          <a:prstGeom prst="rect">
            <a:avLst/>
          </a:prstGeom>
        </p:spPr>
        <p:txBody>
          <a:bodyPr/>
          <a:lstStyle>
            <a:lvl1pPr marL="0" indent="0" algn="ctr">
              <a:buNone/>
              <a:defRPr sz="5400" b="1">
                <a:solidFill>
                  <a:schemeClr val="bg1"/>
                </a:solidFill>
              </a:defRPr>
            </a:lvl1pPr>
          </a:lstStyle>
          <a:p>
            <a:pPr lvl="0"/>
            <a:r>
              <a:rPr lang="en-US"/>
              <a:t>Info about Lists</a:t>
            </a:r>
          </a:p>
        </p:txBody>
      </p:sp>
    </p:spTree>
    <p:extLst>
      <p:ext uri="{BB962C8B-B14F-4D97-AF65-F5344CB8AC3E}">
        <p14:creationId xmlns:p14="http://schemas.microsoft.com/office/powerpoint/2010/main" val="3180281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Lists With Prima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43B8026-A1C9-4223-A08B-5E7313DCDA5A}"/>
              </a:ext>
            </a:extLst>
          </p:cNvPr>
          <p:cNvSpPr>
            <a:spLocks noGrp="1"/>
          </p:cNvSpPr>
          <p:nvPr>
            <p:ph type="body" sz="quarter" idx="11" hasCustomPrompt="1"/>
          </p:nvPr>
        </p:nvSpPr>
        <p:spPr>
          <a:xfrm>
            <a:off x="403071" y="1004679"/>
            <a:ext cx="11338471" cy="597545"/>
          </a:xfrm>
          <a:prstGeom prst="rect">
            <a:avLst/>
          </a:prstGeom>
        </p:spPr>
        <p:txBody>
          <a:bodyPr/>
          <a:lstStyle>
            <a:lvl1pPr marL="0" indent="0">
              <a:buNone/>
              <a:defRPr sz="4000" b="1">
                <a:solidFill>
                  <a:schemeClr val="bg1"/>
                </a:solidFill>
              </a:defRPr>
            </a:lvl1pPr>
          </a:lstStyle>
          <a:p>
            <a:pPr lvl="0"/>
            <a:r>
              <a:rPr lang="en-US"/>
              <a:t>Title</a:t>
            </a:r>
          </a:p>
        </p:txBody>
      </p:sp>
      <p:sp>
        <p:nvSpPr>
          <p:cNvPr id="5" name="Text Placeholder 4">
            <a:extLst>
              <a:ext uri="{FF2B5EF4-FFF2-40B4-BE49-F238E27FC236}">
                <a16:creationId xmlns:a16="http://schemas.microsoft.com/office/drawing/2014/main" id="{3AFCB208-D0F4-44A5-8611-2EB50A05AD9B}"/>
              </a:ext>
            </a:extLst>
          </p:cNvPr>
          <p:cNvSpPr>
            <a:spLocks noGrp="1"/>
          </p:cNvSpPr>
          <p:nvPr>
            <p:ph type="body" sz="quarter" idx="12" hasCustomPrompt="1"/>
          </p:nvPr>
        </p:nvSpPr>
        <p:spPr>
          <a:xfrm>
            <a:off x="266700" y="3932238"/>
            <a:ext cx="5381625" cy="2436812"/>
          </a:xfrm>
          <a:prstGeom prst="rect">
            <a:avLst/>
          </a:prstGeom>
        </p:spPr>
        <p:txBody>
          <a:bodyPr/>
          <a:lstStyle>
            <a:lvl1pPr>
              <a:defRPr/>
            </a:lvl1pPr>
          </a:lstStyle>
          <a:p>
            <a:pPr lvl="0"/>
            <a:r>
              <a:rPr lang="en-US"/>
              <a:t>Info Left</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6363B962-319F-4F29-9066-C595BD8F9110}"/>
              </a:ext>
            </a:extLst>
          </p:cNvPr>
          <p:cNvSpPr>
            <a:spLocks noGrp="1"/>
          </p:cNvSpPr>
          <p:nvPr>
            <p:ph type="body" sz="quarter" idx="13" hasCustomPrompt="1"/>
          </p:nvPr>
        </p:nvSpPr>
        <p:spPr>
          <a:xfrm>
            <a:off x="6543675" y="3932238"/>
            <a:ext cx="5381625" cy="2436812"/>
          </a:xfrm>
          <a:prstGeom prst="rect">
            <a:avLst/>
          </a:prstGeom>
        </p:spPr>
        <p:txBody>
          <a:bodyPr/>
          <a:lstStyle>
            <a:lvl1pPr>
              <a:defRPr/>
            </a:lvl1pPr>
          </a:lstStyle>
          <a:p>
            <a:pPr lvl="0"/>
            <a:r>
              <a:rPr lang="en-US"/>
              <a:t>Info Right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9775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Inf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43B8026-A1C9-4223-A08B-5E7313DCDA5A}"/>
              </a:ext>
            </a:extLst>
          </p:cNvPr>
          <p:cNvSpPr>
            <a:spLocks noGrp="1"/>
          </p:cNvSpPr>
          <p:nvPr>
            <p:ph type="body" sz="quarter" idx="11" hasCustomPrompt="1"/>
          </p:nvPr>
        </p:nvSpPr>
        <p:spPr>
          <a:xfrm>
            <a:off x="403072" y="1004679"/>
            <a:ext cx="5245254" cy="597545"/>
          </a:xfrm>
          <a:prstGeom prst="rect">
            <a:avLst/>
          </a:prstGeom>
        </p:spPr>
        <p:txBody>
          <a:bodyPr/>
          <a:lstStyle>
            <a:lvl1pPr marL="0" indent="0">
              <a:buNone/>
              <a:defRPr sz="4000" b="1">
                <a:solidFill>
                  <a:schemeClr val="bg1"/>
                </a:solidFill>
              </a:defRPr>
            </a:lvl1pPr>
          </a:lstStyle>
          <a:p>
            <a:pPr lvl="0"/>
            <a:r>
              <a:rPr lang="en-US"/>
              <a:t>Title</a:t>
            </a:r>
          </a:p>
        </p:txBody>
      </p:sp>
      <p:sp>
        <p:nvSpPr>
          <p:cNvPr id="5" name="Text Placeholder 4">
            <a:extLst>
              <a:ext uri="{FF2B5EF4-FFF2-40B4-BE49-F238E27FC236}">
                <a16:creationId xmlns:a16="http://schemas.microsoft.com/office/drawing/2014/main" id="{3AFCB208-D0F4-44A5-8611-2EB50A05AD9B}"/>
              </a:ext>
            </a:extLst>
          </p:cNvPr>
          <p:cNvSpPr>
            <a:spLocks noGrp="1"/>
          </p:cNvSpPr>
          <p:nvPr>
            <p:ph type="body" sz="quarter" idx="12" hasCustomPrompt="1"/>
          </p:nvPr>
        </p:nvSpPr>
        <p:spPr>
          <a:xfrm>
            <a:off x="266700" y="3932238"/>
            <a:ext cx="5381625" cy="2436812"/>
          </a:xfrm>
          <a:prstGeom prst="rect">
            <a:avLst/>
          </a:prstGeom>
        </p:spPr>
        <p:txBody>
          <a:bodyPr/>
          <a:lstStyle>
            <a:lvl1pPr>
              <a:defRPr/>
            </a:lvl1pPr>
          </a:lstStyle>
          <a:p>
            <a:pPr lvl="0"/>
            <a:r>
              <a:rPr lang="en-US"/>
              <a:t>Info Left</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1E76EDB5-70E9-42F6-9BA7-8466EF34F906}"/>
              </a:ext>
            </a:extLst>
          </p:cNvPr>
          <p:cNvSpPr>
            <a:spLocks noGrp="1"/>
          </p:cNvSpPr>
          <p:nvPr>
            <p:ph type="pic" sz="quarter" idx="13"/>
          </p:nvPr>
        </p:nvSpPr>
        <p:spPr>
          <a:xfrm>
            <a:off x="6538913" y="1004680"/>
            <a:ext cx="5468937" cy="5477084"/>
          </a:xfrm>
          <a:prstGeom prst="rect">
            <a:avLst/>
          </a:prstGeom>
          <a:solidFill>
            <a:schemeClr val="bg1">
              <a:lumMod val="75000"/>
            </a:schemeClr>
          </a:solidFill>
        </p:spPr>
        <p:txBody>
          <a:bodyPr/>
          <a:lstStyle>
            <a:lvl1pPr marL="0" indent="0" algn="ctr">
              <a:buNone/>
              <a:defRPr>
                <a:solidFill>
                  <a:schemeClr val="bg1"/>
                </a:solidFill>
              </a:defRPr>
            </a:lvl1pPr>
          </a:lstStyle>
          <a:p>
            <a:r>
              <a:rPr lang="en-US"/>
              <a:t>Click icon to add picture</a:t>
            </a:r>
          </a:p>
        </p:txBody>
      </p:sp>
    </p:spTree>
    <p:extLst>
      <p:ext uri="{BB962C8B-B14F-4D97-AF65-F5344CB8AC3E}">
        <p14:creationId xmlns:p14="http://schemas.microsoft.com/office/powerpoint/2010/main" val="1968837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nner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C3336A3-3733-4728-932E-BA33483FEE38}"/>
              </a:ext>
            </a:extLst>
          </p:cNvPr>
          <p:cNvSpPr>
            <a:spLocks noGrp="1"/>
          </p:cNvSpPr>
          <p:nvPr>
            <p:ph type="body" sz="quarter" idx="10" hasCustomPrompt="1"/>
          </p:nvPr>
        </p:nvSpPr>
        <p:spPr>
          <a:xfrm>
            <a:off x="173037" y="2793979"/>
            <a:ext cx="11845925" cy="1270042"/>
          </a:xfrm>
          <a:prstGeom prst="rect">
            <a:avLst/>
          </a:prstGeom>
        </p:spPr>
        <p:txBody>
          <a:bodyPr/>
          <a:lstStyle>
            <a:lvl1pPr marL="0" indent="0" algn="ctr">
              <a:buNone/>
              <a:defRPr sz="9600" b="1">
                <a:solidFill>
                  <a:schemeClr val="bg1"/>
                </a:solidFill>
              </a:defRPr>
            </a:lvl1pPr>
          </a:lstStyle>
          <a:p>
            <a:pPr lvl="0"/>
            <a:r>
              <a:rPr lang="en-US"/>
              <a:t>Template Slide</a:t>
            </a:r>
          </a:p>
        </p:txBody>
      </p:sp>
    </p:spTree>
    <p:extLst>
      <p:ext uri="{BB962C8B-B14F-4D97-AF65-F5344CB8AC3E}">
        <p14:creationId xmlns:p14="http://schemas.microsoft.com/office/powerpoint/2010/main" val="2856263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 Diagon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D08D5DC-AB02-42A9-9421-0DEF89565372}"/>
              </a:ext>
            </a:extLst>
          </p:cNvPr>
          <p:cNvSpPr>
            <a:spLocks noGrp="1"/>
          </p:cNvSpPr>
          <p:nvPr>
            <p:ph type="body" sz="quarter" idx="10" hasCustomPrompt="1"/>
          </p:nvPr>
        </p:nvSpPr>
        <p:spPr>
          <a:xfrm>
            <a:off x="5686425" y="5029200"/>
            <a:ext cx="6038850" cy="685800"/>
          </a:xfrm>
          <a:prstGeom prst="rect">
            <a:avLst/>
          </a:prstGeom>
        </p:spPr>
        <p:txBody>
          <a:bodyPr/>
          <a:lstStyle>
            <a:lvl1pPr marL="0" indent="0" algn="r">
              <a:buNone/>
              <a:defRPr sz="4000" b="1">
                <a:latin typeface="Roboto" panose="02000000000000000000" pitchFamily="2" charset="0"/>
                <a:ea typeface="Roboto" panose="02000000000000000000" pitchFamily="2" charset="0"/>
              </a:defRPr>
            </a:lvl1pPr>
          </a:lstStyle>
          <a:p>
            <a:pPr lvl="0"/>
            <a:r>
              <a:rPr lang="en-US"/>
              <a:t>Title</a:t>
            </a:r>
          </a:p>
        </p:txBody>
      </p:sp>
      <p:sp>
        <p:nvSpPr>
          <p:cNvPr id="11" name="Text Placeholder 10">
            <a:extLst>
              <a:ext uri="{FF2B5EF4-FFF2-40B4-BE49-F238E27FC236}">
                <a16:creationId xmlns:a16="http://schemas.microsoft.com/office/drawing/2014/main" id="{CC0468B6-EE27-46F7-B356-9EEA89DF73E4}"/>
              </a:ext>
            </a:extLst>
          </p:cNvPr>
          <p:cNvSpPr>
            <a:spLocks noGrp="1"/>
          </p:cNvSpPr>
          <p:nvPr>
            <p:ph type="body" sz="quarter" idx="11" hasCustomPrompt="1"/>
          </p:nvPr>
        </p:nvSpPr>
        <p:spPr>
          <a:xfrm>
            <a:off x="5686425" y="5848350"/>
            <a:ext cx="6038850" cy="576263"/>
          </a:xfrm>
          <a:prstGeom prst="rect">
            <a:avLst/>
          </a:prstGeom>
        </p:spPr>
        <p:txBody>
          <a:bodyPr/>
          <a:lstStyle>
            <a:lvl1pPr marL="0" indent="0" algn="r">
              <a:buNone/>
              <a:defRPr sz="2500" i="1">
                <a:solidFill>
                  <a:schemeClr val="accent1"/>
                </a:solidFill>
                <a:latin typeface="Roboto Medium" panose="02000000000000000000" pitchFamily="2" charset="0"/>
                <a:ea typeface="Roboto Medium" panose="02000000000000000000" pitchFamily="2" charset="0"/>
              </a:defRPr>
            </a:lvl1pPr>
          </a:lstStyle>
          <a:p>
            <a:pPr lvl="0"/>
            <a:r>
              <a:rPr lang="en-US"/>
              <a:t>Subtitle</a:t>
            </a:r>
          </a:p>
        </p:txBody>
      </p:sp>
    </p:spTree>
    <p:extLst>
      <p:ext uri="{BB962C8B-B14F-4D97-AF65-F5344CB8AC3E}">
        <p14:creationId xmlns:p14="http://schemas.microsoft.com/office/powerpoint/2010/main" val="3438501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05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Slide Horizont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E0252C17-5D03-4ED8-B6AE-DD21DB1E794D}"/>
              </a:ext>
            </a:extLst>
          </p:cNvPr>
          <p:cNvSpPr>
            <a:spLocks noGrp="1"/>
          </p:cNvSpPr>
          <p:nvPr>
            <p:ph type="body" sz="quarter" idx="10" hasCustomPrompt="1"/>
          </p:nvPr>
        </p:nvSpPr>
        <p:spPr>
          <a:xfrm>
            <a:off x="5686425" y="5029200"/>
            <a:ext cx="6038850" cy="685800"/>
          </a:xfrm>
          <a:prstGeom prst="rect">
            <a:avLst/>
          </a:prstGeom>
        </p:spPr>
        <p:txBody>
          <a:bodyPr/>
          <a:lstStyle>
            <a:lvl1pPr marL="0" indent="0" algn="r">
              <a:buNone/>
              <a:defRPr sz="4000" b="1">
                <a:latin typeface="Roboto" panose="02000000000000000000" pitchFamily="2" charset="0"/>
                <a:ea typeface="Roboto" panose="02000000000000000000" pitchFamily="2" charset="0"/>
              </a:defRPr>
            </a:lvl1pPr>
          </a:lstStyle>
          <a:p>
            <a:pPr lvl="0"/>
            <a:r>
              <a:rPr lang="en-US"/>
              <a:t>Title</a:t>
            </a:r>
          </a:p>
        </p:txBody>
      </p:sp>
      <p:sp>
        <p:nvSpPr>
          <p:cNvPr id="11" name="Text Placeholder 10">
            <a:extLst>
              <a:ext uri="{FF2B5EF4-FFF2-40B4-BE49-F238E27FC236}">
                <a16:creationId xmlns:a16="http://schemas.microsoft.com/office/drawing/2014/main" id="{BDA5BAF0-D255-46CF-8FC2-91290096886E}"/>
              </a:ext>
            </a:extLst>
          </p:cNvPr>
          <p:cNvSpPr>
            <a:spLocks noGrp="1"/>
          </p:cNvSpPr>
          <p:nvPr>
            <p:ph type="body" sz="quarter" idx="11" hasCustomPrompt="1"/>
          </p:nvPr>
        </p:nvSpPr>
        <p:spPr>
          <a:xfrm>
            <a:off x="5686425" y="5848350"/>
            <a:ext cx="6038850" cy="576263"/>
          </a:xfrm>
          <a:prstGeom prst="rect">
            <a:avLst/>
          </a:prstGeom>
        </p:spPr>
        <p:txBody>
          <a:bodyPr/>
          <a:lstStyle>
            <a:lvl1pPr marL="0" indent="0" algn="r">
              <a:buNone/>
              <a:defRPr sz="2500" i="1">
                <a:solidFill>
                  <a:schemeClr val="accent1"/>
                </a:solidFill>
                <a:latin typeface="Roboto Medium" panose="02000000000000000000" pitchFamily="2" charset="0"/>
                <a:ea typeface="Roboto Medium" panose="02000000000000000000" pitchFamily="2" charset="0"/>
              </a:defRPr>
            </a:lvl1pPr>
          </a:lstStyle>
          <a:p>
            <a:pPr lvl="0"/>
            <a:r>
              <a:rPr lang="en-US"/>
              <a:t>Subtitle</a:t>
            </a:r>
          </a:p>
        </p:txBody>
      </p:sp>
    </p:spTree>
    <p:extLst>
      <p:ext uri="{BB962C8B-B14F-4D97-AF65-F5344CB8AC3E}">
        <p14:creationId xmlns:p14="http://schemas.microsoft.com/office/powerpoint/2010/main" val="397983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216A8F-12EC-4779-B261-7DE848F4510C}"/>
              </a:ext>
            </a:extLst>
          </p:cNvPr>
          <p:cNvSpPr>
            <a:spLocks noGrp="1"/>
          </p:cNvSpPr>
          <p:nvPr>
            <p:ph type="body" sz="quarter" idx="10"/>
          </p:nvPr>
        </p:nvSpPr>
        <p:spPr>
          <a:xfrm>
            <a:off x="411163" y="1549400"/>
            <a:ext cx="11541125" cy="4822825"/>
          </a:xfrm>
          <a:prstGeom prst="rect">
            <a:avLst/>
          </a:prstGeom>
        </p:spPr>
        <p:txBody>
          <a:bodyPr/>
          <a:lstStyle>
            <a:lvl1pPr>
              <a:defRPr sz="2800">
                <a:latin typeface="+mj-lt"/>
              </a:defRPr>
            </a:lvl1pPr>
            <a:lvl2pPr>
              <a:defRPr sz="2800">
                <a:latin typeface="+mj-lt"/>
              </a:defRPr>
            </a:lvl2pPr>
            <a:lvl3pPr>
              <a:defRPr sz="2800">
                <a:latin typeface="+mj-lt"/>
              </a:defRPr>
            </a:lvl3pPr>
            <a:lvl4pPr>
              <a:defRPr sz="2800">
                <a:latin typeface="+mj-lt"/>
              </a:defRPr>
            </a:lvl4pPr>
            <a:lvl5pPr>
              <a:defRPr sz="2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E72B0E-5B6D-4488-87FE-C28EB3B18CB7}"/>
              </a:ext>
            </a:extLst>
          </p:cNvPr>
          <p:cNvSpPr>
            <a:spLocks noGrp="1"/>
          </p:cNvSpPr>
          <p:nvPr>
            <p:ph type="body" sz="quarter" idx="11" hasCustomPrompt="1"/>
          </p:nvPr>
        </p:nvSpPr>
        <p:spPr>
          <a:xfrm>
            <a:off x="411164" y="381592"/>
            <a:ext cx="9914274" cy="597545"/>
          </a:xfrm>
          <a:prstGeom prst="rect">
            <a:avLst/>
          </a:prstGeom>
        </p:spPr>
        <p:txBody>
          <a:bodyPr/>
          <a:lstStyle>
            <a:lvl1pPr marL="0" indent="0">
              <a:buNone/>
              <a:defRPr sz="4000" b="1">
                <a:solidFill>
                  <a:schemeClr val="bg1"/>
                </a:solidFill>
              </a:defRPr>
            </a:lvl1pPr>
          </a:lstStyle>
          <a:p>
            <a:pPr lvl="0"/>
            <a:r>
              <a:rPr lang="en-US"/>
              <a:t>Title</a:t>
            </a:r>
          </a:p>
        </p:txBody>
      </p:sp>
    </p:spTree>
    <p:extLst>
      <p:ext uri="{BB962C8B-B14F-4D97-AF65-F5344CB8AC3E}">
        <p14:creationId xmlns:p14="http://schemas.microsoft.com/office/powerpoint/2010/main" val="3091787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Lis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216A8F-12EC-4779-B261-7DE848F4510C}"/>
              </a:ext>
            </a:extLst>
          </p:cNvPr>
          <p:cNvSpPr>
            <a:spLocks noGrp="1"/>
          </p:cNvSpPr>
          <p:nvPr>
            <p:ph type="body" sz="quarter" idx="10"/>
          </p:nvPr>
        </p:nvSpPr>
        <p:spPr>
          <a:xfrm>
            <a:off x="411164" y="1549400"/>
            <a:ext cx="5342274" cy="4822825"/>
          </a:xfrm>
          <a:prstGeom prst="rect">
            <a:avLst/>
          </a:prstGeom>
        </p:spPr>
        <p:txBody>
          <a:bodyPr/>
          <a:lstStyle>
            <a:lvl1pPr>
              <a:defRPr sz="2800">
                <a:latin typeface="+mj-lt"/>
              </a:defRPr>
            </a:lvl1pPr>
            <a:lvl2pPr>
              <a:defRPr sz="2800">
                <a:latin typeface="+mj-lt"/>
              </a:defRPr>
            </a:lvl2pPr>
            <a:lvl3pPr>
              <a:defRPr sz="2800">
                <a:latin typeface="+mj-lt"/>
              </a:defRPr>
            </a:lvl3pPr>
            <a:lvl4pPr>
              <a:defRPr sz="2800">
                <a:latin typeface="+mj-lt"/>
              </a:defRPr>
            </a:lvl4pPr>
            <a:lvl5pPr>
              <a:defRPr sz="2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E72B0E-5B6D-4488-87FE-C28EB3B18CB7}"/>
              </a:ext>
            </a:extLst>
          </p:cNvPr>
          <p:cNvSpPr>
            <a:spLocks noGrp="1"/>
          </p:cNvSpPr>
          <p:nvPr>
            <p:ph type="body" sz="quarter" idx="11" hasCustomPrompt="1"/>
          </p:nvPr>
        </p:nvSpPr>
        <p:spPr>
          <a:xfrm>
            <a:off x="411164" y="381592"/>
            <a:ext cx="9914274" cy="597545"/>
          </a:xfrm>
          <a:prstGeom prst="rect">
            <a:avLst/>
          </a:prstGeom>
        </p:spPr>
        <p:txBody>
          <a:bodyPr/>
          <a:lstStyle>
            <a:lvl1pPr marL="0" indent="0">
              <a:buNone/>
              <a:defRPr sz="4000" b="1">
                <a:solidFill>
                  <a:schemeClr val="bg1"/>
                </a:solidFill>
              </a:defRPr>
            </a:lvl1pPr>
          </a:lstStyle>
          <a:p>
            <a:pPr lvl="0"/>
            <a:r>
              <a:rPr lang="en-US"/>
              <a:t>Title</a:t>
            </a:r>
          </a:p>
        </p:txBody>
      </p:sp>
      <p:sp>
        <p:nvSpPr>
          <p:cNvPr id="4" name="Text Placeholder 2">
            <a:extLst>
              <a:ext uri="{FF2B5EF4-FFF2-40B4-BE49-F238E27FC236}">
                <a16:creationId xmlns:a16="http://schemas.microsoft.com/office/drawing/2014/main" id="{43F1FE58-625B-4D96-95B7-3F29AD1F4EE5}"/>
              </a:ext>
            </a:extLst>
          </p:cNvPr>
          <p:cNvSpPr>
            <a:spLocks noGrp="1"/>
          </p:cNvSpPr>
          <p:nvPr>
            <p:ph type="body" sz="quarter" idx="12"/>
          </p:nvPr>
        </p:nvSpPr>
        <p:spPr>
          <a:xfrm>
            <a:off x="6127020" y="1549399"/>
            <a:ext cx="5342274" cy="4822825"/>
          </a:xfrm>
          <a:prstGeom prst="rect">
            <a:avLst/>
          </a:prstGeom>
        </p:spPr>
        <p:txBody>
          <a:bodyPr/>
          <a:lstStyle>
            <a:lvl1pPr>
              <a:defRPr sz="2800">
                <a:latin typeface="+mj-lt"/>
              </a:defRPr>
            </a:lvl1pPr>
            <a:lvl2pPr>
              <a:defRPr sz="2800">
                <a:latin typeface="+mj-lt"/>
              </a:defRPr>
            </a:lvl2pPr>
            <a:lvl3pPr>
              <a:defRPr sz="2800">
                <a:latin typeface="+mj-lt"/>
              </a:defRPr>
            </a:lvl3pPr>
            <a:lvl4pPr>
              <a:defRPr sz="2800">
                <a:latin typeface="+mj-lt"/>
              </a:defRPr>
            </a:lvl4pPr>
            <a:lvl5pPr>
              <a:defRPr sz="28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46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Ima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DE72B0E-5B6D-4488-87FE-C28EB3B18CB7}"/>
              </a:ext>
            </a:extLst>
          </p:cNvPr>
          <p:cNvSpPr>
            <a:spLocks noGrp="1"/>
          </p:cNvSpPr>
          <p:nvPr>
            <p:ph type="body" sz="quarter" idx="11" hasCustomPrompt="1"/>
          </p:nvPr>
        </p:nvSpPr>
        <p:spPr>
          <a:xfrm>
            <a:off x="411164" y="381592"/>
            <a:ext cx="9914274" cy="597545"/>
          </a:xfrm>
          <a:prstGeom prst="rect">
            <a:avLst/>
          </a:prstGeom>
        </p:spPr>
        <p:txBody>
          <a:bodyPr/>
          <a:lstStyle>
            <a:lvl1pPr marL="0" indent="0">
              <a:buNone/>
              <a:defRPr sz="4000" b="1">
                <a:solidFill>
                  <a:schemeClr val="bg1"/>
                </a:solidFill>
              </a:defRPr>
            </a:lvl1pPr>
          </a:lstStyle>
          <a:p>
            <a:pPr lvl="0"/>
            <a:r>
              <a:rPr lang="en-US"/>
              <a:t>Title</a:t>
            </a:r>
          </a:p>
        </p:txBody>
      </p:sp>
      <p:sp>
        <p:nvSpPr>
          <p:cNvPr id="7" name="Picture Placeholder 6">
            <a:extLst>
              <a:ext uri="{FF2B5EF4-FFF2-40B4-BE49-F238E27FC236}">
                <a16:creationId xmlns:a16="http://schemas.microsoft.com/office/drawing/2014/main" id="{654A6847-A67D-4444-9A41-81711C636087}"/>
              </a:ext>
            </a:extLst>
          </p:cNvPr>
          <p:cNvSpPr>
            <a:spLocks noGrp="1"/>
          </p:cNvSpPr>
          <p:nvPr>
            <p:ph type="pic" sz="quarter" idx="12" hasCustomPrompt="1"/>
          </p:nvPr>
        </p:nvSpPr>
        <p:spPr>
          <a:xfrm>
            <a:off x="712746" y="1772521"/>
            <a:ext cx="10421938" cy="3689350"/>
          </a:xfrm>
          <a:prstGeom prst="rect">
            <a:avLst/>
          </a:prstGeom>
          <a:solidFill>
            <a:schemeClr val="bg1">
              <a:lumMod val="85000"/>
            </a:schemeClr>
          </a:solidFill>
        </p:spPr>
        <p:txBody>
          <a:bodyPr/>
          <a:lstStyle>
            <a:lvl1pPr marL="0" indent="0" algn="ctr">
              <a:buNone/>
              <a:defRPr/>
            </a:lvl1pPr>
          </a:lstStyle>
          <a:p>
            <a:r>
              <a:rPr lang="en-US"/>
              <a:t>Insert Picture</a:t>
            </a:r>
          </a:p>
        </p:txBody>
      </p:sp>
    </p:spTree>
    <p:extLst>
      <p:ext uri="{BB962C8B-B14F-4D97-AF65-F5344CB8AC3E}">
        <p14:creationId xmlns:p14="http://schemas.microsoft.com/office/powerpoint/2010/main" val="383987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717A65-A5D4-43CA-A6AF-ECAE72956BCC}"/>
              </a:ext>
            </a:extLst>
          </p:cNvPr>
          <p:cNvSpPr>
            <a:spLocks noGrp="1"/>
          </p:cNvSpPr>
          <p:nvPr>
            <p:ph type="body" sz="quarter" idx="10" hasCustomPrompt="1"/>
          </p:nvPr>
        </p:nvSpPr>
        <p:spPr>
          <a:xfrm>
            <a:off x="6029325" y="161926"/>
            <a:ext cx="6019800" cy="632692"/>
          </a:xfrm>
          <a:prstGeom prst="rect">
            <a:avLst/>
          </a:prstGeom>
        </p:spPr>
        <p:txBody>
          <a:bodyPr/>
          <a:lstStyle>
            <a:lvl1pPr marL="0" indent="0">
              <a:buNone/>
              <a:defRPr sz="4000" b="1">
                <a:latin typeface="Roboto" panose="02000000000000000000" pitchFamily="2" charset="0"/>
                <a:ea typeface="Roboto" panose="02000000000000000000" pitchFamily="2" charset="0"/>
              </a:defRPr>
            </a:lvl1pPr>
            <a:lvl2pPr>
              <a:defRPr sz="2800" b="1">
                <a:latin typeface="Roboto" panose="02000000000000000000" pitchFamily="2" charset="0"/>
                <a:ea typeface="Roboto" panose="02000000000000000000" pitchFamily="2" charset="0"/>
              </a:defRPr>
            </a:lvl2pPr>
            <a:lvl3pPr>
              <a:defRPr sz="2800" b="1">
                <a:latin typeface="Roboto" panose="02000000000000000000" pitchFamily="2" charset="0"/>
                <a:ea typeface="Roboto" panose="02000000000000000000" pitchFamily="2" charset="0"/>
              </a:defRPr>
            </a:lvl3pPr>
            <a:lvl4pPr>
              <a:defRPr sz="2800" b="1">
                <a:latin typeface="Roboto" panose="02000000000000000000" pitchFamily="2" charset="0"/>
                <a:ea typeface="Roboto" panose="02000000000000000000" pitchFamily="2" charset="0"/>
              </a:defRPr>
            </a:lvl4pPr>
            <a:lvl5pPr>
              <a:defRPr sz="2800" b="1">
                <a:latin typeface="Roboto" panose="02000000000000000000" pitchFamily="2" charset="0"/>
                <a:ea typeface="Roboto" panose="02000000000000000000" pitchFamily="2" charset="0"/>
              </a:defRPr>
            </a:lvl5pPr>
          </a:lstStyle>
          <a:p>
            <a:pPr lvl="0"/>
            <a:r>
              <a:rPr lang="en-US"/>
              <a:t>Title</a:t>
            </a:r>
          </a:p>
        </p:txBody>
      </p:sp>
      <p:sp>
        <p:nvSpPr>
          <p:cNvPr id="9" name="Text Placeholder 8">
            <a:extLst>
              <a:ext uri="{FF2B5EF4-FFF2-40B4-BE49-F238E27FC236}">
                <a16:creationId xmlns:a16="http://schemas.microsoft.com/office/drawing/2014/main" id="{17A2B36B-1C55-4CFB-8C02-5FF7A217A957}"/>
              </a:ext>
            </a:extLst>
          </p:cNvPr>
          <p:cNvSpPr>
            <a:spLocks noGrp="1"/>
          </p:cNvSpPr>
          <p:nvPr>
            <p:ph type="body" sz="quarter" idx="11"/>
          </p:nvPr>
        </p:nvSpPr>
        <p:spPr>
          <a:xfrm>
            <a:off x="6095999" y="939567"/>
            <a:ext cx="5800725" cy="4257675"/>
          </a:xfrm>
          <a:prstGeom prst="rect">
            <a:avLst/>
          </a:prstGeom>
        </p:spPr>
        <p:txBody>
          <a:bodyPr/>
          <a:lstStyle>
            <a:lvl1pPr>
              <a:defRPr sz="2800">
                <a:latin typeface="Roboto" panose="02000000000000000000" pitchFamily="2" charset="0"/>
                <a:ea typeface="Roboto" panose="02000000000000000000" pitchFamily="2" charset="0"/>
              </a:defRPr>
            </a:lvl1pPr>
            <a:lvl2pPr>
              <a:defRPr sz="2800">
                <a:latin typeface="Roboto" panose="02000000000000000000" pitchFamily="2" charset="0"/>
                <a:ea typeface="Roboto" panose="02000000000000000000" pitchFamily="2" charset="0"/>
              </a:defRPr>
            </a:lvl2pPr>
            <a:lvl3pPr>
              <a:defRPr sz="2800">
                <a:latin typeface="Roboto" panose="02000000000000000000" pitchFamily="2" charset="0"/>
                <a:ea typeface="Roboto" panose="02000000000000000000" pitchFamily="2" charset="0"/>
              </a:defRPr>
            </a:lvl3pPr>
            <a:lvl4pPr>
              <a:defRPr sz="2800">
                <a:latin typeface="Roboto" panose="02000000000000000000" pitchFamily="2" charset="0"/>
                <a:ea typeface="Roboto" panose="02000000000000000000" pitchFamily="2" charset="0"/>
              </a:defRPr>
            </a:lvl4pPr>
            <a:lvl5pPr>
              <a:defRPr sz="2800">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9612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 &amp; A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7A2B36B-1C55-4CFB-8C02-5FF7A217A957}"/>
              </a:ext>
            </a:extLst>
          </p:cNvPr>
          <p:cNvSpPr>
            <a:spLocks noGrp="1"/>
          </p:cNvSpPr>
          <p:nvPr>
            <p:ph type="body" sz="quarter" idx="11" hasCustomPrompt="1"/>
          </p:nvPr>
        </p:nvSpPr>
        <p:spPr>
          <a:xfrm>
            <a:off x="6007619" y="1174236"/>
            <a:ext cx="5800725" cy="1455676"/>
          </a:xfrm>
          <a:prstGeom prst="rect">
            <a:avLst/>
          </a:prstGeom>
        </p:spPr>
        <p:txBody>
          <a:bodyPr/>
          <a:lstStyle>
            <a:lvl1pPr marL="0" indent="0">
              <a:buNone/>
              <a:defRPr sz="2800" i="1">
                <a:solidFill>
                  <a:schemeClr val="accent1"/>
                </a:solidFill>
                <a:latin typeface="Roboto" panose="02000000000000000000" pitchFamily="2" charset="0"/>
                <a:ea typeface="Roboto" panose="02000000000000000000" pitchFamily="2" charset="0"/>
              </a:defRPr>
            </a:lvl1pPr>
            <a:lvl2pPr>
              <a:defRPr sz="2800">
                <a:latin typeface="Roboto" panose="02000000000000000000" pitchFamily="2" charset="0"/>
                <a:ea typeface="Roboto" panose="02000000000000000000" pitchFamily="2" charset="0"/>
              </a:defRPr>
            </a:lvl2pPr>
            <a:lvl3pPr>
              <a:defRPr sz="2800">
                <a:latin typeface="Roboto" panose="02000000000000000000" pitchFamily="2" charset="0"/>
                <a:ea typeface="Roboto" panose="02000000000000000000" pitchFamily="2" charset="0"/>
              </a:defRPr>
            </a:lvl3pPr>
            <a:lvl4pPr>
              <a:defRPr sz="2800">
                <a:latin typeface="Roboto" panose="02000000000000000000" pitchFamily="2" charset="0"/>
                <a:ea typeface="Roboto" panose="02000000000000000000" pitchFamily="2" charset="0"/>
              </a:defRPr>
            </a:lvl4pPr>
            <a:lvl5pPr>
              <a:defRPr sz="2800">
                <a:latin typeface="Roboto" panose="02000000000000000000" pitchFamily="2" charset="0"/>
                <a:ea typeface="Roboto" panose="02000000000000000000" pitchFamily="2" charset="0"/>
              </a:defRPr>
            </a:lvl5pPr>
          </a:lstStyle>
          <a:p>
            <a:pPr lvl="0"/>
            <a:r>
              <a:rPr lang="en-US"/>
              <a:t>Enter a Question</a:t>
            </a:r>
          </a:p>
        </p:txBody>
      </p:sp>
      <p:sp>
        <p:nvSpPr>
          <p:cNvPr id="2" name="TextBox 1">
            <a:extLst>
              <a:ext uri="{FF2B5EF4-FFF2-40B4-BE49-F238E27FC236}">
                <a16:creationId xmlns:a16="http://schemas.microsoft.com/office/drawing/2014/main" id="{6AA6047A-150B-4268-AAFC-5D3B82430673}"/>
              </a:ext>
            </a:extLst>
          </p:cNvPr>
          <p:cNvSpPr txBox="1"/>
          <p:nvPr userDrawn="1"/>
        </p:nvSpPr>
        <p:spPr>
          <a:xfrm>
            <a:off x="5996198" y="356049"/>
            <a:ext cx="5623965" cy="707886"/>
          </a:xfrm>
          <a:prstGeom prst="rect">
            <a:avLst/>
          </a:prstGeom>
          <a:noFill/>
        </p:spPr>
        <p:txBody>
          <a:bodyPr wrap="square" rtlCol="0">
            <a:spAutoFit/>
          </a:bodyPr>
          <a:lstStyle/>
          <a:p>
            <a:r>
              <a:rPr lang="en-US" sz="4000" b="1"/>
              <a:t>Question:</a:t>
            </a:r>
          </a:p>
        </p:txBody>
      </p:sp>
      <p:sp>
        <p:nvSpPr>
          <p:cNvPr id="5" name="TextBox 4">
            <a:extLst>
              <a:ext uri="{FF2B5EF4-FFF2-40B4-BE49-F238E27FC236}">
                <a16:creationId xmlns:a16="http://schemas.microsoft.com/office/drawing/2014/main" id="{80F30457-6639-4294-A00C-A0CC3B42289E}"/>
              </a:ext>
            </a:extLst>
          </p:cNvPr>
          <p:cNvSpPr txBox="1"/>
          <p:nvPr userDrawn="1"/>
        </p:nvSpPr>
        <p:spPr>
          <a:xfrm>
            <a:off x="6007619" y="2740213"/>
            <a:ext cx="5623965" cy="707886"/>
          </a:xfrm>
          <a:prstGeom prst="rect">
            <a:avLst/>
          </a:prstGeom>
          <a:noFill/>
        </p:spPr>
        <p:txBody>
          <a:bodyPr wrap="square" rtlCol="0">
            <a:spAutoFit/>
          </a:bodyPr>
          <a:lstStyle/>
          <a:p>
            <a:r>
              <a:rPr lang="en-US" sz="4000" b="1"/>
              <a:t>Answer:</a:t>
            </a:r>
          </a:p>
        </p:txBody>
      </p:sp>
      <p:sp>
        <p:nvSpPr>
          <p:cNvPr id="6" name="Text Placeholder 8">
            <a:extLst>
              <a:ext uri="{FF2B5EF4-FFF2-40B4-BE49-F238E27FC236}">
                <a16:creationId xmlns:a16="http://schemas.microsoft.com/office/drawing/2014/main" id="{235A57E5-0EC9-47D6-8B7C-D994E8A34513}"/>
              </a:ext>
            </a:extLst>
          </p:cNvPr>
          <p:cNvSpPr>
            <a:spLocks noGrp="1"/>
          </p:cNvSpPr>
          <p:nvPr>
            <p:ph type="body" sz="quarter" idx="12" hasCustomPrompt="1"/>
          </p:nvPr>
        </p:nvSpPr>
        <p:spPr>
          <a:xfrm>
            <a:off x="6007618" y="3738063"/>
            <a:ext cx="5800725" cy="1455676"/>
          </a:xfrm>
          <a:prstGeom prst="rect">
            <a:avLst/>
          </a:prstGeom>
        </p:spPr>
        <p:txBody>
          <a:bodyPr/>
          <a:lstStyle>
            <a:lvl1pPr marL="0" indent="0">
              <a:buNone/>
              <a:defRPr sz="2800" i="1">
                <a:solidFill>
                  <a:schemeClr val="accent1"/>
                </a:solidFill>
                <a:latin typeface="Roboto" panose="02000000000000000000" pitchFamily="2" charset="0"/>
                <a:ea typeface="Roboto" panose="02000000000000000000" pitchFamily="2" charset="0"/>
              </a:defRPr>
            </a:lvl1pPr>
            <a:lvl2pPr>
              <a:defRPr sz="2800">
                <a:latin typeface="Roboto" panose="02000000000000000000" pitchFamily="2" charset="0"/>
                <a:ea typeface="Roboto" panose="02000000000000000000" pitchFamily="2" charset="0"/>
              </a:defRPr>
            </a:lvl2pPr>
            <a:lvl3pPr>
              <a:defRPr sz="2800">
                <a:latin typeface="Roboto" panose="02000000000000000000" pitchFamily="2" charset="0"/>
                <a:ea typeface="Roboto" panose="02000000000000000000" pitchFamily="2" charset="0"/>
              </a:defRPr>
            </a:lvl3pPr>
            <a:lvl4pPr>
              <a:defRPr sz="2800">
                <a:latin typeface="Roboto" panose="02000000000000000000" pitchFamily="2" charset="0"/>
                <a:ea typeface="Roboto" panose="02000000000000000000" pitchFamily="2" charset="0"/>
              </a:defRPr>
            </a:lvl4pPr>
            <a:lvl5pPr>
              <a:defRPr sz="2800">
                <a:latin typeface="Roboto" panose="02000000000000000000" pitchFamily="2" charset="0"/>
                <a:ea typeface="Roboto" panose="02000000000000000000" pitchFamily="2" charset="0"/>
              </a:defRPr>
            </a:lvl5pPr>
          </a:lstStyle>
          <a:p>
            <a:pPr lvl="0"/>
            <a:r>
              <a:rPr lang="en-US"/>
              <a:t>Enter an Answer</a:t>
            </a:r>
          </a:p>
        </p:txBody>
      </p:sp>
    </p:spTree>
    <p:extLst>
      <p:ext uri="{BB962C8B-B14F-4D97-AF65-F5344CB8AC3E}">
        <p14:creationId xmlns:p14="http://schemas.microsoft.com/office/powerpoint/2010/main" val="398449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5" grpId="0"/>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5717A65-A5D4-43CA-A6AF-ECAE72956BCC}"/>
              </a:ext>
            </a:extLst>
          </p:cNvPr>
          <p:cNvSpPr>
            <a:spLocks noGrp="1"/>
          </p:cNvSpPr>
          <p:nvPr>
            <p:ph type="body" sz="quarter" idx="10" hasCustomPrompt="1"/>
          </p:nvPr>
        </p:nvSpPr>
        <p:spPr>
          <a:xfrm>
            <a:off x="6147592" y="639355"/>
            <a:ext cx="5783263" cy="632692"/>
          </a:xfrm>
          <a:prstGeom prst="rect">
            <a:avLst/>
          </a:prstGeom>
        </p:spPr>
        <p:txBody>
          <a:bodyPr/>
          <a:lstStyle>
            <a:lvl1pPr marL="0" indent="0" algn="ctr">
              <a:buNone/>
              <a:defRPr sz="4000" b="1">
                <a:latin typeface="Roboto" panose="02000000000000000000" pitchFamily="2" charset="0"/>
                <a:ea typeface="Roboto" panose="02000000000000000000" pitchFamily="2" charset="0"/>
              </a:defRPr>
            </a:lvl1pPr>
            <a:lvl2pPr>
              <a:defRPr sz="2800" b="1">
                <a:latin typeface="Roboto" panose="02000000000000000000" pitchFamily="2" charset="0"/>
                <a:ea typeface="Roboto" panose="02000000000000000000" pitchFamily="2" charset="0"/>
              </a:defRPr>
            </a:lvl2pPr>
            <a:lvl3pPr>
              <a:defRPr sz="2800" b="1">
                <a:latin typeface="Roboto" panose="02000000000000000000" pitchFamily="2" charset="0"/>
                <a:ea typeface="Roboto" panose="02000000000000000000" pitchFamily="2" charset="0"/>
              </a:defRPr>
            </a:lvl3pPr>
            <a:lvl4pPr>
              <a:defRPr sz="2800" b="1">
                <a:latin typeface="Roboto" panose="02000000000000000000" pitchFamily="2" charset="0"/>
                <a:ea typeface="Roboto" panose="02000000000000000000" pitchFamily="2" charset="0"/>
              </a:defRPr>
            </a:lvl4pPr>
            <a:lvl5pPr>
              <a:defRPr sz="2800" b="1">
                <a:latin typeface="Roboto" panose="02000000000000000000" pitchFamily="2" charset="0"/>
                <a:ea typeface="Roboto" panose="02000000000000000000" pitchFamily="2" charset="0"/>
              </a:defRPr>
            </a:lvl5pPr>
          </a:lstStyle>
          <a:p>
            <a:pPr lvl="0"/>
            <a:r>
              <a:rPr lang="en-US"/>
              <a:t>Title</a:t>
            </a:r>
          </a:p>
        </p:txBody>
      </p:sp>
      <p:sp>
        <p:nvSpPr>
          <p:cNvPr id="3" name="Picture Placeholder 2">
            <a:extLst>
              <a:ext uri="{FF2B5EF4-FFF2-40B4-BE49-F238E27FC236}">
                <a16:creationId xmlns:a16="http://schemas.microsoft.com/office/drawing/2014/main" id="{38B01031-133C-493F-80CF-CB73F00DCA7D}"/>
              </a:ext>
            </a:extLst>
          </p:cNvPr>
          <p:cNvSpPr>
            <a:spLocks noGrp="1"/>
          </p:cNvSpPr>
          <p:nvPr>
            <p:ph type="pic" sz="quarter" idx="12" hasCustomPrompt="1"/>
          </p:nvPr>
        </p:nvSpPr>
        <p:spPr>
          <a:xfrm>
            <a:off x="6147593" y="1604113"/>
            <a:ext cx="5783263" cy="4305300"/>
          </a:xfrm>
          <a:prstGeom prst="rect">
            <a:avLst/>
          </a:prstGeom>
          <a:solidFill>
            <a:schemeClr val="bg1">
              <a:lumMod val="85000"/>
            </a:schemeClr>
          </a:solidFill>
        </p:spPr>
        <p:txBody>
          <a:bodyPr/>
          <a:lstStyle>
            <a:lvl1pPr marL="0" indent="0">
              <a:buNone/>
              <a:defRPr/>
            </a:lvl1pPr>
          </a:lstStyle>
          <a:p>
            <a:r>
              <a:rPr lang="en-US"/>
              <a:t>Insert Image Here</a:t>
            </a:r>
          </a:p>
        </p:txBody>
      </p:sp>
    </p:spTree>
    <p:extLst>
      <p:ext uri="{BB962C8B-B14F-4D97-AF65-F5344CB8AC3E}">
        <p14:creationId xmlns:p14="http://schemas.microsoft.com/office/powerpoint/2010/main" val="2973282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0738196"/>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7" r:id="rId4"/>
    <p:sldLayoutId id="2147483668" r:id="rId5"/>
    <p:sldLayoutId id="2147483667" r:id="rId6"/>
    <p:sldLayoutId id="2147483651" r:id="rId7"/>
    <p:sldLayoutId id="2147483666" r:id="rId8"/>
    <p:sldLayoutId id="2147483665" r:id="rId9"/>
    <p:sldLayoutId id="2147483654" r:id="rId10"/>
    <p:sldLayoutId id="2147483655" r:id="rId11"/>
    <p:sldLayoutId id="2147483656" r:id="rId12"/>
    <p:sldLayoutId id="2147483658" r:id="rId13"/>
    <p:sldLayoutId id="2147483662" r:id="rId14"/>
    <p:sldLayoutId id="2147483659" r:id="rId15"/>
    <p:sldLayoutId id="2147483660" r:id="rId16"/>
    <p:sldLayoutId id="2147483661" r:id="rId17"/>
    <p:sldLayoutId id="2147483669" r:id="rId18"/>
    <p:sldLayoutId id="2147483663" r:id="rId19"/>
    <p:sldLayoutId id="214748366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atchmypc.com/environment-review-call" TargetMode="External"/><Relationship Id="rId2" Type="http://schemas.openxmlformats.org/officeDocument/2006/relationships/hyperlink" Target="https://docs.patchmypc.com/"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ideas.patchmypc.com/"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github.com/PatchMyPCTeam/Community-Scripts/tree/main/Install/Requirement"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ideas.patchmypc.com/ideas/PATCHMYPC-I-468"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patchmypc.com/deep-dive-into-security-validation-of-third-party-software-updates-in-microsoft-scc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patchmypc.com/category/catalog-update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E4558C-2481-EA22-24BA-2250934235D9}"/>
              </a:ext>
            </a:extLst>
          </p:cNvPr>
          <p:cNvSpPr>
            <a:spLocks noGrp="1"/>
          </p:cNvSpPr>
          <p:nvPr>
            <p:ph type="body" sz="quarter" idx="10"/>
          </p:nvPr>
        </p:nvSpPr>
        <p:spPr>
          <a:xfrm>
            <a:off x="5686425" y="5163526"/>
            <a:ext cx="6038850" cy="685800"/>
          </a:xfrm>
        </p:spPr>
        <p:txBody>
          <a:bodyPr/>
          <a:lstStyle/>
          <a:p>
            <a:r>
              <a:rPr lang="en-US" b="1" i="0">
                <a:solidFill>
                  <a:srgbClr val="3E3E40"/>
                </a:solidFill>
                <a:effectLst/>
                <a:latin typeface="-apple-system"/>
              </a:rPr>
              <a:t>Ask Us Anything</a:t>
            </a:r>
            <a:endParaRPr lang="en-US"/>
          </a:p>
        </p:txBody>
      </p:sp>
      <p:sp>
        <p:nvSpPr>
          <p:cNvPr id="3" name="Text Placeholder 2">
            <a:extLst>
              <a:ext uri="{FF2B5EF4-FFF2-40B4-BE49-F238E27FC236}">
                <a16:creationId xmlns:a16="http://schemas.microsoft.com/office/drawing/2014/main" id="{5DD21CE8-243A-0B67-2142-10C542909BD1}"/>
              </a:ext>
            </a:extLst>
          </p:cNvPr>
          <p:cNvSpPr>
            <a:spLocks noGrp="1"/>
          </p:cNvSpPr>
          <p:nvPr>
            <p:ph type="body" sz="quarter" idx="11"/>
          </p:nvPr>
        </p:nvSpPr>
        <p:spPr>
          <a:xfrm>
            <a:off x="5686425" y="6047767"/>
            <a:ext cx="6038850" cy="576263"/>
          </a:xfrm>
        </p:spPr>
        <p:txBody>
          <a:bodyPr/>
          <a:lstStyle/>
          <a:p>
            <a:r>
              <a:rPr lang="en-US"/>
              <a:t>With the Patch My PC Team</a:t>
            </a:r>
          </a:p>
        </p:txBody>
      </p:sp>
    </p:spTree>
    <p:extLst>
      <p:ext uri="{BB962C8B-B14F-4D97-AF65-F5344CB8AC3E}">
        <p14:creationId xmlns:p14="http://schemas.microsoft.com/office/powerpoint/2010/main" val="3394490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p:txBody>
          <a:bodyPr lIns="91440" tIns="45720" rIns="91440" bIns="45720" anchor="t"/>
          <a:lstStyle/>
          <a:p>
            <a:pPr marL="0" indent="0">
              <a:buNone/>
            </a:pPr>
            <a:r>
              <a:rPr lang="en-US" sz="3600">
                <a:ea typeface="+mj-lt"/>
                <a:cs typeface="+mj-lt"/>
              </a:rPr>
              <a:t>I just started a new position where one of the programs that are used is Patch My PC. Is there a resource that I can use or documentation that I can follow that walks me through an overview on how Patch My PC works?</a:t>
            </a:r>
            <a:endParaRPr lang="en-US" sz="3600">
              <a:ea typeface="Roboto"/>
              <a:cs typeface="Roboto"/>
            </a:endParaRPr>
          </a:p>
          <a:p>
            <a:pPr marL="0" indent="0">
              <a:buNone/>
            </a:pPr>
            <a:endParaRPr lang="en-US" sz="3600">
              <a:ea typeface="Roboto"/>
              <a:cs typeface="Roboto"/>
            </a:endParaRPr>
          </a:p>
          <a:p>
            <a:pPr marL="0" indent="0">
              <a:buNone/>
            </a:pPr>
            <a:r>
              <a:rPr lang="en-US">
                <a:ea typeface="Roboto"/>
                <a:cs typeface="Roboto"/>
              </a:rPr>
              <a:t>- </a:t>
            </a:r>
            <a:r>
              <a:rPr lang="en-US">
                <a:ea typeface="+mj-lt"/>
                <a:cs typeface="+mj-lt"/>
                <a:hlinkClick r:id="rId2"/>
              </a:rPr>
              <a:t>https://docs.patchmypc.com/</a:t>
            </a:r>
            <a:endParaRPr lang="en-US">
              <a:ea typeface="+mj-lt"/>
              <a:cs typeface="+mj-lt"/>
            </a:endParaRPr>
          </a:p>
          <a:p>
            <a:pPr>
              <a:buFontTx/>
              <a:buChar char="-"/>
            </a:pPr>
            <a:r>
              <a:rPr lang="en-US">
                <a:ea typeface="+mj-lt"/>
                <a:cs typeface="+mj-lt"/>
                <a:hlinkClick r:id="rId3"/>
              </a:rPr>
              <a:t>https://patchmypc.com/environment-review-call</a:t>
            </a:r>
            <a:endParaRPr lang="en-US">
              <a:ea typeface="+mj-lt"/>
              <a:cs typeface="+mj-lt"/>
            </a:endParaRPr>
          </a:p>
          <a:p>
            <a:pPr>
              <a:buFontTx/>
              <a:buChar char="-"/>
            </a:pPr>
            <a:endParaRPr lang="en-US">
              <a:ea typeface="+mj-lt"/>
              <a:cs typeface="+mj-lt"/>
            </a:endParaRPr>
          </a:p>
          <a:p>
            <a:pPr>
              <a:buFontTx/>
              <a:buChar char="-"/>
            </a:pPr>
            <a:r>
              <a:rPr lang="en-US">
                <a:ea typeface="+mj-lt"/>
                <a:cs typeface="+mj-lt"/>
              </a:rPr>
              <a:t>Mona/Others</a:t>
            </a:r>
          </a:p>
          <a:p>
            <a:pPr marL="0" indent="0">
              <a:buNone/>
            </a:pPr>
            <a:endParaRPr lang="en-US">
              <a:ea typeface="Roboto"/>
              <a:cs typeface="Roboto"/>
            </a:endParaRP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spTree>
    <p:extLst>
      <p:ext uri="{BB962C8B-B14F-4D97-AF65-F5344CB8AC3E}">
        <p14:creationId xmlns:p14="http://schemas.microsoft.com/office/powerpoint/2010/main" val="119351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p:txBody>
          <a:bodyPr lIns="91440" tIns="45720" rIns="91440" bIns="45720" anchor="t"/>
          <a:lstStyle/>
          <a:p>
            <a:pPr marL="0" indent="0">
              <a:buNone/>
            </a:pPr>
            <a:r>
              <a:rPr lang="en-US" sz="3600">
                <a:ea typeface="+mj-lt"/>
                <a:cs typeface="+mj-lt"/>
              </a:rPr>
              <a:t>Do you recommend controlling update  groups via patch my pc or Intune , as in when patch my pc adds an app or update to Intune , then add group to the app or do it via patch my pc?</a:t>
            </a:r>
          </a:p>
          <a:p>
            <a:pPr marL="0" indent="0">
              <a:buNone/>
            </a:pPr>
            <a:endParaRPr lang="en-US" sz="3600">
              <a:ea typeface="Roboto"/>
              <a:cs typeface="Roboto"/>
            </a:endParaRPr>
          </a:p>
          <a:p>
            <a:pPr marL="0" indent="0">
              <a:buNone/>
            </a:pPr>
            <a:r>
              <a:rPr lang="en-US">
                <a:ea typeface="Roboto"/>
                <a:cs typeface="Roboto"/>
              </a:rPr>
              <a:t>-This is dependent on your desired deployment strategy</a:t>
            </a:r>
          </a:p>
          <a:p>
            <a:pPr marL="0" indent="0">
              <a:buNone/>
            </a:pPr>
            <a:r>
              <a:rPr lang="en-US">
                <a:ea typeface="Roboto"/>
                <a:cs typeface="Roboto"/>
              </a:rPr>
              <a:t>If you want to do phased deployments we suggest using our Manage Assignments option so new apps/updates get the correct Availability/Deadline date</a:t>
            </a:r>
          </a:p>
          <a:p>
            <a:pPr marL="0" indent="0">
              <a:buNone/>
            </a:pPr>
            <a:r>
              <a:rPr lang="en-US">
                <a:ea typeface="Roboto"/>
                <a:cs typeface="Roboto"/>
              </a:rPr>
              <a:t>-Jake</a:t>
            </a: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spTree>
    <p:extLst>
      <p:ext uri="{BB962C8B-B14F-4D97-AF65-F5344CB8AC3E}">
        <p14:creationId xmlns:p14="http://schemas.microsoft.com/office/powerpoint/2010/main" val="132780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p:txBody>
          <a:bodyPr lIns="91440" tIns="45720" rIns="91440" bIns="45720" anchor="t"/>
          <a:lstStyle/>
          <a:p>
            <a:pPr marL="0" indent="0">
              <a:buNone/>
            </a:pPr>
            <a:r>
              <a:rPr lang="en-US" sz="3600">
                <a:ea typeface="+mj-lt"/>
                <a:cs typeface="+mj-lt"/>
              </a:rPr>
              <a:t>How would you go about requesting an app for PMPC patching?</a:t>
            </a:r>
            <a:endParaRPr lang="en-US">
              <a:ea typeface="+mj-lt"/>
              <a:cs typeface="+mj-lt"/>
            </a:endParaRPr>
          </a:p>
          <a:p>
            <a:pPr marL="0" indent="0">
              <a:buNone/>
            </a:pPr>
            <a:endParaRPr lang="en-US" sz="3600">
              <a:ea typeface="Roboto"/>
              <a:cs typeface="Roboto"/>
            </a:endParaRPr>
          </a:p>
          <a:p>
            <a:pPr marL="0" indent="0">
              <a:buNone/>
            </a:pPr>
            <a:r>
              <a:rPr lang="en-US" sz="3600">
                <a:ea typeface="Roboto"/>
                <a:cs typeface="Roboto"/>
              </a:rPr>
              <a:t>- </a:t>
            </a:r>
            <a:r>
              <a:rPr lang="en-US" sz="3600">
                <a:ea typeface="Roboto"/>
                <a:cs typeface="Roboto"/>
                <a:hlinkClick r:id="rId2"/>
              </a:rPr>
              <a:t>https://ideas.patchmypc.com/</a:t>
            </a:r>
          </a:p>
          <a:p>
            <a:pPr marL="0" indent="0">
              <a:buNone/>
            </a:pPr>
            <a:endParaRPr lang="en-US" sz="3600">
              <a:ea typeface="Roboto"/>
              <a:cs typeface="Roboto"/>
            </a:endParaRPr>
          </a:p>
          <a:p>
            <a:pPr marL="0" indent="0">
              <a:buNone/>
            </a:pPr>
            <a:r>
              <a:rPr lang="en-US" sz="3600">
                <a:ea typeface="Roboto"/>
                <a:cs typeface="Roboto"/>
              </a:rPr>
              <a:t>- Andrew</a:t>
            </a: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spTree>
    <p:extLst>
      <p:ext uri="{BB962C8B-B14F-4D97-AF65-F5344CB8AC3E}">
        <p14:creationId xmlns:p14="http://schemas.microsoft.com/office/powerpoint/2010/main" val="3006645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p:txBody>
          <a:bodyPr lIns="91440" tIns="45720" rIns="91440" bIns="45720" anchor="t"/>
          <a:lstStyle/>
          <a:p>
            <a:pPr marL="0" indent="0">
              <a:buNone/>
            </a:pPr>
            <a:r>
              <a:rPr lang="en-US">
                <a:ea typeface="+mj-lt"/>
                <a:cs typeface="+mj-lt"/>
              </a:rPr>
              <a:t>With Adobe Acrobat Reader and Pro now being the same base app, can the Acrobat Reader 64-bit detection method be marked as successful when Acrobat Pro 64-bit is installed. Specifically for Intune installs, where it is not easy to create groups based on whether or not Acrobat Pro is installed. If nothing done on PMPC or Adobe's side, I will likely have to create a custom requirement script OR setup automated groups based on install via a scheduled Azure runbook or PS script.</a:t>
            </a:r>
          </a:p>
          <a:p>
            <a:pPr marL="0" indent="0">
              <a:buNone/>
            </a:pPr>
            <a:endParaRPr lang="en-US">
              <a:ea typeface="Roboto"/>
              <a:cs typeface="Roboto"/>
            </a:endParaRPr>
          </a:p>
          <a:p>
            <a:pPr marL="0" indent="0">
              <a:buNone/>
            </a:pPr>
            <a:r>
              <a:rPr lang="en-US">
                <a:ea typeface="Roboto"/>
                <a:cs typeface="Roboto"/>
              </a:rPr>
              <a:t>- We've created a community requirement script to address this! </a:t>
            </a:r>
            <a:r>
              <a:rPr lang="en-US">
                <a:ea typeface="+mj-lt"/>
                <a:cs typeface="+mj-lt"/>
                <a:hlinkClick r:id="rId2"/>
              </a:rPr>
              <a:t>Community-Scripts/Install/Requirement at main · </a:t>
            </a:r>
            <a:r>
              <a:rPr lang="en-US" err="1">
                <a:ea typeface="+mj-lt"/>
                <a:cs typeface="+mj-lt"/>
                <a:hlinkClick r:id="rId2"/>
              </a:rPr>
              <a:t>PatchMyPCTeam</a:t>
            </a:r>
            <a:r>
              <a:rPr lang="en-US">
                <a:ea typeface="+mj-lt"/>
                <a:cs typeface="+mj-lt"/>
                <a:hlinkClick r:id="rId2"/>
              </a:rPr>
              <a:t>/Community-Scripts · GitHub</a:t>
            </a:r>
          </a:p>
          <a:p>
            <a:pPr marL="0" indent="0">
              <a:buNone/>
            </a:pPr>
            <a:r>
              <a:rPr lang="en-US">
                <a:ea typeface="+mj-lt"/>
                <a:cs typeface="+mj-lt"/>
              </a:rPr>
              <a:t>- Jake</a:t>
            </a: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spTree>
    <p:extLst>
      <p:ext uri="{BB962C8B-B14F-4D97-AF65-F5344CB8AC3E}">
        <p14:creationId xmlns:p14="http://schemas.microsoft.com/office/powerpoint/2010/main" val="353935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p:txBody>
          <a:bodyPr lIns="91440" tIns="45720" rIns="91440" bIns="45720" anchor="t"/>
          <a:lstStyle/>
          <a:p>
            <a:pPr marL="0" indent="0">
              <a:buNone/>
            </a:pPr>
            <a:r>
              <a:rPr lang="en-US">
                <a:ea typeface="Roboto"/>
                <a:cs typeface="Roboto"/>
              </a:rPr>
              <a:t>Do you plan to support the ability to set application installations to "run in foreground" and "run in background"?</a:t>
            </a:r>
          </a:p>
          <a:p>
            <a:pPr marL="0" indent="0">
              <a:buNone/>
            </a:pPr>
            <a:endParaRPr lang="en-US">
              <a:ea typeface="Roboto"/>
              <a:cs typeface="Roboto"/>
            </a:endParaRPr>
          </a:p>
          <a:p>
            <a:pPr lvl="1"/>
            <a:r>
              <a:rPr lang="en-US">
                <a:ea typeface="Roboto"/>
                <a:cs typeface="Roboto"/>
              </a:rPr>
              <a:t>Right now, we can only do this in Intune, but not from Patch My PC.</a:t>
            </a:r>
          </a:p>
          <a:p>
            <a:pPr lvl="1"/>
            <a:r>
              <a:rPr lang="en-US">
                <a:ea typeface="Roboto"/>
                <a:cs typeface="Roboto"/>
              </a:rPr>
              <a:t>It would be nice to have control over the priority of app installs instead of defaulting to "run in background", especially for apps configured to run during the Enrollment Status Page and immediately after enrollment (once the user reaches the desktop for the first time).</a:t>
            </a:r>
          </a:p>
          <a:p>
            <a:pPr lvl="1"/>
            <a:endParaRPr lang="en-US">
              <a:ea typeface="Roboto"/>
              <a:cs typeface="Roboto"/>
            </a:endParaRPr>
          </a:p>
          <a:p>
            <a:pPr marL="457200" lvl="1" indent="0">
              <a:buNone/>
            </a:pPr>
            <a:r>
              <a:rPr lang="en-US">
                <a:ea typeface="Roboto"/>
                <a:cs typeface="Roboto"/>
              </a:rPr>
              <a:t>- Cody</a:t>
            </a:r>
          </a:p>
          <a:p>
            <a:pPr marL="0" indent="0">
              <a:buNone/>
            </a:pPr>
            <a:endParaRPr lang="en-US">
              <a:ea typeface="Roboto"/>
              <a:cs typeface="Roboto"/>
            </a:endParaRP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spTree>
    <p:extLst>
      <p:ext uri="{BB962C8B-B14F-4D97-AF65-F5344CB8AC3E}">
        <p14:creationId xmlns:p14="http://schemas.microsoft.com/office/powerpoint/2010/main" val="2410895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p:txBody>
          <a:bodyPr lIns="91440" tIns="45720" rIns="91440" bIns="45720" anchor="t"/>
          <a:lstStyle/>
          <a:p>
            <a:pPr marL="0" indent="0">
              <a:buNone/>
            </a:pPr>
            <a:r>
              <a:rPr lang="en-US" sz="3600">
                <a:ea typeface="Roboto"/>
                <a:cs typeface="Roboto"/>
              </a:rPr>
              <a:t>Possibility to trigger a sync for just a single product?</a:t>
            </a:r>
          </a:p>
          <a:p>
            <a:pPr marL="0" indent="0">
              <a:buNone/>
            </a:pPr>
            <a:endParaRPr lang="en-US" sz="3600">
              <a:ea typeface="Roboto"/>
              <a:cs typeface="Roboto"/>
            </a:endParaRPr>
          </a:p>
          <a:p>
            <a:pPr marL="0" indent="0">
              <a:buNone/>
            </a:pPr>
            <a:r>
              <a:rPr lang="en-US" sz="3600">
                <a:ea typeface="Roboto"/>
                <a:cs typeface="Roboto"/>
                <a:hlinkClick r:id="rId2"/>
              </a:rPr>
              <a:t>https://ideas.patchmypc.com/ideas/PATCHMYPC-I-468</a:t>
            </a:r>
            <a:endParaRPr lang="en-US" sz="3600">
              <a:ea typeface="Roboto"/>
              <a:cs typeface="Roboto"/>
            </a:endParaRPr>
          </a:p>
          <a:p>
            <a:pPr marL="0" indent="0">
              <a:buNone/>
            </a:pPr>
            <a:endParaRPr lang="en-US" sz="3600">
              <a:ea typeface="Roboto"/>
              <a:cs typeface="Roboto"/>
            </a:endParaRPr>
          </a:p>
          <a:p>
            <a:pPr marL="0" indent="0">
              <a:buNone/>
            </a:pPr>
            <a:r>
              <a:rPr lang="en-US" sz="3600">
                <a:ea typeface="Roboto"/>
                <a:cs typeface="Roboto"/>
              </a:rPr>
              <a:t>Work in progress, and we have a functioning version in dev.</a:t>
            </a:r>
          </a:p>
          <a:p>
            <a:pPr marL="0" indent="0">
              <a:buNone/>
            </a:pPr>
            <a:r>
              <a:rPr lang="en-US" sz="3600">
                <a:ea typeface="Roboto"/>
                <a:cs typeface="Roboto"/>
              </a:rPr>
              <a:t>- Cody</a:t>
            </a: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spTree>
    <p:extLst>
      <p:ext uri="{BB962C8B-B14F-4D97-AF65-F5344CB8AC3E}">
        <p14:creationId xmlns:p14="http://schemas.microsoft.com/office/powerpoint/2010/main" val="2294632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a:xfrm>
            <a:off x="411163" y="1338385"/>
            <a:ext cx="11541125" cy="4822825"/>
          </a:xfrm>
        </p:spPr>
        <p:txBody>
          <a:bodyPr lIns="91440" tIns="45720" rIns="91440" bIns="45720" anchor="t"/>
          <a:lstStyle/>
          <a:p>
            <a:pPr marL="0" indent="0">
              <a:buNone/>
            </a:pPr>
            <a:r>
              <a:rPr lang="en-US" sz="2400">
                <a:ea typeface="+mj-lt"/>
                <a:cs typeface="+mj-lt"/>
              </a:rPr>
              <a:t>How do you identify when updates are available for applications and what's the process for testing the updates before making available for customers?</a:t>
            </a:r>
          </a:p>
          <a:p>
            <a:pPr marL="0" indent="0">
              <a:buNone/>
            </a:pPr>
            <a:br>
              <a:rPr lang="en-US" sz="1800">
                <a:ea typeface="+mj-lt"/>
                <a:cs typeface="+mj-lt"/>
              </a:rPr>
            </a:br>
            <a:r>
              <a:rPr lang="en-US" sz="1800">
                <a:ea typeface="+mj-lt"/>
                <a:cs typeface="+mj-lt"/>
              </a:rPr>
              <a:t>We monitor download URLs and webpages for new versions. If a new version is available, we aim to release it to our catalogue the same working day, failing that, the following day. </a:t>
            </a:r>
            <a:br>
              <a:rPr lang="en-US" sz="1800">
                <a:ea typeface="+mj-lt"/>
                <a:cs typeface="+mj-lt"/>
              </a:rPr>
            </a:br>
            <a:endParaRPr lang="en-US" sz="1800">
              <a:ea typeface="+mj-lt"/>
              <a:cs typeface="+mj-lt"/>
            </a:endParaRPr>
          </a:p>
          <a:p>
            <a:pPr marL="0" indent="0">
              <a:buNone/>
            </a:pPr>
            <a:r>
              <a:rPr lang="en-US" sz="1800">
                <a:ea typeface="+mj-lt"/>
                <a:cs typeface="+mj-lt"/>
              </a:rPr>
              <a:t>We already release a catalogue update multiple times a day, but we are working to streamline this process to release catalogue updates faster.</a:t>
            </a:r>
          </a:p>
          <a:p>
            <a:pPr marL="0" indent="0">
              <a:buNone/>
            </a:pPr>
            <a:br>
              <a:rPr lang="en-US" sz="1800">
                <a:ea typeface="+mj-lt"/>
                <a:cs typeface="+mj-lt"/>
              </a:rPr>
            </a:br>
            <a:r>
              <a:rPr lang="en-US" sz="1800">
                <a:ea typeface="+mj-lt"/>
                <a:cs typeface="+mj-lt"/>
              </a:rPr>
              <a:t>Our testing and validation process in summary:</a:t>
            </a:r>
          </a:p>
          <a:p>
            <a:r>
              <a:rPr lang="en-US" sz="1800">
                <a:ea typeface="+mj-lt"/>
                <a:cs typeface="+mj-lt"/>
              </a:rPr>
              <a:t>Recording the hash of the installer, observing the digital signature, scan against </a:t>
            </a:r>
            <a:r>
              <a:rPr lang="en-US" sz="1800" err="1">
                <a:ea typeface="+mj-lt"/>
                <a:cs typeface="+mj-lt"/>
              </a:rPr>
              <a:t>VirusTotal</a:t>
            </a:r>
            <a:r>
              <a:rPr lang="en-US" sz="1800">
                <a:ea typeface="+mj-lt"/>
                <a:cs typeface="+mj-lt"/>
              </a:rPr>
              <a:t> (Jordan can more to this in another question)</a:t>
            </a:r>
          </a:p>
          <a:p>
            <a:r>
              <a:rPr lang="en-US" sz="1800">
                <a:ea typeface="+mj-lt"/>
                <a:cs typeface="+mj-lt"/>
              </a:rPr>
              <a:t>Install/update testing automation (measuring exit code and detection/applicability)</a:t>
            </a:r>
          </a:p>
          <a:p>
            <a:pPr marL="0" indent="0">
              <a:buNone/>
            </a:pPr>
            <a:endParaRPr lang="en-US" sz="1800">
              <a:ea typeface="+mj-lt"/>
              <a:cs typeface="+mj-lt"/>
            </a:endParaRPr>
          </a:p>
          <a:p>
            <a:pPr marL="0" indent="0">
              <a:buNone/>
            </a:pPr>
            <a:r>
              <a:rPr lang="en-US" sz="1800">
                <a:ea typeface="+mj-lt"/>
                <a:cs typeface="+mj-lt"/>
              </a:rPr>
              <a:t>- Adam</a:t>
            </a:r>
          </a:p>
          <a:p>
            <a:pPr marL="0" indent="0">
              <a:buNone/>
            </a:pPr>
            <a:endParaRPr lang="en-US">
              <a:ea typeface="+mj-lt"/>
              <a:cs typeface="+mj-lt"/>
            </a:endParaRP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spTree>
    <p:extLst>
      <p:ext uri="{BB962C8B-B14F-4D97-AF65-F5344CB8AC3E}">
        <p14:creationId xmlns:p14="http://schemas.microsoft.com/office/powerpoint/2010/main" val="137780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p:txBody>
          <a:bodyPr lIns="91440" tIns="45720" rIns="91440" bIns="45720" anchor="t"/>
          <a:lstStyle/>
          <a:p>
            <a:pPr marL="0" indent="0">
              <a:buNone/>
            </a:pPr>
            <a:r>
              <a:rPr lang="en-US" sz="3600">
                <a:ea typeface="+mj-lt"/>
                <a:cs typeface="+mj-lt"/>
              </a:rPr>
              <a:t>How can we be sure that the files are safe to distribute?</a:t>
            </a:r>
            <a:endParaRPr lang="en-US">
              <a:ea typeface="+mj-lt"/>
              <a:cs typeface="+mj-lt"/>
            </a:endParaRPr>
          </a:p>
          <a:p>
            <a:pPr marL="0" indent="0">
              <a:buNone/>
            </a:pPr>
            <a:endParaRPr lang="en-US" sz="3600">
              <a:ea typeface="Roboto"/>
              <a:cs typeface="Roboto"/>
            </a:endParaRPr>
          </a:p>
          <a:p>
            <a:pPr marL="0" indent="0">
              <a:buNone/>
            </a:pPr>
            <a:r>
              <a:rPr lang="en-US" sz="3600">
                <a:ea typeface="Roboto"/>
                <a:cs typeface="Roboto"/>
              </a:rPr>
              <a:t>- </a:t>
            </a:r>
            <a:r>
              <a:rPr lang="en-US" sz="3600">
                <a:ea typeface="+mj-lt"/>
                <a:cs typeface="+mj-lt"/>
                <a:hlinkClick r:id="rId2"/>
              </a:rPr>
              <a:t>Deep Dive Into Security Validation of Updates and Applications - Patch My PC</a:t>
            </a:r>
          </a:p>
          <a:p>
            <a:pPr marL="0" indent="0">
              <a:buNone/>
            </a:pPr>
            <a:endParaRPr lang="en-US" sz="3600">
              <a:ea typeface="+mj-lt"/>
              <a:cs typeface="+mj-lt"/>
            </a:endParaRPr>
          </a:p>
          <a:p>
            <a:pPr marL="571500" indent="-571500">
              <a:buFont typeface="Calibri" panose="020B0604020202020204" pitchFamily="34" charset="0"/>
              <a:buChar char="-"/>
            </a:pPr>
            <a:r>
              <a:rPr lang="en-US" sz="3600">
                <a:ea typeface="+mj-lt"/>
                <a:cs typeface="+mj-lt"/>
              </a:rPr>
              <a:t>Jordan / Djam</a:t>
            </a: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spTree>
    <p:extLst>
      <p:ext uri="{BB962C8B-B14F-4D97-AF65-F5344CB8AC3E}">
        <p14:creationId xmlns:p14="http://schemas.microsoft.com/office/powerpoint/2010/main" val="2326162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p:txBody>
          <a:bodyPr lIns="91440" tIns="45720" rIns="91440" bIns="45720" anchor="t"/>
          <a:lstStyle/>
          <a:p>
            <a:pPr marL="0" indent="0">
              <a:buNone/>
            </a:pPr>
            <a:r>
              <a:rPr lang="en-US" sz="3200">
                <a:ea typeface="Roboto"/>
                <a:cs typeface="Roboto"/>
              </a:rPr>
              <a:t>Any plans to enter the macOS world?</a:t>
            </a:r>
          </a:p>
          <a:p>
            <a:pPr marL="0" indent="0">
              <a:buNone/>
            </a:pPr>
            <a:endParaRPr lang="en-US" sz="1800">
              <a:ea typeface="Roboto"/>
              <a:cs typeface="Roboto"/>
            </a:endParaRPr>
          </a:p>
          <a:p>
            <a:pPr marL="0" indent="0">
              <a:buNone/>
            </a:pPr>
            <a:r>
              <a:rPr lang="en-US" sz="3200">
                <a:ea typeface="Roboto"/>
                <a:cs typeface="Roboto"/>
              </a:rPr>
              <a:t>Is MAC support on the table?</a:t>
            </a:r>
          </a:p>
          <a:p>
            <a:pPr marL="0" indent="0">
              <a:buNone/>
            </a:pPr>
            <a:endParaRPr lang="en-US" sz="1800">
              <a:ea typeface="Roboto"/>
              <a:cs typeface="Roboto"/>
            </a:endParaRPr>
          </a:p>
          <a:p>
            <a:pPr marL="0" indent="0">
              <a:buNone/>
            </a:pPr>
            <a:r>
              <a:rPr lang="en-US" sz="3200">
                <a:ea typeface="Roboto"/>
                <a:cs typeface="Roboto"/>
              </a:rPr>
              <a:t>Is there anything on the roadmap to support Intune app deployment for other platforms, specifically macOS?</a:t>
            </a:r>
          </a:p>
          <a:p>
            <a:pPr marL="0" indent="0">
              <a:buNone/>
            </a:pPr>
            <a:endParaRPr lang="en-US" sz="3600">
              <a:ea typeface="Roboto"/>
              <a:cs typeface="Roboto"/>
            </a:endParaRPr>
          </a:p>
          <a:p>
            <a:pPr marL="0" indent="0">
              <a:buNone/>
            </a:pPr>
            <a:r>
              <a:rPr lang="en-US" sz="3600">
                <a:ea typeface="Roboto"/>
                <a:cs typeface="Roboto"/>
              </a:rPr>
              <a:t>Tell us more about your needs here….</a:t>
            </a: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pic>
        <p:nvPicPr>
          <p:cNvPr id="1026" name="Picture 2">
            <a:extLst>
              <a:ext uri="{FF2B5EF4-FFF2-40B4-BE49-F238E27FC236}">
                <a16:creationId xmlns:a16="http://schemas.microsoft.com/office/drawing/2014/main" id="{8A411E25-A9F6-35F2-ADF0-6B9DF70CC9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9163" y="118462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408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a:xfrm>
            <a:off x="411163" y="1549401"/>
            <a:ext cx="11541125" cy="1879600"/>
          </a:xfrm>
        </p:spPr>
        <p:txBody>
          <a:bodyPr lIns="91440" tIns="45720" rIns="91440" bIns="45720" anchor="t"/>
          <a:lstStyle/>
          <a:p>
            <a:pPr marL="0" indent="0">
              <a:buNone/>
            </a:pPr>
            <a:r>
              <a:rPr lang="en-US" sz="3600">
                <a:ea typeface="Roboto"/>
                <a:cs typeface="Roboto"/>
              </a:rPr>
              <a:t>Is it possible to automatically choose software in update tab by default? We never opt-out, but always have to opt-in. And sadly, often forget it.</a:t>
            </a:r>
          </a:p>
          <a:p>
            <a:pPr marL="0" indent="0">
              <a:buNone/>
            </a:pPr>
            <a:endParaRPr lang="en-US" sz="3600">
              <a:ea typeface="Roboto"/>
              <a:cs typeface="Roboto"/>
            </a:endParaRPr>
          </a:p>
          <a:p>
            <a:pPr marL="0" indent="0">
              <a:buNone/>
            </a:pPr>
            <a:endParaRPr lang="en-US" sz="3600">
              <a:ea typeface="Roboto"/>
              <a:cs typeface="Roboto"/>
            </a:endParaRP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pic>
        <p:nvPicPr>
          <p:cNvPr id="6" name="Picture 5">
            <a:extLst>
              <a:ext uri="{FF2B5EF4-FFF2-40B4-BE49-F238E27FC236}">
                <a16:creationId xmlns:a16="http://schemas.microsoft.com/office/drawing/2014/main" id="{0FEF25E7-61DD-0198-79E9-FE5C28F5BA68}"/>
              </a:ext>
            </a:extLst>
          </p:cNvPr>
          <p:cNvPicPr>
            <a:picLocks noChangeAspect="1"/>
          </p:cNvPicPr>
          <p:nvPr/>
        </p:nvPicPr>
        <p:blipFill>
          <a:blip r:embed="rId2"/>
          <a:stretch>
            <a:fillRect/>
          </a:stretch>
        </p:blipFill>
        <p:spPr>
          <a:xfrm>
            <a:off x="756564" y="3429000"/>
            <a:ext cx="9568873" cy="1879600"/>
          </a:xfrm>
          <a:prstGeom prst="rect">
            <a:avLst/>
          </a:prstGeom>
        </p:spPr>
      </p:pic>
    </p:spTree>
    <p:extLst>
      <p:ext uri="{BB962C8B-B14F-4D97-AF65-F5344CB8AC3E}">
        <p14:creationId xmlns:p14="http://schemas.microsoft.com/office/powerpoint/2010/main" val="204961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a:xfrm>
            <a:off x="411163" y="1626892"/>
            <a:ext cx="11541125" cy="4822825"/>
          </a:xfrm>
        </p:spPr>
        <p:txBody>
          <a:bodyPr lIns="91440" tIns="45720" rIns="91440" bIns="45720" anchor="t"/>
          <a:lstStyle/>
          <a:p>
            <a:pPr marL="0" indent="0">
              <a:buNone/>
            </a:pPr>
            <a:r>
              <a:rPr lang="en-US" sz="3600">
                <a:ea typeface="+mj-lt"/>
                <a:cs typeface="+mj-lt"/>
              </a:rPr>
              <a:t>Are you able to elaborate on the details of the </a:t>
            </a:r>
            <a:r>
              <a:rPr lang="en-US" sz="3600" err="1">
                <a:ea typeface="+mj-lt"/>
                <a:cs typeface="+mj-lt"/>
              </a:rPr>
              <a:t>Scappman</a:t>
            </a:r>
            <a:r>
              <a:rPr lang="en-US" sz="3600">
                <a:ea typeface="+mj-lt"/>
                <a:cs typeface="+mj-lt"/>
              </a:rPr>
              <a:t> acquisition?  If so, what are the improvements or changes PMPC will see in the application?  Cloud support?  Anything else both companies are excited to share?  Thank you</a:t>
            </a:r>
            <a:endParaRPr lang="en-GB">
              <a:ea typeface="+mj-lt"/>
              <a:cs typeface="+mj-lt"/>
            </a:endParaRPr>
          </a:p>
          <a:p>
            <a:pPr marL="0" indent="0">
              <a:buNone/>
            </a:pPr>
            <a:endParaRPr lang="en-US">
              <a:ea typeface="Roboto"/>
              <a:cs typeface="Roboto"/>
            </a:endParaRPr>
          </a:p>
          <a:p>
            <a:pPr marL="0" indent="0">
              <a:buNone/>
            </a:pPr>
            <a:endParaRPr lang="en-US">
              <a:ea typeface="Roboto"/>
              <a:cs typeface="Roboto"/>
            </a:endParaRPr>
          </a:p>
          <a:p>
            <a:pPr marL="0" indent="0">
              <a:buNone/>
            </a:pPr>
            <a:endParaRPr lang="en-US">
              <a:ea typeface="Roboto"/>
              <a:cs typeface="Roboto"/>
            </a:endParaRPr>
          </a:p>
          <a:p>
            <a:pPr marL="0" indent="0">
              <a:buNone/>
            </a:pPr>
            <a:endParaRPr lang="en-US">
              <a:ea typeface="Roboto"/>
              <a:cs typeface="Roboto"/>
            </a:endParaRPr>
          </a:p>
          <a:p>
            <a:pPr marL="0" indent="0">
              <a:buNone/>
            </a:pPr>
            <a:endParaRPr lang="en-US">
              <a:ea typeface="Roboto"/>
              <a:cs typeface="Roboto"/>
            </a:endParaRPr>
          </a:p>
          <a:p>
            <a:pPr marL="0" indent="0">
              <a:buNone/>
            </a:pPr>
            <a:endParaRPr lang="en-US">
              <a:ea typeface="Roboto"/>
              <a:cs typeface="Roboto"/>
            </a:endParaRPr>
          </a:p>
          <a:p>
            <a:pPr marL="0" indent="0">
              <a:buNone/>
            </a:pPr>
            <a:endParaRPr lang="en-US">
              <a:ea typeface="Roboto"/>
              <a:cs typeface="Roboto"/>
            </a:endParaRPr>
          </a:p>
          <a:p>
            <a:pPr marL="0" indent="0">
              <a:buNone/>
            </a:pPr>
            <a:endParaRPr lang="en-US">
              <a:ea typeface="Roboto"/>
              <a:cs typeface="Roboto"/>
            </a:endParaRPr>
          </a:p>
          <a:p>
            <a:pPr marL="0" indent="0" algn="r">
              <a:buNone/>
            </a:pPr>
            <a:r>
              <a:rPr lang="en-US">
                <a:ea typeface="Roboto"/>
                <a:cs typeface="Roboto"/>
              </a:rPr>
              <a:t>- DJAM / others</a:t>
            </a:r>
          </a:p>
          <a:p>
            <a:pPr marL="0" indent="0">
              <a:buNone/>
            </a:pPr>
            <a:endParaRPr lang="en-US">
              <a:ea typeface="Roboto"/>
              <a:cs typeface="Roboto"/>
            </a:endParaRP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139943" y="335404"/>
            <a:ext cx="10443799" cy="34479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Questions – SaaS/</a:t>
            </a:r>
            <a:r>
              <a:rPr lang="en-US" err="1">
                <a:ea typeface="+mn-lt"/>
                <a:cs typeface="+mn-lt"/>
              </a:rPr>
              <a:t>Scappman</a:t>
            </a:r>
            <a:endParaRPr lang="en-US" sz="6000" err="1">
              <a:ea typeface="+mn-lt"/>
              <a:cs typeface="+mn-lt"/>
            </a:endParaRPr>
          </a:p>
        </p:txBody>
      </p:sp>
    </p:spTree>
    <p:extLst>
      <p:ext uri="{BB962C8B-B14F-4D97-AF65-F5344CB8AC3E}">
        <p14:creationId xmlns:p14="http://schemas.microsoft.com/office/powerpoint/2010/main" val="2586188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p:txBody>
          <a:bodyPr lIns="91440" tIns="45720" rIns="91440" bIns="45720" anchor="t"/>
          <a:lstStyle/>
          <a:p>
            <a:pPr>
              <a:buNone/>
            </a:pPr>
            <a:r>
              <a:rPr lang="en-US" sz="3600">
                <a:ea typeface="+mj-lt"/>
                <a:cs typeface="+mj-lt"/>
              </a:rPr>
              <a:t>"Would it be possible to have multiple versions of an application?</a:t>
            </a:r>
            <a:endParaRPr lang="en-US"/>
          </a:p>
          <a:p>
            <a:pPr>
              <a:buNone/>
            </a:pPr>
            <a:r>
              <a:rPr lang="en-US" sz="3600">
                <a:ea typeface="+mj-lt"/>
                <a:cs typeface="+mj-lt"/>
              </a:rPr>
              <a:t>App ver. 1: requirement of primary device</a:t>
            </a:r>
            <a:endParaRPr lang="en-US"/>
          </a:p>
          <a:p>
            <a:pPr marL="0" indent="0">
              <a:buNone/>
            </a:pPr>
            <a:r>
              <a:rPr lang="en-US" sz="3600">
                <a:ea typeface="+mj-lt"/>
                <a:cs typeface="+mj-lt"/>
              </a:rPr>
              <a:t>App ver. 2: no requirements on the app"</a:t>
            </a:r>
            <a:endParaRPr lang="en-US">
              <a:ea typeface="+mj-lt"/>
              <a:cs typeface="+mj-lt"/>
            </a:endParaRPr>
          </a:p>
          <a:p>
            <a:pPr marL="0" indent="0">
              <a:buNone/>
            </a:pPr>
            <a:endParaRPr lang="en-US" sz="3600">
              <a:ea typeface="Roboto"/>
              <a:cs typeface="Roboto"/>
            </a:endParaRPr>
          </a:p>
          <a:p>
            <a:pPr>
              <a:buFont typeface="Calibri" panose="020B0604020202020204" pitchFamily="34" charset="0"/>
              <a:buChar char="-"/>
            </a:pPr>
            <a:r>
              <a:rPr lang="en-US" sz="3600">
                <a:ea typeface="Roboto"/>
                <a:cs typeface="Roboto"/>
              </a:rPr>
              <a:t>Cody / Andrew</a:t>
            </a: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spTree>
    <p:extLst>
      <p:ext uri="{BB962C8B-B14F-4D97-AF65-F5344CB8AC3E}">
        <p14:creationId xmlns:p14="http://schemas.microsoft.com/office/powerpoint/2010/main" val="1916116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p:txBody>
          <a:bodyPr lIns="91440" tIns="45720" rIns="91440" bIns="45720" anchor="t"/>
          <a:lstStyle/>
          <a:p>
            <a:pPr marL="0" indent="0">
              <a:buNone/>
            </a:pPr>
            <a:r>
              <a:rPr lang="en-GB" sz="3600">
                <a:ea typeface="Roboto"/>
                <a:cs typeface="Roboto"/>
              </a:rPr>
              <a:t>When applications are no longer supported, does your professional support actively search for alternatives as replacement?</a:t>
            </a:r>
          </a:p>
          <a:p>
            <a:pPr marL="0" indent="0">
              <a:buNone/>
            </a:pPr>
            <a:endParaRPr lang="en-GB" sz="3600">
              <a:ea typeface="Roboto"/>
              <a:cs typeface="Roboto"/>
            </a:endParaRPr>
          </a:p>
          <a:p>
            <a:pPr marL="0" indent="0">
              <a:buNone/>
            </a:pPr>
            <a:endParaRPr lang="en-GB" sz="3600">
              <a:ea typeface="Roboto"/>
              <a:cs typeface="Roboto"/>
            </a:endParaRPr>
          </a:p>
          <a:p>
            <a:pPr>
              <a:buFont typeface="Calibri" panose="020B0604020202020204" pitchFamily="34" charset="0"/>
              <a:buChar char="-"/>
            </a:pPr>
            <a:r>
              <a:rPr lang="en-GB" sz="3600">
                <a:ea typeface="Roboto"/>
                <a:cs typeface="Roboto"/>
              </a:rPr>
              <a:t>Andrew</a:t>
            </a: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spTree>
    <p:extLst>
      <p:ext uri="{BB962C8B-B14F-4D97-AF65-F5344CB8AC3E}">
        <p14:creationId xmlns:p14="http://schemas.microsoft.com/office/powerpoint/2010/main" val="71259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p:txBody>
          <a:bodyPr lIns="91440" tIns="45720" rIns="91440" bIns="45720" anchor="t"/>
          <a:lstStyle/>
          <a:p>
            <a:pPr marL="0" indent="0">
              <a:buNone/>
            </a:pPr>
            <a:r>
              <a:rPr lang="en-US" sz="3600">
                <a:ea typeface="+mj-lt"/>
                <a:cs typeface="+mj-lt"/>
              </a:rPr>
              <a:t>The app scan reports 4 different install types for each app. There may only be one installed though, so how can we decide and consolidate to just one version?</a:t>
            </a:r>
            <a:br>
              <a:rPr lang="en-US" sz="3600">
                <a:ea typeface="+mj-lt"/>
                <a:cs typeface="+mj-lt"/>
              </a:rPr>
            </a:br>
            <a:endParaRPr lang="en-US">
              <a:ea typeface="+mj-lt"/>
              <a:cs typeface="+mj-lt"/>
            </a:endParaRPr>
          </a:p>
          <a:p>
            <a:pPr marL="0" indent="0">
              <a:buNone/>
            </a:pPr>
            <a:r>
              <a:rPr lang="en-US">
                <a:ea typeface="Roboto"/>
                <a:cs typeface="Roboto"/>
              </a:rPr>
              <a:t>- Adam</a:t>
            </a: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spTree>
    <p:extLst>
      <p:ext uri="{BB962C8B-B14F-4D97-AF65-F5344CB8AC3E}">
        <p14:creationId xmlns:p14="http://schemas.microsoft.com/office/powerpoint/2010/main" val="2480249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p:txBody>
          <a:bodyPr lIns="91440" tIns="45720" rIns="91440" bIns="45720" anchor="t"/>
          <a:lstStyle/>
          <a:p>
            <a:pPr marL="0" indent="0">
              <a:buNone/>
            </a:pPr>
            <a:r>
              <a:rPr lang="en-US" sz="3600">
                <a:ea typeface="Roboto"/>
                <a:cs typeface="Roboto"/>
              </a:rPr>
              <a:t>Compatibility with autopilot and Intune.</a:t>
            </a:r>
          </a:p>
          <a:p>
            <a:pPr marL="0" indent="0">
              <a:buNone/>
            </a:pPr>
            <a:endParaRPr lang="en-US" sz="3600">
              <a:ea typeface="Roboto"/>
              <a:cs typeface="Roboto"/>
            </a:endParaRPr>
          </a:p>
          <a:p>
            <a:pPr marL="0" indent="0">
              <a:buNone/>
            </a:pPr>
            <a:r>
              <a:rPr lang="en-US" sz="3600">
                <a:ea typeface="Roboto"/>
                <a:cs typeface="Roboto"/>
              </a:rPr>
              <a:t>How can we deploy 3rd party app patches from Intune without slowing down other win32 app package installs? </a:t>
            </a:r>
          </a:p>
          <a:p>
            <a:pPr marL="0" indent="0">
              <a:buNone/>
            </a:pPr>
            <a:endParaRPr lang="en-US" sz="3600">
              <a:ea typeface="Roboto"/>
              <a:cs typeface="Roboto"/>
            </a:endParaRPr>
          </a:p>
          <a:p>
            <a:pPr marL="0" indent="0">
              <a:buNone/>
            </a:pPr>
            <a:r>
              <a:rPr lang="en-US" sz="3600">
                <a:ea typeface="Roboto"/>
                <a:cs typeface="Roboto"/>
              </a:rPr>
              <a:t>- Jake / Ben</a:t>
            </a:r>
          </a:p>
          <a:p>
            <a:pPr marL="0" indent="0">
              <a:buNone/>
            </a:pPr>
            <a:endParaRPr lang="en-US" sz="3600">
              <a:ea typeface="Roboto"/>
              <a:cs typeface="Roboto"/>
            </a:endParaRP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spTree>
    <p:extLst>
      <p:ext uri="{BB962C8B-B14F-4D97-AF65-F5344CB8AC3E}">
        <p14:creationId xmlns:p14="http://schemas.microsoft.com/office/powerpoint/2010/main" val="1074402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p:txBody>
          <a:bodyPr lIns="91440" tIns="45720" rIns="91440" bIns="45720" anchor="t"/>
          <a:lstStyle/>
          <a:p>
            <a:pPr>
              <a:buNone/>
            </a:pPr>
            <a:r>
              <a:rPr lang="en-US">
                <a:ea typeface="+mj-lt"/>
                <a:cs typeface="+mj-lt"/>
              </a:rPr>
              <a:t>When (if not already possible) will Patch My PC be able to remove older versions of an App in my InTune console after during an update for an App. </a:t>
            </a:r>
            <a:endParaRPr lang="en-US">
              <a:ea typeface="Roboto"/>
              <a:cs typeface="Roboto"/>
            </a:endParaRPr>
          </a:p>
          <a:p>
            <a:pPr>
              <a:buNone/>
            </a:pPr>
            <a:endParaRPr lang="en-US" sz="2000">
              <a:ea typeface="Roboto"/>
              <a:cs typeface="Roboto"/>
            </a:endParaRPr>
          </a:p>
          <a:p>
            <a:pPr marL="0" indent="0">
              <a:buNone/>
            </a:pPr>
            <a:r>
              <a:rPr lang="en-US">
                <a:ea typeface="+mj-lt"/>
                <a:cs typeface="+mj-lt"/>
              </a:rPr>
              <a:t>I'm going in each month and removing older versions after Patch does an update to any apps</a:t>
            </a:r>
          </a:p>
          <a:p>
            <a:pPr marL="0" indent="0">
              <a:buNone/>
            </a:pPr>
            <a:endParaRPr lang="en-US">
              <a:ea typeface="Roboto"/>
              <a:cs typeface="Roboto"/>
            </a:endParaRPr>
          </a:p>
          <a:p>
            <a:pPr marL="0" indent="0">
              <a:buNone/>
            </a:pPr>
            <a:endParaRPr lang="en-US">
              <a:ea typeface="Roboto"/>
              <a:cs typeface="Roboto"/>
            </a:endParaRP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pic>
        <p:nvPicPr>
          <p:cNvPr id="2" name="Picture 2">
            <a:extLst>
              <a:ext uri="{FF2B5EF4-FFF2-40B4-BE49-F238E27FC236}">
                <a16:creationId xmlns:a16="http://schemas.microsoft.com/office/drawing/2014/main" id="{3AF1EA11-35F1-1E4E-F0DA-F2921FB1AB36}"/>
              </a:ext>
            </a:extLst>
          </p:cNvPr>
          <p:cNvPicPr>
            <a:picLocks noChangeAspect="1"/>
          </p:cNvPicPr>
          <p:nvPr/>
        </p:nvPicPr>
        <p:blipFill>
          <a:blip r:embed="rId2"/>
          <a:stretch>
            <a:fillRect/>
          </a:stretch>
        </p:blipFill>
        <p:spPr>
          <a:xfrm>
            <a:off x="2063261" y="4312024"/>
            <a:ext cx="8886092" cy="2172906"/>
          </a:xfrm>
          <a:prstGeom prst="rect">
            <a:avLst/>
          </a:prstGeom>
        </p:spPr>
      </p:pic>
    </p:spTree>
    <p:extLst>
      <p:ext uri="{BB962C8B-B14F-4D97-AF65-F5344CB8AC3E}">
        <p14:creationId xmlns:p14="http://schemas.microsoft.com/office/powerpoint/2010/main" val="2079331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5DECB1-7405-F3FF-FBF3-B84EBCC17482}"/>
              </a:ext>
            </a:extLst>
          </p:cNvPr>
          <p:cNvSpPr/>
          <p:nvPr/>
        </p:nvSpPr>
        <p:spPr>
          <a:xfrm>
            <a:off x="2927705" y="5564221"/>
            <a:ext cx="6336590" cy="758551"/>
          </a:xfrm>
          <a:prstGeom prst="rect">
            <a:avLst/>
          </a:prstGeom>
          <a:solidFill>
            <a:srgbClr val="6DBA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ea typeface="Roboto"/>
                <a:cs typeface="Roboto"/>
              </a:rPr>
              <a:t>Thank you for attending!</a:t>
            </a:r>
          </a:p>
        </p:txBody>
      </p:sp>
    </p:spTree>
    <p:extLst>
      <p:ext uri="{BB962C8B-B14F-4D97-AF65-F5344CB8AC3E}">
        <p14:creationId xmlns:p14="http://schemas.microsoft.com/office/powerpoint/2010/main" val="96969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a:xfrm>
            <a:off x="411163" y="1626892"/>
            <a:ext cx="11541125" cy="4822825"/>
          </a:xfrm>
        </p:spPr>
        <p:txBody>
          <a:bodyPr lIns="91440" tIns="45720" rIns="91440" bIns="45720" anchor="t"/>
          <a:lstStyle/>
          <a:p>
            <a:pPr marL="0" indent="0">
              <a:buNone/>
            </a:pPr>
            <a:r>
              <a:rPr lang="en-GB">
                <a:ea typeface="Roboto"/>
                <a:cs typeface="Roboto"/>
              </a:rPr>
              <a:t>Will we see any features from </a:t>
            </a:r>
            <a:r>
              <a:rPr lang="en-GB" err="1">
                <a:ea typeface="Roboto"/>
                <a:cs typeface="Roboto"/>
              </a:rPr>
              <a:t>Scappman</a:t>
            </a:r>
            <a:r>
              <a:rPr lang="en-GB">
                <a:ea typeface="Roboto"/>
                <a:cs typeface="Roboto"/>
              </a:rPr>
              <a:t> rolled into PMPC</a:t>
            </a:r>
          </a:p>
          <a:p>
            <a:pPr marL="0" indent="0">
              <a:buNone/>
            </a:pPr>
            <a:endParaRPr lang="en-GB">
              <a:ea typeface="Roboto"/>
              <a:cs typeface="Roboto"/>
            </a:endParaRPr>
          </a:p>
          <a:p>
            <a:pPr marL="0" indent="0">
              <a:buNone/>
            </a:pPr>
            <a:r>
              <a:rPr lang="en-GB">
                <a:ea typeface="+mj-lt"/>
                <a:cs typeface="+mj-lt"/>
              </a:rPr>
              <a:t>Any ETA on a web client for the management console?</a:t>
            </a:r>
          </a:p>
          <a:p>
            <a:pPr marL="0" indent="0">
              <a:buNone/>
            </a:pPr>
            <a:endParaRPr lang="en-GB">
              <a:ea typeface="+mj-lt"/>
              <a:cs typeface="+mj-lt"/>
            </a:endParaRPr>
          </a:p>
          <a:p>
            <a:pPr marL="0" indent="0">
              <a:buNone/>
            </a:pPr>
            <a:r>
              <a:rPr lang="en-GB">
                <a:ea typeface="+mj-lt"/>
                <a:cs typeface="+mj-lt"/>
              </a:rPr>
              <a:t>Is there something on the roadmap to have a cloud version of PMPC?</a:t>
            </a:r>
            <a:endParaRPr lang="en-GB">
              <a:ea typeface="Roboto"/>
              <a:cs typeface="Roboto"/>
            </a:endParaRPr>
          </a:p>
          <a:p>
            <a:pPr marL="0" indent="0">
              <a:buNone/>
            </a:pPr>
            <a:endParaRPr lang="en-GB">
              <a:ea typeface="Roboto"/>
              <a:cs typeface="Roboto"/>
            </a:endParaRPr>
          </a:p>
          <a:p>
            <a:pPr marL="0" indent="0">
              <a:buNone/>
            </a:pPr>
            <a:r>
              <a:rPr lang="en-GB">
                <a:ea typeface="+mj-lt"/>
                <a:cs typeface="+mj-lt"/>
              </a:rPr>
              <a:t>Is there a web interface coming to the product so multiple users can view/edit the console without having to login to a central server?</a:t>
            </a:r>
            <a:endParaRPr lang="en-GB"/>
          </a:p>
          <a:p>
            <a:pPr marL="0" indent="0">
              <a:buNone/>
            </a:pPr>
            <a:endParaRPr lang="en-GB">
              <a:ea typeface="Roboto"/>
              <a:cs typeface="Roboto"/>
            </a:endParaRPr>
          </a:p>
          <a:p>
            <a:pPr marL="0" indent="0">
              <a:buNone/>
            </a:pPr>
            <a:endParaRPr lang="en-GB">
              <a:ea typeface="Roboto"/>
              <a:cs typeface="Roboto"/>
            </a:endParaRPr>
          </a:p>
          <a:p>
            <a:pPr marL="0" indent="0">
              <a:buNone/>
            </a:pPr>
            <a:endParaRPr lang="en-US">
              <a:ea typeface="Roboto"/>
              <a:cs typeface="Roboto"/>
            </a:endParaRPr>
          </a:p>
          <a:p>
            <a:pPr marL="0" indent="0">
              <a:buNone/>
            </a:pPr>
            <a:endParaRPr lang="en-US">
              <a:ea typeface="Roboto"/>
              <a:cs typeface="Roboto"/>
            </a:endParaRPr>
          </a:p>
          <a:p>
            <a:pPr marL="0" indent="0">
              <a:buNone/>
            </a:pPr>
            <a:endParaRPr lang="en-US">
              <a:ea typeface="Roboto"/>
              <a:cs typeface="Roboto"/>
            </a:endParaRPr>
          </a:p>
          <a:p>
            <a:pPr marL="0" indent="0">
              <a:buNone/>
            </a:pPr>
            <a:endParaRPr lang="en-US">
              <a:ea typeface="Roboto"/>
              <a:cs typeface="Roboto"/>
            </a:endParaRPr>
          </a:p>
          <a:p>
            <a:pPr marL="0" indent="0">
              <a:buNone/>
            </a:pPr>
            <a:endParaRPr lang="en-US">
              <a:ea typeface="Roboto"/>
              <a:cs typeface="Roboto"/>
            </a:endParaRPr>
          </a:p>
          <a:p>
            <a:pPr marL="0" indent="0">
              <a:buNone/>
            </a:pPr>
            <a:endParaRPr lang="en-US">
              <a:ea typeface="Roboto"/>
              <a:cs typeface="Roboto"/>
            </a:endParaRPr>
          </a:p>
          <a:p>
            <a:pPr marL="0" indent="0">
              <a:buNone/>
            </a:pPr>
            <a:endParaRPr lang="en-US">
              <a:ea typeface="Roboto"/>
              <a:cs typeface="Roboto"/>
            </a:endParaRPr>
          </a:p>
          <a:p>
            <a:pPr marL="0" indent="0">
              <a:buNone/>
            </a:pPr>
            <a:endParaRPr lang="en-US">
              <a:ea typeface="Roboto"/>
              <a:cs typeface="Roboto"/>
            </a:endParaRPr>
          </a:p>
          <a:p>
            <a:pPr marL="0" indent="0" algn="r">
              <a:buNone/>
            </a:pPr>
            <a:r>
              <a:rPr lang="en-US">
                <a:ea typeface="Roboto"/>
                <a:cs typeface="Roboto"/>
              </a:rPr>
              <a:t>- DJAM / others</a:t>
            </a:r>
          </a:p>
          <a:p>
            <a:pPr marL="0" indent="0">
              <a:buNone/>
            </a:pPr>
            <a:endParaRPr lang="en-US">
              <a:ea typeface="Roboto"/>
              <a:cs typeface="Roboto"/>
            </a:endParaRP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139943" y="335404"/>
            <a:ext cx="10443799" cy="344795"/>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Questions – SaaS/</a:t>
            </a:r>
            <a:r>
              <a:rPr lang="en-US" err="1">
                <a:ea typeface="+mn-lt"/>
                <a:cs typeface="+mn-lt"/>
              </a:rPr>
              <a:t>Scappman</a:t>
            </a:r>
            <a:endParaRPr lang="en-US" sz="6000" err="1">
              <a:ea typeface="+mn-lt"/>
              <a:cs typeface="+mn-lt"/>
            </a:endParaRPr>
          </a:p>
        </p:txBody>
      </p:sp>
    </p:spTree>
    <p:extLst>
      <p:ext uri="{BB962C8B-B14F-4D97-AF65-F5344CB8AC3E}">
        <p14:creationId xmlns:p14="http://schemas.microsoft.com/office/powerpoint/2010/main" val="2476856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p:txBody>
          <a:bodyPr lIns="91440" tIns="45720" rIns="91440" bIns="45720" anchor="t"/>
          <a:lstStyle/>
          <a:p>
            <a:pPr marL="0" indent="0">
              <a:buNone/>
            </a:pPr>
            <a:r>
              <a:rPr lang="en-US" sz="3600">
                <a:ea typeface="Roboto"/>
                <a:cs typeface="Roboto"/>
              </a:rPr>
              <a:t>Reporting/Callisto question(s)</a:t>
            </a:r>
          </a:p>
          <a:p>
            <a:pPr marL="0" indent="0">
              <a:buNone/>
            </a:pPr>
            <a:endParaRPr lang="en-US" sz="3600">
              <a:ea typeface="Roboto"/>
              <a:cs typeface="Roboto"/>
            </a:endParaRP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pic>
        <p:nvPicPr>
          <p:cNvPr id="2052" name="Picture 4">
            <a:extLst>
              <a:ext uri="{FF2B5EF4-FFF2-40B4-BE49-F238E27FC236}">
                <a16:creationId xmlns:a16="http://schemas.microsoft.com/office/drawing/2014/main" id="{BA99AEDF-9B15-8572-413C-E9F7BBF73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28" y="2056471"/>
            <a:ext cx="7633406" cy="518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36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pic>
        <p:nvPicPr>
          <p:cNvPr id="3074" name="Picture 2">
            <a:extLst>
              <a:ext uri="{FF2B5EF4-FFF2-40B4-BE49-F238E27FC236}">
                <a16:creationId xmlns:a16="http://schemas.microsoft.com/office/drawing/2014/main" id="{043AC3B3-A0E0-FDB7-F2BB-471F72D5E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712" y="1170961"/>
            <a:ext cx="8567932" cy="581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42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a:xfrm>
            <a:off x="411163" y="1549400"/>
            <a:ext cx="11541125" cy="4986111"/>
          </a:xfrm>
        </p:spPr>
        <p:txBody>
          <a:bodyPr lIns="91440" tIns="45720" rIns="91440" bIns="45720" anchor="t"/>
          <a:lstStyle/>
          <a:p>
            <a:pPr marL="0" indent="0">
              <a:buNone/>
            </a:pPr>
            <a:r>
              <a:rPr lang="en-US" sz="2400">
                <a:ea typeface="Roboto"/>
                <a:cs typeface="Roboto"/>
              </a:rPr>
              <a:t>Will there be an Advanced Insights roadmap made available like there is for Publisher?</a:t>
            </a:r>
            <a:br>
              <a:rPr lang="en-US" sz="2400">
                <a:ea typeface="Roboto"/>
                <a:cs typeface="Roboto"/>
              </a:rPr>
            </a:br>
            <a:br>
              <a:rPr lang="en-US" sz="2400">
                <a:ea typeface="Roboto"/>
                <a:cs typeface="Roboto"/>
              </a:rPr>
            </a:br>
            <a:r>
              <a:rPr lang="en-US" sz="2400">
                <a:ea typeface="Roboto"/>
                <a:cs typeface="Roboto"/>
              </a:rPr>
              <a:t>Advanced Insights implementation?</a:t>
            </a:r>
          </a:p>
          <a:p>
            <a:pPr marL="0" indent="0">
              <a:buNone/>
            </a:pPr>
            <a:endParaRPr lang="en-US" sz="2400">
              <a:ea typeface="Roboto"/>
              <a:cs typeface="Roboto"/>
            </a:endParaRPr>
          </a:p>
          <a:p>
            <a:pPr marL="0" indent="0">
              <a:buNone/>
            </a:pPr>
            <a:r>
              <a:rPr lang="en-US" sz="2400">
                <a:ea typeface="Roboto"/>
                <a:cs typeface="Roboto"/>
              </a:rPr>
              <a:t>No specific question but interested in hearing more about the Advanced Analytics offering since our company currently subscribes to Callisto.</a:t>
            </a:r>
          </a:p>
          <a:p>
            <a:pPr marL="0" indent="0">
              <a:buNone/>
            </a:pPr>
            <a:endParaRPr lang="en-US" sz="2400">
              <a:ea typeface="Roboto"/>
              <a:cs typeface="Roboto"/>
            </a:endParaRPr>
          </a:p>
          <a:p>
            <a:pPr marL="0" indent="0">
              <a:buNone/>
            </a:pPr>
            <a:r>
              <a:rPr lang="en-US" sz="2400">
                <a:ea typeface="Roboto"/>
                <a:cs typeface="Roboto"/>
              </a:rPr>
              <a:t>I saw it mentioned that you guys have acquired Callisto. Is this true and how will the licensing work under PMPC?</a:t>
            </a:r>
          </a:p>
          <a:p>
            <a:pPr marL="0" indent="0">
              <a:buNone/>
            </a:pPr>
            <a:endParaRPr lang="en-US" sz="2400">
              <a:ea typeface="Roboto"/>
              <a:cs typeface="Roboto"/>
            </a:endParaRPr>
          </a:p>
          <a:p>
            <a:pPr marL="0" indent="0">
              <a:buNone/>
            </a:pPr>
            <a:r>
              <a:rPr lang="en-US" sz="2400">
                <a:ea typeface="Roboto"/>
                <a:cs typeface="Roboto"/>
              </a:rPr>
              <a:t>Justin/John/Others</a:t>
            </a:r>
          </a:p>
          <a:p>
            <a:pPr marL="0" indent="0">
              <a:buNone/>
            </a:pPr>
            <a:endParaRPr lang="en-US" sz="2400">
              <a:ea typeface="Roboto"/>
              <a:cs typeface="Roboto"/>
            </a:endParaRPr>
          </a:p>
          <a:p>
            <a:pPr marL="0" indent="0">
              <a:buNone/>
            </a:pPr>
            <a:endParaRPr lang="en-US" sz="2400">
              <a:ea typeface="Roboto"/>
              <a:cs typeface="Roboto"/>
            </a:endParaRP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Reporting Question:</a:t>
            </a:r>
            <a:endParaRPr lang="en-US" sz="6000">
              <a:ea typeface="+mn-lt"/>
              <a:cs typeface="+mn-lt"/>
            </a:endParaRPr>
          </a:p>
        </p:txBody>
      </p:sp>
    </p:spTree>
    <p:extLst>
      <p:ext uri="{BB962C8B-B14F-4D97-AF65-F5344CB8AC3E}">
        <p14:creationId xmlns:p14="http://schemas.microsoft.com/office/powerpoint/2010/main" val="3484742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49E30B-FD2D-8A6B-57F4-E18ECC46E178}"/>
              </a:ext>
            </a:extLst>
          </p:cNvPr>
          <p:cNvSpPr>
            <a:spLocks noGrp="1"/>
          </p:cNvSpPr>
          <p:nvPr>
            <p:ph type="body" sz="quarter" idx="10"/>
          </p:nvPr>
        </p:nvSpPr>
        <p:spPr/>
        <p:txBody>
          <a:bodyPr lIns="91440" tIns="45720" rIns="91440" bIns="45720" anchor="t"/>
          <a:lstStyle/>
          <a:p>
            <a:r>
              <a:rPr lang="en-US">
                <a:ea typeface="+mj-lt"/>
                <a:cs typeface="+mj-lt"/>
              </a:rPr>
              <a:t>interested in reporting and monitoring - we are using WSUS for monitoring currently, which is, well, ok, but not the best that could be imagined.</a:t>
            </a:r>
          </a:p>
          <a:p>
            <a:r>
              <a:rPr lang="en-US">
                <a:ea typeface="+mj-lt"/>
                <a:cs typeface="+mj-lt"/>
              </a:rPr>
              <a:t>My biggest interest is in reporting. Our environment may just be too big but the only report I've been able to use consistently is 04 - All Software Updates Missing By Collection.</a:t>
            </a:r>
          </a:p>
          <a:p>
            <a:r>
              <a:rPr lang="en-US">
                <a:ea typeface="+mj-lt"/>
                <a:cs typeface="+mj-lt"/>
              </a:rPr>
              <a:t>Does Patch My PC provide any reporting or monitoring capabilities for software updates?</a:t>
            </a:r>
          </a:p>
          <a:p>
            <a:endParaRPr lang="en-US">
              <a:ea typeface="+mj-lt"/>
              <a:cs typeface="+mj-lt"/>
            </a:endParaRPr>
          </a:p>
          <a:p>
            <a:pPr marL="0" indent="0">
              <a:buNone/>
            </a:pPr>
            <a:r>
              <a:rPr lang="en-US">
                <a:ea typeface="+mj-lt"/>
                <a:cs typeface="+mj-lt"/>
              </a:rPr>
              <a:t>John/Justin/Others</a:t>
            </a:r>
          </a:p>
          <a:p>
            <a:endParaRPr lang="en-US">
              <a:ea typeface="Roboto"/>
              <a:cs typeface="Roboto"/>
            </a:endParaRPr>
          </a:p>
        </p:txBody>
      </p:sp>
      <p:sp>
        <p:nvSpPr>
          <p:cNvPr id="3" name="Text Placeholder 2">
            <a:extLst>
              <a:ext uri="{FF2B5EF4-FFF2-40B4-BE49-F238E27FC236}">
                <a16:creationId xmlns:a16="http://schemas.microsoft.com/office/drawing/2014/main" id="{03241E6D-670D-856C-E0BF-1C6EAD59DBEC}"/>
              </a:ext>
            </a:extLst>
          </p:cNvPr>
          <p:cNvSpPr>
            <a:spLocks noGrp="1"/>
          </p:cNvSpPr>
          <p:nvPr>
            <p:ph type="body" sz="quarter" idx="11"/>
          </p:nvPr>
        </p:nvSpPr>
        <p:spPr/>
        <p:txBody>
          <a:bodyPr lIns="91440" tIns="45720" rIns="91440" bIns="45720" anchor="t"/>
          <a:lstStyle/>
          <a:p>
            <a:r>
              <a:rPr lang="en-US">
                <a:ea typeface="Roboto"/>
                <a:cs typeface="Roboto"/>
              </a:rPr>
              <a:t>More Reporting Questions</a:t>
            </a:r>
            <a:endParaRPr lang="en-US"/>
          </a:p>
        </p:txBody>
      </p:sp>
    </p:spTree>
    <p:extLst>
      <p:ext uri="{BB962C8B-B14F-4D97-AF65-F5344CB8AC3E}">
        <p14:creationId xmlns:p14="http://schemas.microsoft.com/office/powerpoint/2010/main" val="141684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a:xfrm>
            <a:off x="411163" y="1549400"/>
            <a:ext cx="11541125" cy="5128986"/>
          </a:xfrm>
        </p:spPr>
        <p:txBody>
          <a:bodyPr lIns="91440" tIns="45720" rIns="91440" bIns="45720" anchor="t"/>
          <a:lstStyle/>
          <a:p>
            <a:pPr marL="0" indent="0">
              <a:buNone/>
            </a:pPr>
            <a:r>
              <a:rPr lang="en-US" sz="2400">
                <a:ea typeface="Roboto"/>
                <a:cs typeface="Roboto"/>
              </a:rPr>
              <a:t>When can we expect custom apps?</a:t>
            </a:r>
          </a:p>
          <a:p>
            <a:pPr marL="0" indent="0">
              <a:buNone/>
            </a:pPr>
            <a:endParaRPr lang="en-US" sz="2400">
              <a:ea typeface="Roboto"/>
              <a:cs typeface="Roboto"/>
            </a:endParaRPr>
          </a:p>
          <a:p>
            <a:pPr marL="0" indent="0">
              <a:buNone/>
            </a:pPr>
            <a:r>
              <a:rPr lang="en-US" sz="2400">
                <a:ea typeface="Roboto"/>
                <a:cs typeface="Roboto"/>
              </a:rPr>
              <a:t>How to create or customize a package and deploy through SCCM Patch MY PC</a:t>
            </a:r>
          </a:p>
          <a:p>
            <a:pPr marL="0" indent="0">
              <a:buNone/>
            </a:pPr>
            <a:endParaRPr lang="en-US" sz="2400">
              <a:ea typeface="Roboto"/>
              <a:cs typeface="Roboto"/>
            </a:endParaRPr>
          </a:p>
          <a:p>
            <a:pPr>
              <a:buNone/>
            </a:pPr>
            <a:r>
              <a:rPr lang="en-US" sz="2400">
                <a:ea typeface="+mj-lt"/>
                <a:cs typeface="+mj-lt"/>
              </a:rPr>
              <a:t>"The option to create are own applications via PMPC, now we use </a:t>
            </a:r>
            <a:r>
              <a:rPr lang="en-US" sz="2400" err="1">
                <a:ea typeface="+mj-lt"/>
                <a:cs typeface="+mj-lt"/>
              </a:rPr>
              <a:t>psappdeploy</a:t>
            </a:r>
            <a:r>
              <a:rPr lang="en-US" sz="2400">
                <a:ea typeface="+mj-lt"/>
                <a:cs typeface="+mj-lt"/>
              </a:rPr>
              <a:t>.</a:t>
            </a:r>
            <a:endParaRPr lang="en-US" sz="2400">
              <a:ea typeface="Roboto"/>
              <a:cs typeface="Roboto"/>
            </a:endParaRPr>
          </a:p>
          <a:p>
            <a:pPr marL="0" indent="0">
              <a:buNone/>
            </a:pPr>
            <a:r>
              <a:rPr lang="en-US" sz="2400">
                <a:ea typeface="+mj-lt"/>
                <a:cs typeface="+mj-lt"/>
              </a:rPr>
              <a:t>I know that you guys are working on it, can you give an update on this?"</a:t>
            </a:r>
            <a:endParaRPr lang="en-US" sz="2400">
              <a:ea typeface="Roboto"/>
              <a:cs typeface="Roboto"/>
            </a:endParaRPr>
          </a:p>
          <a:p>
            <a:pPr marL="0" indent="0">
              <a:buNone/>
            </a:pPr>
            <a:endParaRPr lang="en-US" sz="2400">
              <a:ea typeface="Roboto"/>
              <a:cs typeface="Roboto"/>
            </a:endParaRPr>
          </a:p>
          <a:p>
            <a:pPr marL="0" indent="0">
              <a:buNone/>
            </a:pPr>
            <a:r>
              <a:rPr lang="en-US" sz="2400">
                <a:ea typeface="+mj-lt"/>
                <a:cs typeface="+mj-lt"/>
              </a:rPr>
              <a:t>I'm interested in knowing more about uploading custom packages.</a:t>
            </a:r>
          </a:p>
          <a:p>
            <a:pPr marL="0" indent="0">
              <a:buNone/>
            </a:pPr>
            <a:r>
              <a:rPr lang="en-US" sz="2400">
                <a:ea typeface="+mj-lt"/>
                <a:cs typeface="+mj-lt"/>
              </a:rPr>
              <a:t>When we will be able to start building packages with </a:t>
            </a:r>
            <a:r>
              <a:rPr lang="en-US" sz="2400" err="1">
                <a:ea typeface="+mj-lt"/>
                <a:cs typeface="+mj-lt"/>
              </a:rPr>
              <a:t>PatchMyPC</a:t>
            </a:r>
            <a:r>
              <a:rPr lang="en-US" sz="2400">
                <a:ea typeface="+mj-lt"/>
                <a:cs typeface="+mj-lt"/>
              </a:rPr>
              <a:t>. </a:t>
            </a:r>
          </a:p>
          <a:p>
            <a:pPr marL="0" indent="0">
              <a:buNone/>
            </a:pPr>
            <a:endParaRPr lang="en-US" sz="2400">
              <a:ea typeface="+mj-lt"/>
              <a:cs typeface="+mj-lt"/>
            </a:endParaRPr>
          </a:p>
          <a:p>
            <a:pPr marL="0" indent="0">
              <a:buNone/>
            </a:pPr>
            <a:r>
              <a:rPr lang="en-US" sz="2400">
                <a:ea typeface="+mj-lt"/>
                <a:cs typeface="+mj-lt"/>
              </a:rPr>
              <a:t>DJAM/Andrew/Cody/Others</a:t>
            </a:r>
          </a:p>
          <a:p>
            <a:pPr marL="0" indent="0">
              <a:buNone/>
            </a:pPr>
            <a:endParaRPr lang="en-US"/>
          </a:p>
          <a:p>
            <a:pPr marL="0" indent="0">
              <a:buNone/>
            </a:pPr>
            <a:endParaRPr lang="en-US" sz="2400">
              <a:ea typeface="Roboto"/>
              <a:cs typeface="Roboto"/>
            </a:endParaRPr>
          </a:p>
          <a:p>
            <a:pPr marL="0" indent="0">
              <a:buNone/>
            </a:pPr>
            <a:endParaRPr lang="en-US" sz="2400">
              <a:ea typeface="Roboto"/>
              <a:cs typeface="Roboto"/>
            </a:endParaRP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 – Custom Apps</a:t>
            </a:r>
            <a:endParaRPr lang="en-US" sz="6000">
              <a:ea typeface="+mn-lt"/>
              <a:cs typeface="+mn-lt"/>
            </a:endParaRPr>
          </a:p>
        </p:txBody>
      </p:sp>
    </p:spTree>
    <p:extLst>
      <p:ext uri="{BB962C8B-B14F-4D97-AF65-F5344CB8AC3E}">
        <p14:creationId xmlns:p14="http://schemas.microsoft.com/office/powerpoint/2010/main" val="3773509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3C1CF2F-B93C-BF18-0634-80D5466E346B}"/>
              </a:ext>
            </a:extLst>
          </p:cNvPr>
          <p:cNvSpPr>
            <a:spLocks noGrp="1"/>
          </p:cNvSpPr>
          <p:nvPr>
            <p:ph type="body" sz="quarter" idx="10"/>
          </p:nvPr>
        </p:nvSpPr>
        <p:spPr/>
        <p:txBody>
          <a:bodyPr lIns="91440" tIns="45720" rIns="91440" bIns="45720" anchor="t"/>
          <a:lstStyle/>
          <a:p>
            <a:pPr marL="0" indent="0">
              <a:buNone/>
            </a:pPr>
            <a:r>
              <a:rPr lang="en-US" sz="3600">
                <a:ea typeface="Roboto"/>
                <a:cs typeface="Roboto"/>
              </a:rPr>
              <a:t>How often do you update the catalog and how is it done?</a:t>
            </a:r>
          </a:p>
          <a:p>
            <a:pPr marL="0" indent="0">
              <a:buNone/>
            </a:pPr>
            <a:endParaRPr lang="en-US" sz="3600">
              <a:ea typeface="Roboto"/>
              <a:cs typeface="Roboto"/>
            </a:endParaRPr>
          </a:p>
          <a:p>
            <a:pPr marL="0" indent="0">
              <a:buNone/>
            </a:pPr>
            <a:r>
              <a:rPr lang="en-US" sz="3600">
                <a:ea typeface="Roboto"/>
                <a:cs typeface="Roboto"/>
                <a:hlinkClick r:id="rId2"/>
              </a:rPr>
              <a:t>https://patchmypc.com/category/catalog-updates</a:t>
            </a:r>
            <a:r>
              <a:rPr lang="en-US" sz="3600">
                <a:ea typeface="Roboto"/>
                <a:cs typeface="Roboto"/>
              </a:rPr>
              <a:t> </a:t>
            </a:r>
          </a:p>
          <a:p>
            <a:pPr marL="0" indent="0">
              <a:buNone/>
            </a:pPr>
            <a:endParaRPr lang="en-US" sz="3600">
              <a:ea typeface="Roboto"/>
              <a:cs typeface="Roboto"/>
            </a:endParaRPr>
          </a:p>
          <a:p>
            <a:pPr marL="0" indent="0">
              <a:buNone/>
            </a:pPr>
            <a:r>
              <a:rPr lang="en-US" sz="3600">
                <a:ea typeface="Roboto"/>
                <a:cs typeface="Roboto"/>
              </a:rPr>
              <a:t>- Adam</a:t>
            </a:r>
          </a:p>
        </p:txBody>
      </p:sp>
      <p:sp>
        <p:nvSpPr>
          <p:cNvPr id="8" name="Text Placeholder 5">
            <a:extLst>
              <a:ext uri="{FF2B5EF4-FFF2-40B4-BE49-F238E27FC236}">
                <a16:creationId xmlns:a16="http://schemas.microsoft.com/office/drawing/2014/main" id="{B9434D88-58D4-D331-594A-6F88F9C2E398}"/>
              </a:ext>
            </a:extLst>
          </p:cNvPr>
          <p:cNvSpPr txBox="1">
            <a:spLocks/>
          </p:cNvSpPr>
          <p:nvPr/>
        </p:nvSpPr>
        <p:spPr>
          <a:xfrm>
            <a:off x="411163" y="322489"/>
            <a:ext cx="9914274" cy="357710"/>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ea typeface="+mn-lt"/>
                <a:cs typeface="+mn-lt"/>
              </a:rPr>
              <a:t>Pre-Submitted Question:</a:t>
            </a:r>
            <a:endParaRPr lang="en-US" sz="6000">
              <a:ea typeface="+mn-lt"/>
              <a:cs typeface="+mn-lt"/>
            </a:endParaRPr>
          </a:p>
        </p:txBody>
      </p:sp>
    </p:spTree>
    <p:extLst>
      <p:ext uri="{BB962C8B-B14F-4D97-AF65-F5344CB8AC3E}">
        <p14:creationId xmlns:p14="http://schemas.microsoft.com/office/powerpoint/2010/main" val="738638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DDCD65B-E828-4564-8959-A1410E46D803}" vid="{609E9630-3571-4F57-85AD-14C12360AC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58E7DC1199A34C87353E17100E33FF" ma:contentTypeVersion="22" ma:contentTypeDescription="Create a new document." ma:contentTypeScope="" ma:versionID="926f8e65bbfb7c84b1a8da829f9f127b">
  <xsd:schema xmlns:xsd="http://www.w3.org/2001/XMLSchema" xmlns:xs="http://www.w3.org/2001/XMLSchema" xmlns:p="http://schemas.microsoft.com/office/2006/metadata/properties" xmlns:ns2="4461bd70-1a5b-4652-a17b-a939cc9edbe9" xmlns:ns3="0fa9997c-3467-448a-b6fe-f7603406030e" targetNamespace="http://schemas.microsoft.com/office/2006/metadata/properties" ma:root="true" ma:fieldsID="079b85187de427d7fc6ecae19c5e11f5" ns2:_="" ns3:_="">
    <xsd:import namespace="4461bd70-1a5b-4652-a17b-a939cc9edbe9"/>
    <xsd:import namespace="0fa9997c-3467-448a-b6fe-f760340603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2:MediaServiceAutoKeyPoints" minOccurs="0"/>
                <xsd:element ref="ns2:MediaServiceKeyPoints" minOccurs="0"/>
                <xsd:element ref="ns3:TaxCatchAll" minOccurs="0"/>
                <xsd:element ref="ns2:lcf76f155ced4ddcb4097134ff3c332f"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1bd70-1a5b-4652-a17b-a939cc9edb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bc4aeea-e14e-44be-ac4f-94ac1a061e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a9997c-3467-448a-b6fe-f760340603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0822f8b-dc39-4b5a-971e-6dee9e7a0df6}" ma:internalName="TaxCatchAll" ma:showField="CatchAllData" ma:web="0fa9997c-3467-448a-b6fe-f760340603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461bd70-1a5b-4652-a17b-a939cc9edbe9">
      <Terms xmlns="http://schemas.microsoft.com/office/infopath/2007/PartnerControls"/>
    </lcf76f155ced4ddcb4097134ff3c332f>
    <TaxCatchAll xmlns="0fa9997c-3467-448a-b6fe-f7603406030e" xsi:nil="true"/>
  </documentManagement>
</p:properties>
</file>

<file path=customXml/itemProps1.xml><?xml version="1.0" encoding="utf-8"?>
<ds:datastoreItem xmlns:ds="http://schemas.openxmlformats.org/officeDocument/2006/customXml" ds:itemID="{0FA20442-3204-47C8-82E2-A792BF28EFAA}">
  <ds:schemaRefs>
    <ds:schemaRef ds:uri="0fa9997c-3467-448a-b6fe-f7603406030e"/>
    <ds:schemaRef ds:uri="4461bd70-1a5b-4652-a17b-a939cc9edbe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55D4676-3D81-434B-BC8A-4CB711DE2310}">
  <ds:schemaRefs>
    <ds:schemaRef ds:uri="http://schemas.microsoft.com/sharepoint/v3/contenttype/forms"/>
  </ds:schemaRefs>
</ds:datastoreItem>
</file>

<file path=customXml/itemProps3.xml><?xml version="1.0" encoding="utf-8"?>
<ds:datastoreItem xmlns:ds="http://schemas.openxmlformats.org/officeDocument/2006/customXml" ds:itemID="{FDBAC17A-4136-492D-8FE3-1FA03489F51A}">
  <ds:schemaRefs>
    <ds:schemaRef ds:uri="0fa9997c-3467-448a-b6fe-f7603406030e"/>
    <ds:schemaRef ds:uri="4461bd70-1a5b-4652-a17b-a939cc9edb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PowerPoint-Template</Template>
  <TotalTime>0</TotalTime>
  <Words>1292</Words>
  <Application>Microsoft Macintosh PowerPoint</Application>
  <PresentationFormat>Widescreen</PresentationFormat>
  <Paragraphs>158</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-apple-system</vt:lpstr>
      <vt:lpstr>Arial</vt:lpstr>
      <vt:lpstr>Calibri</vt:lpstr>
      <vt:lpstr>Roboto</vt:lpstr>
      <vt:lpstr>Roboto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Mathis</dc:creator>
  <cp:lastModifiedBy>Cory Mathis</cp:lastModifiedBy>
  <cp:revision>1</cp:revision>
  <dcterms:created xsi:type="dcterms:W3CDTF">2022-09-16T18:43:21Z</dcterms:created>
  <dcterms:modified xsi:type="dcterms:W3CDTF">2023-06-29T13:29:39Z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0x010100B458E7DC1199A34C87353E17100E33FF</vt:lpwstr>
  </property>
  <property fmtid="{D5CDD505-2E9C-101B-9397-08002B2CF9AE}" pid="3" name="MediaServiceImageTags">
    <vt:lpwstr/>
  </property>
</Properties>
</file>